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еоргий Русаков" initials="ГР" lastIdx="1" clrIdx="0">
    <p:extLst>
      <p:ext uri="{19B8F6BF-5375-455C-9EA6-DF929625EA0E}">
        <p15:presenceInfo xmlns:p15="http://schemas.microsoft.com/office/powerpoint/2012/main" userId="bb7a4d8c5ca871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605F8-C5DE-47D8-BF8A-AA9D11B69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58CCFC-4C29-4943-8064-EEBB75772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1B0DFB-31BD-4F0D-9766-D9575AAB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77B-4255-4020-95FD-F4ED3E352F6D}" type="datetimeFigureOut">
              <a:rPr lang="ru-KZ" smtClean="0"/>
              <a:t>05.10.2023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899907-2CEC-43BF-8A7E-1CD06CDF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CC189B-CCA5-4773-8853-B8D3AC1E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032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AEEF3-0481-464C-A790-0F400B67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E20421-D8E2-48CA-87E1-9D4B6F4A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8314F3-68B6-44AD-85CA-F7C5D4CB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77B-4255-4020-95FD-F4ED3E352F6D}" type="datetimeFigureOut">
              <a:rPr lang="ru-KZ" smtClean="0"/>
              <a:t>05.10.2023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7C7324-8CBE-46D7-B280-677EB4E8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D72F78-332D-4FCA-93BA-36179D3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539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F77C70-78BA-4B79-B633-E2D001EA0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9DC9B1-4643-4083-97EC-D131D63AF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142254-AB99-4637-9790-EAC26E47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77B-4255-4020-95FD-F4ED3E352F6D}" type="datetimeFigureOut">
              <a:rPr lang="ru-KZ" smtClean="0"/>
              <a:t>05.10.2023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F12076-CB9E-498E-A1C1-6C9AA9DD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70BD56-9FB8-4FD1-BE82-EA6551D9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7614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5C996-1CC7-47D6-B710-42FD9E09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ED693-01BD-4C65-BF7F-0AA20020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3A29BE-9A0F-45B2-A466-8086C575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77B-4255-4020-95FD-F4ED3E352F6D}" type="datetimeFigureOut">
              <a:rPr lang="ru-KZ" smtClean="0"/>
              <a:t>05.10.2023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4E272F-D5A1-4F4F-90BE-5040E11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683EC1-4D04-4044-A1E1-E0ED2656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9365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5884F-29D0-410E-A9C6-FEA722A6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6DB328-7C95-4F92-A3F2-9A92C1CA9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1D3E9F-82B7-4E94-8815-EBDE402C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77B-4255-4020-95FD-F4ED3E352F6D}" type="datetimeFigureOut">
              <a:rPr lang="ru-KZ" smtClean="0"/>
              <a:t>05.10.2023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ED1E92-50E2-48E7-9262-3E381D6A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AA2DF0-701D-4E71-8D80-A147FA9B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1644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1AB17-5836-4B0A-A1D5-A82E58EC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6F6F72-612F-46DC-910F-302C6B16D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4C8772-79FC-431C-9478-6DCC8BA8C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1E2603-E062-4E42-8682-CDB6A1B6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77B-4255-4020-95FD-F4ED3E352F6D}" type="datetimeFigureOut">
              <a:rPr lang="ru-KZ" smtClean="0"/>
              <a:t>05.10.2023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0C31E0-D679-493B-A694-E46CCC27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08A7BA-A52B-463B-8AC3-D444E674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1340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76ACD-CC3B-4925-AB14-4C8A7196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985C45-DD36-485E-96D7-720DFF1E5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8FB7EF-C320-474B-B765-AEB82287A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A2AC4F-9CA3-416C-9851-A3572640F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DFE9BD-ACB3-4566-9BE6-F5B34976A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80A874-B42F-45BE-BE83-CC578BFD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77B-4255-4020-95FD-F4ED3E352F6D}" type="datetimeFigureOut">
              <a:rPr lang="ru-KZ" smtClean="0"/>
              <a:t>05.10.2023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AB0CBA-1AA7-4F1D-B368-B5D48801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5E3F4CD-41F7-4AEF-8DD2-544813AD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6366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85256-01C6-4874-A42E-579F764F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4CE07F-A784-42E1-ABBA-4E809EF26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77B-4255-4020-95FD-F4ED3E352F6D}" type="datetimeFigureOut">
              <a:rPr lang="ru-KZ" smtClean="0"/>
              <a:t>05.10.2023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5304D0-7F78-4231-8F1B-F0EA422B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B5AC84-0571-4915-8828-3823C3E9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6101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5B9300E-26A0-40AE-982C-F0BFE32C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77B-4255-4020-95FD-F4ED3E352F6D}" type="datetimeFigureOut">
              <a:rPr lang="ru-KZ" smtClean="0"/>
              <a:t>05.10.2023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1205D2-856B-4B38-9285-350FDD0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60A6D4-7099-4C1D-9C0B-F949D2EF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9913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9165B-5862-4D58-8ED9-7C81D41E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4985C8-A20E-4156-B5EB-618FA2160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ACD756-77C9-42B8-916F-E2B4C9864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6A1F39-0000-46E8-A1D7-5D688E12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77B-4255-4020-95FD-F4ED3E352F6D}" type="datetimeFigureOut">
              <a:rPr lang="ru-KZ" smtClean="0"/>
              <a:t>05.10.2023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7DD922-EBD2-4FC9-95CA-81008665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9E8BD-A221-42A6-8AE7-97D4F2E0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3060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F95EC-5CA3-47EF-AF60-F90374B4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9D8956-E10A-4397-B17F-819F43424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1E877F-1C87-40D3-949C-99DCD408D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190BDF-72C7-4C4D-A2B1-5B23F4A0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D77B-4255-4020-95FD-F4ED3E352F6D}" type="datetimeFigureOut">
              <a:rPr lang="ru-KZ" smtClean="0"/>
              <a:t>05.10.2023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BC370F-C77A-4A6C-BE98-5389C52E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C0546A-7EE2-41D1-91B6-6A953488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7428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4B38B-3250-4BA6-85C0-72A26FB2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B673AA-ACC9-4526-A1FA-7EEDC17EA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09509-67AD-4979-8BDE-8D0F07C8C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5D77B-4255-4020-95FD-F4ED3E352F6D}" type="datetimeFigureOut">
              <a:rPr lang="ru-KZ" smtClean="0"/>
              <a:t>05.10.2023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FDB8F6-62DF-4C9E-A4EE-FB42D5C69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DFA4F-49AF-40FB-BD93-279C7A136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6311C-C3FF-4F21-8506-09596CB5841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9526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D685C-938A-42CC-9FAA-F7DBB0963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Лабораторная работа</a:t>
            </a:r>
            <a:r>
              <a:rPr lang="en-US" dirty="0"/>
              <a:t> </a:t>
            </a:r>
            <a:r>
              <a:rPr lang="ru-RU" dirty="0"/>
              <a:t>№1</a:t>
            </a:r>
            <a:br>
              <a:rPr lang="ru-RU" dirty="0"/>
            </a:br>
            <a:r>
              <a:rPr lang="ru-RU" dirty="0"/>
              <a:t>Определение требований к приложению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47898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5EE9DF-99BB-4DB8-8F15-9D4C77B54387}"/>
              </a:ext>
            </a:extLst>
          </p:cNvPr>
          <p:cNvSpPr txBox="1"/>
          <p:nvPr/>
        </p:nvSpPr>
        <p:spPr>
          <a:xfrm>
            <a:off x="3048000" y="0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latin typeface="Söhne"/>
              </a:rPr>
              <a:t>Интервьюер:</a:t>
            </a:r>
            <a:r>
              <a:rPr lang="ru-RU" b="0" i="0" dirty="0">
                <a:effectLst/>
                <a:latin typeface="Söhne"/>
              </a:rPr>
              <a:t> Здравствуйте! Сегодня у нас в гостях Владислав который расскажет нам о процессе создания </a:t>
            </a:r>
            <a:r>
              <a:rPr lang="ru-RU" b="0" i="0" dirty="0" err="1">
                <a:effectLst/>
                <a:latin typeface="Söhne"/>
              </a:rPr>
              <a:t>игры.Владислав</a:t>
            </a:r>
            <a:r>
              <a:rPr lang="ru-RU" b="0" i="0" dirty="0">
                <a:effectLst/>
                <a:latin typeface="Söhne"/>
              </a:rPr>
              <a:t>, пожалуйста, расскажите нам, как вы начали свою карьеру в разработке игр.</a:t>
            </a:r>
          </a:p>
          <a:p>
            <a:pPr algn="l"/>
            <a:r>
              <a:rPr lang="ru-RU" b="1" i="0" dirty="0">
                <a:effectLst/>
                <a:latin typeface="Söhne"/>
              </a:rPr>
              <a:t>Разработчик:</a:t>
            </a:r>
            <a:r>
              <a:rPr lang="ru-RU" b="0" i="0" dirty="0">
                <a:effectLst/>
                <a:latin typeface="Söhne"/>
              </a:rPr>
              <a:t> Привет! Начал я с разработки игр в детстве. Меня всегда увлекала идея создания виртуальных миров, и я начал изучать программирование и </a:t>
            </a:r>
            <a:r>
              <a:rPr lang="ru-RU" b="0" i="0" dirty="0" err="1">
                <a:effectLst/>
                <a:latin typeface="Söhne"/>
              </a:rPr>
              <a:t>геймдизайн</a:t>
            </a:r>
            <a:r>
              <a:rPr lang="ru-RU" b="0" i="0" dirty="0">
                <a:effectLst/>
                <a:latin typeface="Söhne"/>
              </a:rPr>
              <a:t> в свободное время. Позже я пошел учиться в технический университет, где глубже погрузился в мир разработки игр.</a:t>
            </a:r>
          </a:p>
          <a:p>
            <a:pPr algn="l"/>
            <a:r>
              <a:rPr lang="ru-RU" b="1" i="0" dirty="0">
                <a:effectLst/>
                <a:latin typeface="Söhne"/>
              </a:rPr>
              <a:t>Интервьюер:</a:t>
            </a:r>
            <a:r>
              <a:rPr lang="ru-RU" b="0" i="0" dirty="0">
                <a:effectLst/>
                <a:latin typeface="Söhne"/>
              </a:rPr>
              <a:t> Какая игра стала вашим первым крупным проектом, и каковы были основные уроки, которые вы извлекли из этого опыта?</a:t>
            </a:r>
          </a:p>
          <a:p>
            <a:pPr algn="l"/>
            <a:r>
              <a:rPr lang="ru-RU" b="1" i="0" dirty="0">
                <a:effectLst/>
                <a:latin typeface="Söhne"/>
              </a:rPr>
              <a:t>Разработчик:</a:t>
            </a:r>
            <a:r>
              <a:rPr lang="ru-RU" b="0" i="0" dirty="0">
                <a:effectLst/>
                <a:latin typeface="Söhne"/>
              </a:rPr>
              <a:t> Мой первый крупный проект была небольшая инди-игра под названием "Квест в заброшенном особняке". Основной урок, который я извлек из этого опыта, заключается в том, что создание игр - это сложный и многозадачный процесс, требующий терпения и усердной работы. Также я понял, что важно обратить внимание на дизайн и пользовательский опыт, чтобы игра была интересной и привлекательной для игроков.</a:t>
            </a:r>
            <a:endParaRPr lang="ru-RU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2671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3C05C8-3B06-4E95-A82C-195FFDB67EF5}"/>
              </a:ext>
            </a:extLst>
          </p:cNvPr>
          <p:cNvSpPr txBox="1"/>
          <p:nvPr/>
        </p:nvSpPr>
        <p:spPr>
          <a:xfrm>
            <a:off x="3048000" y="0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latin typeface="Söhne"/>
              </a:rPr>
              <a:t>Интервьюер:</a:t>
            </a:r>
            <a:r>
              <a:rPr lang="ru-RU" b="0" i="0" dirty="0">
                <a:effectLst/>
                <a:latin typeface="Söhne"/>
              </a:rPr>
              <a:t> Какие инструменты и технологии вы используете при разработке игр?</a:t>
            </a:r>
          </a:p>
          <a:p>
            <a:pPr algn="l"/>
            <a:r>
              <a:rPr lang="ru-RU" b="1" i="0" dirty="0">
                <a:effectLst/>
                <a:latin typeface="Söhne"/>
              </a:rPr>
              <a:t>Разработчик:</a:t>
            </a:r>
            <a:r>
              <a:rPr lang="ru-RU" b="0" i="0" dirty="0">
                <a:effectLst/>
                <a:latin typeface="Söhne"/>
              </a:rPr>
              <a:t> В моей работе я использую </a:t>
            </a:r>
            <a:r>
              <a:rPr lang="en-US" b="0" i="0" dirty="0">
                <a:effectLst/>
                <a:latin typeface="Söhne"/>
              </a:rPr>
              <a:t>Unreal Engine 5</a:t>
            </a:r>
            <a:r>
              <a:rPr lang="ru-RU" b="0" i="0" dirty="0">
                <a:effectLst/>
                <a:latin typeface="Söhne"/>
              </a:rPr>
              <a:t>, это мощный движок для создания игр. Я также работаю с языками программирования, такими как C# и C++, а также использую графические редакторы, звуковые программы и инструменты для анимации. Это помогает мне создавать игры с качественной графикой, звуковым сопровождением и интересным геймплеем.</a:t>
            </a:r>
          </a:p>
          <a:p>
            <a:pPr algn="l"/>
            <a:r>
              <a:rPr lang="ru-RU" b="1" i="0" dirty="0">
                <a:effectLst/>
                <a:latin typeface="Söhne"/>
              </a:rPr>
              <a:t>Интервьюер:</a:t>
            </a:r>
            <a:r>
              <a:rPr lang="ru-RU" b="0" i="0" dirty="0">
                <a:effectLst/>
                <a:latin typeface="Söhne"/>
              </a:rPr>
              <a:t> Спасибо, Владислав, за интересное интервью и ваши ценные советы для начинающих разработчиков игр. Удачи вам в вашем будущем проекте!</a:t>
            </a:r>
          </a:p>
          <a:p>
            <a:pPr algn="l"/>
            <a:r>
              <a:rPr lang="ru-RU" b="1" i="0" dirty="0">
                <a:effectLst/>
                <a:latin typeface="Söhne"/>
              </a:rPr>
              <a:t>Разработчик:</a:t>
            </a:r>
            <a:r>
              <a:rPr lang="ru-RU" b="0" i="0" dirty="0">
                <a:effectLst/>
                <a:latin typeface="Söhne"/>
              </a:rPr>
              <a:t> Спасибо вам! Надеюсь, что мои слова помогут вдохновить и мотивировать других создавать увлекательные игры.</a:t>
            </a:r>
          </a:p>
          <a:p>
            <a:pPr algn="l"/>
            <a:endParaRPr lang="ru-RU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0049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B97E0-1B8A-4E33-885D-0FC752746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37309"/>
          </a:xfrm>
        </p:spPr>
        <p:txBody>
          <a:bodyPr>
            <a:noAutofit/>
          </a:bodyPr>
          <a:lstStyle/>
          <a:p>
            <a:r>
              <a:rPr lang="ru-RU" sz="4400" dirty="0"/>
              <a:t>Сбор требований</a:t>
            </a:r>
            <a:endParaRPr lang="ru-KZ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3A4EB4-05AB-4AB6-B462-FBD08340B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7308"/>
            <a:ext cx="12192000" cy="6220691"/>
          </a:xfrm>
        </p:spPr>
        <p:txBody>
          <a:bodyPr>
            <a:normAutofit fontScale="4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Определите цель игры: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Какую цель или цели должна достичь игра?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Какие жанры и стили игры вы хотите рассмотреть?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Целевая аудитория: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Какая аудитория будет играть в вашу игру? (возраст, интересы, опыт игры)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Какие потребности и ожидания у вашей целевой аудитории?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Платформы и технологии: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Для каких платформ (компьютер, консоли, мобильные устройства) будет разрабатываться игра?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Какие технологии и инструменты вы планируете использовать при разработке?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Игровой движок: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Планируете ли вы использовать существующий игровой движок или разрабатывать свой собственный?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Если используете существующий, то какой именно?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Игровой процесс и механика: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Какие будут основные игровые механики (управление, система боя, головоломки и др.)?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Какие будут цели и задачи игрока в игре?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Графика и аудио: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Какой стиль и уровень графики вы хотите достичь?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Какие требования к звуковому дизайну и музыке?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Сценарий и сюжет: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Есть ли сценарий или история игры?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Какие персонажи присутствуют в игре, и какие у них характеристики?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Многопользовательский режим (при наличии):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Планируете ли вы многопользовательский режим, и если да, то какой?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Какие функции связанные с мультиплеером вы хотите включить?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Бизнес-модель и монетизация (при наличии):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 вы планируете зарабатывать на игре (платная, бесплатная с внутриигровыми покупками, реклама и т. д.)?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Какие будут цены на игру или внутриигровые покупки?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Сроки и бюджет: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Какой срок разработки вы планируете?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Какой бюджет у вас есть на создание игры?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Тестирование и обратная связь: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Какие планы у вас по тестированию игры перед выпуском?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 будет организован процесс сбора обратной связи от игроков?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Метрики успеха:</a:t>
            </a:r>
            <a:endParaRPr lang="ru-RU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Söhne"/>
              </a:rPr>
              <a:t>Какие метрики и показатели вы будете использовать для оценки успеха игры? (количество загрузок, рейтинги, доход и др.)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11031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E48BF1-4E7D-4ADF-9961-D5A68FAB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4" y="1447523"/>
            <a:ext cx="6068272" cy="3962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6CC913-D8FE-4D49-B8D1-3E1B705CB73F}"/>
              </a:ext>
            </a:extLst>
          </p:cNvPr>
          <p:cNvSpPr txBox="1"/>
          <p:nvPr/>
        </p:nvSpPr>
        <p:spPr>
          <a:xfrm>
            <a:off x="3061864" y="9375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öhne"/>
              </a:rPr>
              <a:t>UML</a:t>
            </a:r>
            <a:r>
              <a:rPr lang="ru-RU" b="1" dirty="0">
                <a:latin typeface="Söhne"/>
              </a:rPr>
              <a:t> диаграмма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73163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1373F-AFAD-4F52-95EE-E2429B53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лабораторной работы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4A411-E4B6-4068-A626-9C79FCBD7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8739"/>
          </a:xfrm>
        </p:spPr>
        <p:txBody>
          <a:bodyPr/>
          <a:lstStyle/>
          <a:p>
            <a:r>
              <a:rPr lang="ru-RU" dirty="0"/>
              <a:t>В данной работе, мы ознакомились с процессом разработки игры, сделали интервью с разработчиком, создали</a:t>
            </a:r>
            <a:r>
              <a:rPr lang="en-US" dirty="0"/>
              <a:t> UML</a:t>
            </a:r>
            <a:r>
              <a:rPr lang="ru-RU" dirty="0"/>
              <a:t> диаграмму, как будет проходить путь пользователя при запуске игры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KZ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1427D6E-E3E8-4222-85F4-BAF4EEA76361}"/>
              </a:ext>
            </a:extLst>
          </p:cNvPr>
          <p:cNvSpPr txBox="1">
            <a:spLocks/>
          </p:cNvSpPr>
          <p:nvPr/>
        </p:nvSpPr>
        <p:spPr>
          <a:xfrm>
            <a:off x="838200" y="6492875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Лабораторная работа Бардина Владислава и Подковырова Романа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7664157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648</Words>
  <Application>Microsoft Office PowerPoint</Application>
  <PresentationFormat>Широкоэкранный</PresentationFormat>
  <Paragraphs>55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Тема Office</vt:lpstr>
      <vt:lpstr>Лабораторная работа №1 Определение требований к приложению</vt:lpstr>
      <vt:lpstr>Презентация PowerPoint</vt:lpstr>
      <vt:lpstr>Презентация PowerPoint</vt:lpstr>
      <vt:lpstr>Сбор требований</vt:lpstr>
      <vt:lpstr>Презентация PowerPoint</vt:lpstr>
      <vt:lpstr>Итог лабораторной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Определение требований к приложению</dc:title>
  <dc:creator>Георгий Русаков</dc:creator>
  <cp:lastModifiedBy>Георгий Русаков</cp:lastModifiedBy>
  <cp:revision>2</cp:revision>
  <dcterms:created xsi:type="dcterms:W3CDTF">2023-10-05T02:54:55Z</dcterms:created>
  <dcterms:modified xsi:type="dcterms:W3CDTF">2023-10-05T03:13:02Z</dcterms:modified>
</cp:coreProperties>
</file>