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FF70D-D9C6-464D-93BF-7741CC711684}" v="129" dt="2023-10-05T09:59:1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477"/>
            <a:ext cx="9144000" cy="969702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Лабораторная работа №2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" y="881987"/>
            <a:ext cx="12191998" cy="4114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Calibri"/>
                <a:cs typeface="Calibri"/>
              </a:rPr>
              <a:t>Диаграмма последовательности работы игры</a:t>
            </a: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E12C1A-C483-4980-91F4-C86AE1B7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40" y="1293471"/>
            <a:ext cx="6362429" cy="53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61459-13AC-4A7F-AEE0-5583EAD9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ru-RU" dirty="0"/>
              <a:t>Диаграмма класса функционала игры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0AB2CC-2156-444F-98D1-F29DB00C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79" y="914401"/>
            <a:ext cx="6013641" cy="59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1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A34AB6F-5452-BBF5-4EFB-1D9384FE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19" y="-54"/>
            <a:ext cx="12191999" cy="6860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Техническое задание</a:t>
            </a:r>
          </a:p>
          <a:p>
            <a:r>
              <a:rPr lang="ru-RU" dirty="0">
                <a:solidFill>
                  <a:schemeClr val="accent1"/>
                </a:solidFill>
              </a:rPr>
              <a:t>Цель проекта</a:t>
            </a:r>
            <a:br>
              <a:rPr lang="en-US" dirty="0"/>
            </a:br>
            <a:r>
              <a:rPr lang="ru-RU" sz="1200" dirty="0">
                <a:solidFill>
                  <a:schemeClr val="accent1"/>
                </a:solidFill>
                <a:ea typeface="+mn-lt"/>
                <a:cs typeface="+mn-lt"/>
              </a:rPr>
              <a:t>Основные функциональные требования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chemeClr val="tx1"/>
                </a:solidFill>
                <a:effectLst/>
                <a:latin typeface="Söhne"/>
              </a:rPr>
              <a:t>Развлечение и развлекательный опыт: Игры, прежде всего, создаются для того, чтобы развлекать игроков, предоставляя им увлекательные и удовлетворительные игровые опыты. Основная цель - сделать игру интересной, увлекательной и приносящей удовольствие.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chemeClr val="tx1"/>
                </a:solidFill>
                <a:effectLst/>
                <a:latin typeface="Söhne"/>
              </a:rPr>
              <a:t>Прибыль: Для многих разработчиков и издателей создание игр является коммерческим проектом, и целью является получение прибыли. Игры могут продаваться или предоставляться бесплатно с монетизацией внутри игры (</a:t>
            </a:r>
            <a:r>
              <a:rPr lang="ru-RU" sz="1050" b="0" i="0" dirty="0" err="1">
                <a:solidFill>
                  <a:schemeClr val="tx1"/>
                </a:solidFill>
                <a:effectLst/>
                <a:latin typeface="Söhne"/>
              </a:rPr>
              <a:t>микротранзакции</a:t>
            </a:r>
            <a:r>
              <a:rPr lang="ru-RU" sz="1050" b="0" i="0" dirty="0">
                <a:solidFill>
                  <a:schemeClr val="tx1"/>
                </a:solidFill>
                <a:effectLst/>
                <a:latin typeface="Söhne"/>
              </a:rPr>
              <a:t>, реклама и другие способы).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chemeClr val="tx1"/>
                </a:solidFill>
                <a:effectLst/>
                <a:latin typeface="Söhne"/>
              </a:rPr>
              <a:t>Развитие бренда: Игры могут быть частью стратегии развития бренда для разработчика или издателя. Игры могут помочь укрепить позиции на рынке и привлечь новых пользователей.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chemeClr val="tx1"/>
                </a:solidFill>
                <a:effectLst/>
                <a:latin typeface="Söhne"/>
              </a:rPr>
              <a:t>Создание культурных и художественных произведений: Некоторые игры создаются с целью исследования художественных, культурных и научных идей. Они могут рассматриваться как форма искусства и литературы.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chemeClr val="tx1"/>
                </a:solidFill>
                <a:effectLst/>
                <a:latin typeface="Söhne"/>
              </a:rPr>
              <a:t>Развитие навыков и творческое самовыражение: Для разработчиков и художников, создание игр может быть способом развивать свои навыки и выражать свою творческую индивидуальность.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chemeClr val="tx1"/>
                </a:solidFill>
                <a:effectLst/>
                <a:latin typeface="Söhne"/>
              </a:rPr>
              <a:t>Образование и обучение: Некоторые игры создаются с целью обучения и развития навыков, таких как обучающие игры для детей, симуляторы для обучения специфическим навыкам или виртуальные тренажеры.</a:t>
            </a:r>
          </a:p>
          <a:p>
            <a:pPr algn="l">
              <a:buFont typeface="+mj-lt"/>
              <a:buAutoNum type="arabicPeriod"/>
            </a:pPr>
            <a:r>
              <a:rPr lang="ru-RU" sz="1050" b="0" i="0" dirty="0">
                <a:solidFill>
                  <a:schemeClr val="tx1"/>
                </a:solidFill>
                <a:effectLst/>
                <a:latin typeface="Söhne"/>
              </a:rPr>
              <a:t>Социальное взаимодействие: Многие онлайн-игры создаются для того, чтобы позволить игрокам общаться и взаимодействовать друг с другом в виртуальном мире.</a:t>
            </a:r>
          </a:p>
          <a:p>
            <a:r>
              <a:rPr lang="ru-RU" sz="12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0E5112A2-96C8-06A8-CD52-347B01965CF4}"/>
              </a:ext>
            </a:extLst>
          </p:cNvPr>
          <p:cNvSpPr txBox="1">
            <a:spLocks/>
          </p:cNvSpPr>
          <p:nvPr/>
        </p:nvSpPr>
        <p:spPr>
          <a:xfrm>
            <a:off x="6099285" y="-5309"/>
            <a:ext cx="6092496" cy="6860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43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22AB-8272-1C20-782A-5970749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Итоги лабораторной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757DD-01D0-8EDB-9B0D-5E001CD1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Мы узнали какие будут требования от </a:t>
            </a:r>
            <a:r>
              <a:rPr lang="ru-RU" dirty="0" err="1">
                <a:ea typeface="Calibri"/>
                <a:cs typeface="Calibri"/>
              </a:rPr>
              <a:t>пользователя,какие</a:t>
            </a:r>
            <a:r>
              <a:rPr lang="ru-RU" dirty="0">
                <a:ea typeface="Calibri"/>
                <a:cs typeface="Calibri"/>
              </a:rPr>
              <a:t> должны быть технические требования от проекта, и научились делать UML диаграммы</a:t>
            </a:r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02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252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Тема Office</vt:lpstr>
      <vt:lpstr>Лабораторная работа №2</vt:lpstr>
      <vt:lpstr>Диаграмма класса функционала игры</vt:lpstr>
      <vt:lpstr>Презентация PowerPoint</vt:lpstr>
      <vt:lpstr>Итоги лабораторной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Георгий Русаков</cp:lastModifiedBy>
  <cp:revision>35</cp:revision>
  <dcterms:created xsi:type="dcterms:W3CDTF">2023-10-05T09:48:29Z</dcterms:created>
  <dcterms:modified xsi:type="dcterms:W3CDTF">2023-10-12T04:34:48Z</dcterms:modified>
</cp:coreProperties>
</file>