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9.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2.xml" ContentType="application/vnd.openxmlformats-officedocument.presentationml.notesSlide+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10.xml.rels" ContentType="application/vnd.openxmlformats-package.relationships+xml"/>
  <Override PartName="/ppt/notesSlides/_rels/notesSlide7.xml.rels" ContentType="application/vnd.openxmlformats-package.relationships+xml"/>
  <Override PartName="/ppt/notesSlides/_rels/notesSlide11.xml.rels" ContentType="application/vnd.openxmlformats-package.relationships+xml"/>
  <Override PartName="/ppt/notesSlides/_rels/notesSlide8.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2.xml.rels" ContentType="application/vnd.openxmlformats-package.relationships+xml"/>
  <Override PartName="/ppt/media/image1.jpeg" ContentType="image/jpeg"/>
  <Override PartName="/ppt/media/image2.jpeg" ContentType="image/jpeg"/>
  <Override PartName="/ppt/media/image8.png" ContentType="image/png"/>
  <Override PartName="/ppt/media/image3.jpeg" ContentType="image/jpeg"/>
  <Override PartName="/ppt/media/image4.jpeg" ContentType="image/jpeg"/>
  <Override PartName="/ppt/media/image11.png" ContentType="image/png"/>
  <Override PartName="/ppt/media/image5.jpeg" ContentType="image/jpeg"/>
  <Override PartName="/ppt/media/image6.jpeg" ContentType="image/jpeg"/>
  <Override PartName="/ppt/media/image21.png" ContentType="image/png"/>
  <Override PartName="/ppt/media/image7.jpeg" ContentType="image/jpeg"/>
  <Override PartName="/ppt/media/image9.png" ContentType="image/png"/>
  <Override PartName="/ppt/media/image10.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jpeg" ContentType="image/jpeg"/>
  <Override PartName="/ppt/media/image18.png" ContentType="image/png"/>
  <Override PartName="/ppt/media/image19.png" ContentType="image/png"/>
  <Override PartName="/ppt/media/image20.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jpeg" ContentType="image/jpeg"/>
  <Override PartName="/ppt/media/image28.jpeg" ContentType="image/jpe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x="9144000" cy="6858000"/>
  <p:notesSz cx="9144000" cy="6858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de-DE" sz="4400" spc="-1" strike="noStrike">
                <a:latin typeface="Arial"/>
              </a:rPr>
              <a:t>Folie mittels Klicken verschieben</a:t>
            </a:r>
            <a:endParaRPr b="0" lang="de-DE" sz="4400" spc="-1" strike="noStrike">
              <a:latin typeface="Arial"/>
            </a:endParaRPr>
          </a:p>
        </p:txBody>
      </p:sp>
      <p:sp>
        <p:nvSpPr>
          <p:cNvPr id="131" name="PlaceHolder 2"/>
          <p:cNvSpPr>
            <a:spLocks noGrp="1"/>
          </p:cNvSpPr>
          <p:nvPr>
            <p:ph type="body"/>
          </p:nvPr>
        </p:nvSpPr>
        <p:spPr>
          <a:xfrm>
            <a:off x="756000" y="5078520"/>
            <a:ext cx="6047640" cy="4811040"/>
          </a:xfrm>
          <a:prstGeom prst="rect">
            <a:avLst/>
          </a:prstGeom>
        </p:spPr>
        <p:txBody>
          <a:bodyPr lIns="0" rIns="0" tIns="0" bIns="0">
            <a:noAutofit/>
          </a:bodyPr>
          <a:p>
            <a:r>
              <a:rPr b="0" lang="de-DE" sz="2000" spc="-1" strike="noStrike">
                <a:latin typeface="Arial"/>
              </a:rPr>
              <a:t>Format der Notizen mittels Klicken bearbeiten</a:t>
            </a:r>
            <a:endParaRPr b="0" lang="de-DE" sz="2000" spc="-1" strike="noStrike">
              <a:latin typeface="Arial"/>
            </a:endParaRPr>
          </a:p>
        </p:txBody>
      </p:sp>
      <p:sp>
        <p:nvSpPr>
          <p:cNvPr id="132" name="PlaceHolder 3"/>
          <p:cNvSpPr>
            <a:spLocks noGrp="1"/>
          </p:cNvSpPr>
          <p:nvPr>
            <p:ph type="hdr"/>
          </p:nvPr>
        </p:nvSpPr>
        <p:spPr>
          <a:xfrm>
            <a:off x="0" y="0"/>
            <a:ext cx="3280680" cy="534240"/>
          </a:xfrm>
          <a:prstGeom prst="rect">
            <a:avLst/>
          </a:prstGeom>
        </p:spPr>
        <p:txBody>
          <a:bodyPr lIns="0" rIns="0" tIns="0" bIns="0">
            <a:noAutofit/>
          </a:bodyPr>
          <a:p>
            <a:r>
              <a:rPr b="0" lang="de-DE" sz="1400" spc="-1" strike="noStrike">
                <a:latin typeface="Times New Roman"/>
              </a:rPr>
              <a:t>&lt;Kopfzeile&gt;</a:t>
            </a:r>
            <a:endParaRPr b="0" lang="de-DE" sz="1400" spc="-1" strike="noStrike">
              <a:latin typeface="Times New Roman"/>
            </a:endParaRPr>
          </a:p>
        </p:txBody>
      </p:sp>
      <p:sp>
        <p:nvSpPr>
          <p:cNvPr id="133" name="PlaceHolder 4"/>
          <p:cNvSpPr>
            <a:spLocks noGrp="1"/>
          </p:cNvSpPr>
          <p:nvPr>
            <p:ph type="dt"/>
          </p:nvPr>
        </p:nvSpPr>
        <p:spPr>
          <a:xfrm>
            <a:off x="4278960" y="0"/>
            <a:ext cx="3280680" cy="534240"/>
          </a:xfrm>
          <a:prstGeom prst="rect">
            <a:avLst/>
          </a:prstGeom>
        </p:spPr>
        <p:txBody>
          <a:bodyPr lIns="0" rIns="0" tIns="0" bIns="0">
            <a:noAutofit/>
          </a:bodyPr>
          <a:p>
            <a:pPr algn="r"/>
            <a:r>
              <a:rPr b="0" lang="de-DE" sz="1400" spc="-1" strike="noStrike">
                <a:latin typeface="Times New Roman"/>
              </a:rPr>
              <a:t>&lt;Datum/Uhrzeit&gt;</a:t>
            </a:r>
            <a:endParaRPr b="0" lang="de-DE" sz="1400" spc="-1" strike="noStrike">
              <a:latin typeface="Times New Roman"/>
            </a:endParaRPr>
          </a:p>
        </p:txBody>
      </p:sp>
      <p:sp>
        <p:nvSpPr>
          <p:cNvPr id="134" name="PlaceHolder 5"/>
          <p:cNvSpPr>
            <a:spLocks noGrp="1"/>
          </p:cNvSpPr>
          <p:nvPr>
            <p:ph type="ftr"/>
          </p:nvPr>
        </p:nvSpPr>
        <p:spPr>
          <a:xfrm>
            <a:off x="0" y="10157400"/>
            <a:ext cx="3280680" cy="534240"/>
          </a:xfrm>
          <a:prstGeom prst="rect">
            <a:avLst/>
          </a:prstGeom>
        </p:spPr>
        <p:txBody>
          <a:bodyPr lIns="0" rIns="0" tIns="0" bIns="0" anchor="b">
            <a:noAutofit/>
          </a:bodyPr>
          <a:p>
            <a:r>
              <a:rPr b="0" lang="de-DE" sz="1400" spc="-1" strike="noStrike">
                <a:latin typeface="Times New Roman"/>
              </a:rPr>
              <a:t>&lt;Fußzeile&gt;</a:t>
            </a:r>
            <a:endParaRPr b="0" lang="de-DE" sz="1400" spc="-1" strike="noStrike">
              <a:latin typeface="Times New Roman"/>
            </a:endParaRPr>
          </a:p>
        </p:txBody>
      </p:sp>
      <p:sp>
        <p:nvSpPr>
          <p:cNvPr id="135"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25F402DB-BF3F-4BDF-940A-EE6AC38AF1D8}" type="slidenum">
              <a:rPr b="0" lang="de-DE" sz="1400" spc="-1" strike="noStrike">
                <a:latin typeface="Times New Roman"/>
              </a:rPr>
              <a:t>&lt;Foliennummer&gt;</a:t>
            </a:fld>
            <a:endParaRPr b="0" lang="de-D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sldImg"/>
          </p:nvPr>
        </p:nvSpPr>
        <p:spPr>
          <a:xfrm>
            <a:off x="1143000" y="685800"/>
            <a:ext cx="4571280" cy="3428280"/>
          </a:xfrm>
          <a:prstGeom prst="rect">
            <a:avLst/>
          </a:prstGeom>
        </p:spPr>
      </p:sp>
      <p:sp>
        <p:nvSpPr>
          <p:cNvPr id="317" name="PlaceHolder 2"/>
          <p:cNvSpPr>
            <a:spLocks noGrp="1"/>
          </p:cNvSpPr>
          <p:nvPr>
            <p:ph type="body"/>
          </p:nvPr>
        </p:nvSpPr>
        <p:spPr>
          <a:xfrm>
            <a:off x="685800" y="4343400"/>
            <a:ext cx="5485680" cy="4114080"/>
          </a:xfrm>
          <a:prstGeom prst="rect">
            <a:avLst/>
          </a:prstGeom>
        </p:spPr>
        <p:txBody>
          <a:bodyPr lIns="0" rIns="0" tIns="0" bIns="0">
            <a:noAutofit/>
          </a:bodyPr>
          <a:p>
            <a:pPr marL="216000" indent="-215640">
              <a:lnSpc>
                <a:spcPct val="100000"/>
              </a:lnSpc>
              <a:tabLst>
                <a:tab algn="l" pos="0"/>
              </a:tabLst>
            </a:pPr>
            <a:r>
              <a:rPr b="0" lang="en-US" sz="1200" spc="-1" strike="noStrike">
                <a:solidFill>
                  <a:srgbClr val="000000"/>
                </a:solidFill>
                <a:latin typeface="Arial"/>
                <a:ea typeface="+mn-ea"/>
              </a:rPr>
              <a:t>Ursprünglich stammt es aus dem Jahr 1991 von einer Gruppe von Forschern, deren einziger Zweck es ist, digitale Dokumente mit einem Zeitstempel zu versehen, damit sie nicht zurückdatiert oder manipuliert werden können, fast wie ein Notar. </a:t>
            </a:r>
            <a:endParaRPr b="0" lang="de-DE" sz="1200" spc="-1" strike="noStrike">
              <a:latin typeface="Arial"/>
            </a:endParaRPr>
          </a:p>
          <a:p>
            <a:pPr marL="216000" indent="-215640">
              <a:lnSpc>
                <a:spcPct val="100000"/>
              </a:lnSpc>
              <a:tabLst>
                <a:tab algn="l" pos="0"/>
              </a:tabLst>
            </a:pPr>
            <a:br/>
            <a:r>
              <a:rPr b="0" lang="en-US" sz="1200" spc="-1" strike="noStrike">
                <a:solidFill>
                  <a:srgbClr val="000000"/>
                </a:solidFill>
                <a:latin typeface="Arial"/>
                <a:ea typeface="+mn-ea"/>
              </a:rPr>
              <a:t>Es blieb jedoch weitgehend ungenutzt, bis es 2009 von Satoshi Nakamoto angepasst wurde, um die digitale Kryptowährung Bitcoin zu schaffen. </a:t>
            </a:r>
            <a:endParaRPr b="0" lang="de-DE" sz="1200" spc="-1" strike="noStrike">
              <a:latin typeface="Arial"/>
            </a:endParaRPr>
          </a:p>
          <a:p>
            <a:pPr marL="216000" indent="-215640">
              <a:lnSpc>
                <a:spcPct val="100000"/>
              </a:lnSpc>
              <a:tabLst>
                <a:tab algn="l" pos="0"/>
              </a:tabLst>
            </a:pPr>
            <a:br/>
            <a:endParaRPr b="0" lang="de-DE" sz="1200" spc="-1" strike="noStrike">
              <a:latin typeface="Arial"/>
            </a:endParaRPr>
          </a:p>
          <a:p>
            <a:pPr marL="216000" indent="-215640">
              <a:lnSpc>
                <a:spcPct val="100000"/>
              </a:lnSpc>
              <a:tabLst>
                <a:tab algn="l" pos="0"/>
              </a:tabLst>
            </a:pPr>
            <a:endParaRPr b="0" lang="de-DE" sz="1200" spc="-1" strike="noStrike">
              <a:latin typeface="Arial"/>
            </a:endParaRPr>
          </a:p>
        </p:txBody>
      </p:sp>
      <p:sp>
        <p:nvSpPr>
          <p:cNvPr id="318" name="Slide Number Placeholder 3"/>
          <p:cNvSpPr/>
          <p:nvPr/>
        </p:nvSpPr>
        <p:spPr>
          <a:xfrm>
            <a:off x="3884760" y="8685360"/>
            <a:ext cx="2971080" cy="45648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D082C3E9-7CC9-4637-8AD5-50B354E37EB1}" type="slidenum">
              <a:rPr b="0" lang="de-DE" sz="1200" spc="-1" strike="noStrike">
                <a:solidFill>
                  <a:srgbClr val="000000"/>
                </a:solidFill>
                <a:latin typeface="Times New Roman"/>
                <a:ea typeface="+mn-ea"/>
              </a:rPr>
              <a:t>&lt;Foliennummer&gt;</a:t>
            </a:fld>
            <a:endParaRPr b="0" lang="de-DE" sz="12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type="sldImg"/>
          </p:nvPr>
        </p:nvSpPr>
        <p:spPr>
          <a:xfrm>
            <a:off x="1143000" y="685800"/>
            <a:ext cx="4571280" cy="3428280"/>
          </a:xfrm>
          <a:prstGeom prst="rect">
            <a:avLst/>
          </a:prstGeom>
        </p:spPr>
      </p:sp>
      <p:sp>
        <p:nvSpPr>
          <p:cNvPr id="335" name="PlaceHolder 2"/>
          <p:cNvSpPr>
            <a:spLocks noGrp="1"/>
          </p:cNvSpPr>
          <p:nvPr>
            <p:ph type="body"/>
          </p:nvPr>
        </p:nvSpPr>
        <p:spPr>
          <a:xfrm>
            <a:off x="685800" y="4343400"/>
            <a:ext cx="5485680" cy="4114080"/>
          </a:xfrm>
          <a:prstGeom prst="rect">
            <a:avLst/>
          </a:prstGeom>
        </p:spPr>
        <p:txBody>
          <a:bodyPr lIns="0" rIns="0" tIns="0" bIns="0">
            <a:noAutofit/>
          </a:bodyPr>
          <a:p>
            <a:pPr marL="216000" indent="-215640">
              <a:lnSpc>
                <a:spcPct val="100000"/>
              </a:lnSpc>
              <a:buClr>
                <a:srgbClr val="000000"/>
              </a:buClr>
              <a:buFont typeface="Arial"/>
              <a:buChar char="•"/>
            </a:pPr>
            <a:r>
              <a:rPr b="0" lang="de-DE" sz="2000" spc="-1" strike="noStrike">
                <a:latin typeface="Arial"/>
              </a:rPr>
              <a:t>Bitcoin ist ein Beispiel für eine öffentliche Blockchain. Es ermöglicht jedem, dem Netzwerk beizutreten und einen Beitrag zu leisten. Jeder kann die laufenden Aktivitäten im öffentlichen Blockchain-Netzwerk lesen, schreiben und prüfen. </a:t>
            </a:r>
            <a:endParaRPr b="0" lang="de-DE" sz="2000" spc="-1" strike="noStrike">
              <a:latin typeface="Arial"/>
            </a:endParaRPr>
          </a:p>
          <a:p>
            <a:pPr marL="216000" indent="-215640">
              <a:lnSpc>
                <a:spcPct val="100000"/>
              </a:lnSpc>
              <a:tabLst>
                <a:tab algn="l" pos="0"/>
              </a:tabLst>
            </a:pPr>
            <a:endParaRPr b="0" lang="de-DE" sz="2000" spc="-1" strike="noStrike">
              <a:latin typeface="Arial"/>
            </a:endParaRPr>
          </a:p>
          <a:p>
            <a:pPr marL="216000" indent="-215640">
              <a:lnSpc>
                <a:spcPct val="100000"/>
              </a:lnSpc>
              <a:buClr>
                <a:srgbClr val="000000"/>
              </a:buClr>
              <a:buFont typeface="Arial"/>
              <a:buChar char="•"/>
              <a:tabLst>
                <a:tab algn="l" pos="0"/>
              </a:tabLst>
            </a:pPr>
            <a:r>
              <a:rPr b="0" lang="de-DE" sz="2000" spc="-1" strike="noStrike">
                <a:latin typeface="Arial"/>
              </a:rPr>
              <a:t>Eine private Blockchain hingegen erlaubt nur ausgewählten, verifizierten Teilnehmern den Zutritt, z.B. für ein privates Unternehmen, und man kann sich für eine private Blockchain-Implementierung entscheiden. Ein Teilnehmer kann einem solchen privaten Netzwerk nur durch eine authentische und verifizierte Einladung beitreten. Private Blockchains kontrollieren, wer an dem Netzwerk teilnehmen darf, führen das Konsensprotokoll aus, das über die Schürfrechte und Belohnungen entscheidet. Der Eigentümer oder Betreiber hat das Recht, die erforderlichen Einträge in der Blockchain bei Bedarf zu überschreiben, zu bearbeiten oder zu löschen.</a:t>
            </a:r>
            <a:endParaRPr b="0" lang="de-DE" sz="2000" spc="-1" strike="noStrike">
              <a:latin typeface="Arial"/>
            </a:endParaRPr>
          </a:p>
          <a:p>
            <a:pPr marL="216000" indent="-215640">
              <a:lnSpc>
                <a:spcPct val="100000"/>
              </a:lnSpc>
              <a:tabLst>
                <a:tab algn="l" pos="0"/>
              </a:tabLst>
            </a:pPr>
            <a:endParaRPr b="0" lang="de-DE" sz="2000" spc="-1" strike="noStrike">
              <a:latin typeface="Arial"/>
            </a:endParaRPr>
          </a:p>
        </p:txBody>
      </p:sp>
      <p:sp>
        <p:nvSpPr>
          <p:cNvPr id="336" name="Slide Number Placeholder 3"/>
          <p:cNvSpPr/>
          <p:nvPr/>
        </p:nvSpPr>
        <p:spPr>
          <a:xfrm>
            <a:off x="3884760" y="8685360"/>
            <a:ext cx="2971080" cy="45648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D902FB81-2FD2-4993-A5A7-5A76F45A6BFD}" type="slidenum">
              <a:rPr b="0" lang="de-DE" sz="1200" spc="-1" strike="noStrike">
                <a:solidFill>
                  <a:srgbClr val="000000"/>
                </a:solidFill>
                <a:latin typeface="Times New Roman"/>
                <a:ea typeface="+mn-ea"/>
              </a:rPr>
              <a:t>&lt;Foliennummer&gt;</a:t>
            </a:fld>
            <a:endParaRPr b="0" lang="de-DE" sz="12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PlaceHolder 1"/>
          <p:cNvSpPr>
            <a:spLocks noGrp="1"/>
          </p:cNvSpPr>
          <p:nvPr>
            <p:ph type="sldImg"/>
          </p:nvPr>
        </p:nvSpPr>
        <p:spPr>
          <a:xfrm>
            <a:off x="1143000" y="685800"/>
            <a:ext cx="4571280" cy="3428280"/>
          </a:xfrm>
          <a:prstGeom prst="rect">
            <a:avLst/>
          </a:prstGeom>
        </p:spPr>
      </p:sp>
      <p:sp>
        <p:nvSpPr>
          <p:cNvPr id="338" name="PlaceHolder 2"/>
          <p:cNvSpPr>
            <a:spLocks noGrp="1"/>
          </p:cNvSpPr>
          <p:nvPr>
            <p:ph type="body"/>
          </p:nvPr>
        </p:nvSpPr>
        <p:spPr>
          <a:xfrm>
            <a:off x="685800" y="4343400"/>
            <a:ext cx="5485680" cy="4114080"/>
          </a:xfrm>
          <a:prstGeom prst="rect">
            <a:avLst/>
          </a:prstGeom>
        </p:spPr>
        <p:txBody>
          <a:bodyPr lIns="0" rIns="0" tIns="0" bIns="0">
            <a:noAutofit/>
          </a:bodyPr>
          <a:p>
            <a:pPr marL="216000" indent="-215640">
              <a:lnSpc>
                <a:spcPct val="100000"/>
              </a:lnSpc>
              <a:tabLst>
                <a:tab algn="l" pos="0"/>
              </a:tabLst>
            </a:pPr>
            <a:r>
              <a:rPr b="0" lang="en-US" sz="2000" spc="-1" strike="noStrike">
                <a:latin typeface="Arial"/>
              </a:rPr>
              <a:t>er wollte ein verteiltes Ledger verwenden, um Verträge zu speichern. Jetzt sind Smart Contracts wie Verträge in der realen Welt. der einzige Unterschied besteht darin, dass sie vollständig digital sind. Tatsächlich ist ein Smart Contract ein winziges Computerprogramm, das in einer Blockchain gespeichert ist.</a:t>
            </a:r>
            <a:endParaRPr b="0" lang="de-DE" sz="2000" spc="-1" strike="noStrike">
              <a:latin typeface="Arial"/>
            </a:endParaRPr>
          </a:p>
        </p:txBody>
      </p:sp>
      <p:sp>
        <p:nvSpPr>
          <p:cNvPr id="339" name="Slide Number Placeholder 3"/>
          <p:cNvSpPr/>
          <p:nvPr/>
        </p:nvSpPr>
        <p:spPr>
          <a:xfrm>
            <a:off x="3884760" y="8685360"/>
            <a:ext cx="2971080" cy="45648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EB4A2219-56D2-4998-BDE4-AD3F734B532C}" type="slidenum">
              <a:rPr b="0" lang="de-DE" sz="1200" spc="-1" strike="noStrike">
                <a:solidFill>
                  <a:srgbClr val="000000"/>
                </a:solidFill>
                <a:latin typeface="Times New Roman"/>
                <a:ea typeface="+mn-ea"/>
              </a:rPr>
              <a:t>&lt;Foliennummer&gt;</a:t>
            </a:fld>
            <a:endParaRPr b="0" lang="de-DE" sz="12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PlaceHolder 1"/>
          <p:cNvSpPr>
            <a:spLocks noGrp="1"/>
          </p:cNvSpPr>
          <p:nvPr>
            <p:ph type="sldImg"/>
          </p:nvPr>
        </p:nvSpPr>
        <p:spPr>
          <a:xfrm>
            <a:off x="1143000" y="685800"/>
            <a:ext cx="4571280" cy="3428280"/>
          </a:xfrm>
          <a:prstGeom prst="rect">
            <a:avLst/>
          </a:prstGeom>
        </p:spPr>
      </p:sp>
      <p:sp>
        <p:nvSpPr>
          <p:cNvPr id="341" name="PlaceHolder 2"/>
          <p:cNvSpPr>
            <a:spLocks noGrp="1"/>
          </p:cNvSpPr>
          <p:nvPr>
            <p:ph type="body"/>
          </p:nvPr>
        </p:nvSpPr>
        <p:spPr>
          <a:xfrm>
            <a:off x="685800" y="4343400"/>
            <a:ext cx="5485680" cy="4114080"/>
          </a:xfrm>
          <a:prstGeom prst="rect">
            <a:avLst/>
          </a:prstGeom>
        </p:spPr>
        <p:txBody>
          <a:bodyPr lIns="0" rIns="0" tIns="0" bIns="0">
            <a:noAutofit/>
          </a:bodyPr>
          <a:p>
            <a:pPr marL="216000" indent="-215640">
              <a:lnSpc>
                <a:spcPct val="100000"/>
              </a:lnSpc>
              <a:tabLst>
                <a:tab algn="l" pos="0"/>
              </a:tabLst>
            </a:pPr>
            <a:r>
              <a:rPr b="0" lang="de-DE" sz="2000" spc="-1" strike="noStrike">
                <a:latin typeface="Arial"/>
              </a:rPr>
              <a:t>Kita ga fokus ke MES level soalnya itu lebih buat fertigungsablaufplan, ressurcenplanung, also nicht genau die regelungs bzw steuerungsdata yang mau kit</a:t>
            </a:r>
            <a:endParaRPr b="0" lang="de-DE" sz="2000" spc="-1" strike="noStrike">
              <a:latin typeface="Arial"/>
            </a:endParaRPr>
          </a:p>
        </p:txBody>
      </p:sp>
      <p:sp>
        <p:nvSpPr>
          <p:cNvPr id="342" name="Foliennummernplatzhalter 3"/>
          <p:cNvSpPr/>
          <p:nvPr/>
        </p:nvSpPr>
        <p:spPr>
          <a:xfrm>
            <a:off x="3884760" y="8685360"/>
            <a:ext cx="2971080" cy="45648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2739DACA-7F49-4EA0-95F3-C9E527602B6B}" type="slidenum">
              <a:rPr b="0" lang="de-DE" sz="1400" spc="-1" strike="noStrike">
                <a:latin typeface="Times New Roman"/>
              </a:rPr>
              <a:t>&lt;Foliennummer&gt;</a:t>
            </a:fld>
            <a:endParaRPr b="0" lang="de-DE" sz="14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PlaceHolder 1"/>
          <p:cNvSpPr>
            <a:spLocks noGrp="1"/>
          </p:cNvSpPr>
          <p:nvPr>
            <p:ph type="sldImg"/>
          </p:nvPr>
        </p:nvSpPr>
        <p:spPr>
          <a:xfrm>
            <a:off x="1143000" y="685800"/>
            <a:ext cx="4571280" cy="3428280"/>
          </a:xfrm>
          <a:prstGeom prst="rect">
            <a:avLst/>
          </a:prstGeom>
        </p:spPr>
      </p:sp>
      <p:sp>
        <p:nvSpPr>
          <p:cNvPr id="344" name="PlaceHolder 2"/>
          <p:cNvSpPr>
            <a:spLocks noGrp="1"/>
          </p:cNvSpPr>
          <p:nvPr>
            <p:ph type="body"/>
          </p:nvPr>
        </p:nvSpPr>
        <p:spPr>
          <a:xfrm>
            <a:off x="685800" y="4343400"/>
            <a:ext cx="5485680" cy="4114080"/>
          </a:xfrm>
          <a:prstGeom prst="rect">
            <a:avLst/>
          </a:prstGeom>
        </p:spPr>
        <p:txBody>
          <a:bodyPr lIns="0" rIns="0" tIns="0" bIns="0">
            <a:noAutofit/>
          </a:bodyPr>
          <a:p>
            <a:pPr marL="216000" indent="-215640">
              <a:lnSpc>
                <a:spcPct val="100000"/>
              </a:lnSpc>
              <a:tabLst>
                <a:tab algn="l" pos="0"/>
              </a:tabLst>
            </a:pPr>
            <a:r>
              <a:rPr b="0" lang="de-DE" sz="2000" spc="-1" strike="noStrike">
                <a:latin typeface="Arial"/>
              </a:rPr>
              <a:t>HMIs sind Teilmengen oder Komponenten eines SCADA-Systems.</a:t>
            </a:r>
            <a:endParaRPr b="0" lang="de-DE" sz="2000" spc="-1" strike="noStrike">
              <a:latin typeface="Arial"/>
            </a:endParaRPr>
          </a:p>
        </p:txBody>
      </p:sp>
      <p:sp>
        <p:nvSpPr>
          <p:cNvPr id="345" name="Foliennummernplatzhalter 3"/>
          <p:cNvSpPr/>
          <p:nvPr/>
        </p:nvSpPr>
        <p:spPr>
          <a:xfrm>
            <a:off x="3884760" y="8685360"/>
            <a:ext cx="2971080" cy="45648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FF15B5FD-3978-400B-BB21-EF391A043ECE}" type="slidenum">
              <a:rPr b="0" lang="de-DE" sz="1400" spc="-1" strike="noStrike">
                <a:latin typeface="Times New Roman"/>
              </a:rPr>
              <a:t>&lt;Foliennummer&gt;</a:t>
            </a:fld>
            <a:endParaRPr b="0" lang="de-DE" sz="14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PlaceHolder 1"/>
          <p:cNvSpPr>
            <a:spLocks noGrp="1"/>
          </p:cNvSpPr>
          <p:nvPr>
            <p:ph type="sldImg"/>
          </p:nvPr>
        </p:nvSpPr>
        <p:spPr>
          <a:xfrm>
            <a:off x="1143000" y="685800"/>
            <a:ext cx="4571280" cy="3428280"/>
          </a:xfrm>
          <a:prstGeom prst="rect">
            <a:avLst/>
          </a:prstGeom>
        </p:spPr>
      </p:sp>
      <p:sp>
        <p:nvSpPr>
          <p:cNvPr id="347" name="PlaceHolder 2"/>
          <p:cNvSpPr>
            <a:spLocks noGrp="1"/>
          </p:cNvSpPr>
          <p:nvPr>
            <p:ph type="body"/>
          </p:nvPr>
        </p:nvSpPr>
        <p:spPr>
          <a:xfrm>
            <a:off x="685800" y="4343400"/>
            <a:ext cx="5485680" cy="4114080"/>
          </a:xfrm>
          <a:prstGeom prst="rect">
            <a:avLst/>
          </a:prstGeom>
        </p:spPr>
        <p:txBody>
          <a:bodyPr lIns="0" rIns="0" tIns="0" bIns="0">
            <a:noAutofit/>
          </a:bodyPr>
          <a:p>
            <a:pPr marL="216000" indent="-215640">
              <a:lnSpc>
                <a:spcPct val="100000"/>
              </a:lnSpc>
              <a:tabLst>
                <a:tab algn="l" pos="0"/>
              </a:tabLst>
            </a:pPr>
            <a:r>
              <a:rPr b="0" lang="de-DE" sz="2000" spc="-1" strike="noStrike">
                <a:latin typeface="Arial"/>
              </a:rPr>
              <a:t>Kann man auch mit Cloud Computing machen aber für POC noch irrelevant</a:t>
            </a:r>
            <a:endParaRPr b="0" lang="de-DE" sz="2000" spc="-1" strike="noStrike">
              <a:latin typeface="Arial"/>
            </a:endParaRPr>
          </a:p>
        </p:txBody>
      </p:sp>
      <p:sp>
        <p:nvSpPr>
          <p:cNvPr id="348" name="Foliennummernplatzhalter 3"/>
          <p:cNvSpPr/>
          <p:nvPr/>
        </p:nvSpPr>
        <p:spPr>
          <a:xfrm>
            <a:off x="3884760" y="8685360"/>
            <a:ext cx="2971080" cy="45648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15C0C13D-7DB4-46AA-8D70-1D7144014AA0}" type="slidenum">
              <a:rPr b="0" lang="de-DE" sz="1400" spc="-1" strike="noStrike">
                <a:latin typeface="Times New Roman"/>
              </a:rPr>
              <a:t>&lt;Foliennummer&gt;</a:t>
            </a:fld>
            <a:endParaRPr b="0" lang="de-DE" sz="14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type="sldImg"/>
          </p:nvPr>
        </p:nvSpPr>
        <p:spPr>
          <a:xfrm>
            <a:off x="1143000" y="685800"/>
            <a:ext cx="4571280" cy="3428280"/>
          </a:xfrm>
          <a:prstGeom prst="rect">
            <a:avLst/>
          </a:prstGeom>
        </p:spPr>
      </p:sp>
      <p:sp>
        <p:nvSpPr>
          <p:cNvPr id="320" name="PlaceHolder 2"/>
          <p:cNvSpPr>
            <a:spLocks noGrp="1"/>
          </p:cNvSpPr>
          <p:nvPr>
            <p:ph type="body"/>
          </p:nvPr>
        </p:nvSpPr>
        <p:spPr>
          <a:xfrm>
            <a:off x="685800" y="4343400"/>
            <a:ext cx="5485680" cy="4114080"/>
          </a:xfrm>
          <a:prstGeom prst="rect">
            <a:avLst/>
          </a:prstGeom>
        </p:spPr>
        <p:txBody>
          <a:bodyPr lIns="0" rIns="0" tIns="0" bIns="0">
            <a:noAutofit/>
          </a:bodyPr>
          <a:p>
            <a:pPr marL="216000" indent="-215640">
              <a:lnSpc>
                <a:spcPct val="100000"/>
              </a:lnSpc>
              <a:tabLst>
                <a:tab algn="l" pos="0"/>
              </a:tabLst>
            </a:pPr>
            <a:r>
              <a:rPr b="0" lang="en-US" sz="1200" spc="-1" strike="noStrike">
                <a:solidFill>
                  <a:srgbClr val="000000"/>
                </a:solidFill>
                <a:latin typeface="Arial"/>
                <a:ea typeface="+mn-ea"/>
              </a:rPr>
              <a:t>Ursprünglich stammt es aus dem Jahr 1991 von einer Gruppe von Forschern, deren einziger Zweck es ist, digitale Dokumente mit einem Zeitstempel zu versehen, damit sie nicht zurückdatiert oder manipuliert werden können, fast wie ein Notar. </a:t>
            </a:r>
            <a:endParaRPr b="0" lang="de-DE" sz="1200" spc="-1" strike="noStrike">
              <a:latin typeface="Arial"/>
            </a:endParaRPr>
          </a:p>
          <a:p>
            <a:pPr marL="216000" indent="-215640">
              <a:lnSpc>
                <a:spcPct val="100000"/>
              </a:lnSpc>
              <a:tabLst>
                <a:tab algn="l" pos="0"/>
              </a:tabLst>
            </a:pPr>
            <a:br/>
            <a:r>
              <a:rPr b="0" lang="en-US" sz="1200" spc="-1" strike="noStrike">
                <a:solidFill>
                  <a:srgbClr val="000000"/>
                </a:solidFill>
                <a:latin typeface="Arial"/>
                <a:ea typeface="+mn-ea"/>
              </a:rPr>
              <a:t>Es blieb jedoch weitgehend ungenutzt, bis es 2009 von Satoshi Nakamoto angepasst wurde, um die digitale Kryptowährung Bitcoin zu schaffen. </a:t>
            </a:r>
            <a:endParaRPr b="0" lang="de-DE" sz="1200" spc="-1" strike="noStrike">
              <a:latin typeface="Arial"/>
            </a:endParaRPr>
          </a:p>
          <a:p>
            <a:pPr marL="216000" indent="-215640">
              <a:lnSpc>
                <a:spcPct val="100000"/>
              </a:lnSpc>
              <a:tabLst>
                <a:tab algn="l" pos="0"/>
              </a:tabLst>
            </a:pPr>
            <a:br/>
            <a:endParaRPr b="0" lang="de-DE" sz="1200" spc="-1" strike="noStrike">
              <a:latin typeface="Arial"/>
            </a:endParaRPr>
          </a:p>
        </p:txBody>
      </p:sp>
      <p:sp>
        <p:nvSpPr>
          <p:cNvPr id="321" name="Slide Number Placeholder 3"/>
          <p:cNvSpPr/>
          <p:nvPr/>
        </p:nvSpPr>
        <p:spPr>
          <a:xfrm>
            <a:off x="3884760" y="8685360"/>
            <a:ext cx="2971080" cy="45648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8A45040D-547F-449F-8B83-AF5BD79F198B}" type="slidenum">
              <a:rPr b="0" lang="de-DE" sz="1200" spc="-1" strike="noStrike">
                <a:solidFill>
                  <a:srgbClr val="000000"/>
                </a:solidFill>
                <a:latin typeface="Times New Roman"/>
                <a:ea typeface="+mn-ea"/>
              </a:rPr>
              <a:t>&lt;Foliennummer&gt;</a:t>
            </a:fld>
            <a:endParaRPr b="0" lang="de-DE"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PlaceHolder 1"/>
          <p:cNvSpPr>
            <a:spLocks noGrp="1"/>
          </p:cNvSpPr>
          <p:nvPr>
            <p:ph type="sldImg"/>
          </p:nvPr>
        </p:nvSpPr>
        <p:spPr>
          <a:xfrm>
            <a:off x="1143000" y="685800"/>
            <a:ext cx="4571280" cy="3428280"/>
          </a:xfrm>
          <a:prstGeom prst="rect">
            <a:avLst/>
          </a:prstGeom>
        </p:spPr>
      </p:sp>
      <p:sp>
        <p:nvSpPr>
          <p:cNvPr id="323" name="PlaceHolder 2"/>
          <p:cNvSpPr>
            <a:spLocks noGrp="1"/>
          </p:cNvSpPr>
          <p:nvPr>
            <p:ph type="body"/>
          </p:nvPr>
        </p:nvSpPr>
        <p:spPr>
          <a:xfrm>
            <a:off x="685800" y="4343400"/>
            <a:ext cx="5485680" cy="4114080"/>
          </a:xfrm>
          <a:prstGeom prst="rect">
            <a:avLst/>
          </a:prstGeom>
        </p:spPr>
        <p:txBody>
          <a:bodyPr lIns="0" rIns="0" tIns="0" bIns="0">
            <a:noAutofit/>
          </a:bodyPr>
          <a:p>
            <a:pPr marL="216000" indent="-215640">
              <a:lnSpc>
                <a:spcPct val="100000"/>
              </a:lnSpc>
              <a:tabLst>
                <a:tab algn="l" pos="0"/>
              </a:tabLst>
            </a:pPr>
            <a:r>
              <a:rPr b="0" lang="en-US" sz="1200" spc="-1" strike="noStrike">
                <a:solidFill>
                  <a:srgbClr val="000000"/>
                </a:solidFill>
                <a:latin typeface="Arial"/>
                <a:ea typeface="+mn-ea"/>
              </a:rPr>
              <a:t>Explain  a bit about “daten”:  die bitcoin blockchain für exp. speichert hier die Details einer Transaktion, wie z.B. den Absender, den Empfänger und die Menge der Münzen.</a:t>
            </a:r>
            <a:endParaRPr b="0" lang="de-DE" sz="1200" spc="-1" strike="noStrike">
              <a:latin typeface="Arial"/>
            </a:endParaRPr>
          </a:p>
        </p:txBody>
      </p:sp>
      <p:sp>
        <p:nvSpPr>
          <p:cNvPr id="324" name="Slide Number Placeholder 3"/>
          <p:cNvSpPr/>
          <p:nvPr/>
        </p:nvSpPr>
        <p:spPr>
          <a:xfrm>
            <a:off x="3884760" y="8685360"/>
            <a:ext cx="2971080" cy="45648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8614169A-6D0E-4C64-B174-5DC1638E8213}" type="slidenum">
              <a:rPr b="0" lang="de-DE" sz="1200" spc="-1" strike="noStrike">
                <a:solidFill>
                  <a:srgbClr val="000000"/>
                </a:solidFill>
                <a:latin typeface="Times New Roman"/>
                <a:ea typeface="+mn-ea"/>
              </a:rPr>
              <a:t>&lt;Foliennummer&gt;</a:t>
            </a:fld>
            <a:endParaRPr b="0" lang="de-DE"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PlaceHolder 1"/>
          <p:cNvSpPr>
            <a:spLocks noGrp="1"/>
          </p:cNvSpPr>
          <p:nvPr>
            <p:ph type="sldImg"/>
          </p:nvPr>
        </p:nvSpPr>
        <p:spPr>
          <a:xfrm>
            <a:off x="1143000" y="685800"/>
            <a:ext cx="4571280" cy="3428280"/>
          </a:xfrm>
          <a:prstGeom prst="rect">
            <a:avLst/>
          </a:prstGeom>
        </p:spPr>
      </p:sp>
      <p:sp>
        <p:nvSpPr>
          <p:cNvPr id="326" name="PlaceHolder 2"/>
          <p:cNvSpPr>
            <a:spLocks noGrp="1"/>
          </p:cNvSpPr>
          <p:nvPr>
            <p:ph type="body"/>
          </p:nvPr>
        </p:nvSpPr>
        <p:spPr>
          <a:xfrm>
            <a:off x="685800" y="4343400"/>
            <a:ext cx="5485680" cy="4114080"/>
          </a:xfrm>
          <a:prstGeom prst="rect">
            <a:avLst/>
          </a:prstGeom>
        </p:spPr>
        <p:txBody>
          <a:bodyPr lIns="0" rIns="0" tIns="0" bIns="0">
            <a:noAutofit/>
          </a:bodyPr>
          <a:p>
            <a:pPr marL="216000" indent="-215640">
              <a:lnSpc>
                <a:spcPct val="100000"/>
              </a:lnSpc>
              <a:tabLst>
                <a:tab algn="l" pos="0"/>
              </a:tabLst>
            </a:pPr>
            <a:r>
              <a:rPr b="0" lang="en-US" sz="1200" spc="-1" strike="noStrike">
                <a:solidFill>
                  <a:srgbClr val="000000"/>
                </a:solidFill>
                <a:latin typeface="Arial"/>
                <a:ea typeface="+mn-ea"/>
              </a:rPr>
              <a:t>ein block hat auch einen hash. man kann einen hash mit einem fingerabdruck vergleichen. er identifiziert einen block und seinen gesamten inhalt und ist immer eindeutig, genau wie ein fingerabdruck. sobald ein block erstellt wird, wird sein hash berechnet. wenn sich etwas innerhalb des blocks ändert, ändert sich auch der hash. mit anderen worten: hashes sind sehr nützlich, wenn man änderungen an blöcken erkennen will. wenn sich der fingerabdruck eines blocks ändert, ist es nicht mehr der gleiche block. </a:t>
            </a:r>
            <a:endParaRPr b="0" lang="de-DE" sz="1200" spc="-1" strike="noStrike">
              <a:latin typeface="Arial"/>
            </a:endParaRPr>
          </a:p>
        </p:txBody>
      </p:sp>
      <p:sp>
        <p:nvSpPr>
          <p:cNvPr id="327" name="Slide Number Placeholder 3"/>
          <p:cNvSpPr/>
          <p:nvPr/>
        </p:nvSpPr>
        <p:spPr>
          <a:xfrm>
            <a:off x="3884760" y="8685360"/>
            <a:ext cx="2971080" cy="45648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0A3186C0-50F6-454F-A4EE-600A95564777}" type="slidenum">
              <a:rPr b="0" lang="de-DE" sz="1200" spc="-1" strike="noStrike">
                <a:solidFill>
                  <a:srgbClr val="000000"/>
                </a:solidFill>
                <a:latin typeface="Times New Roman"/>
                <a:ea typeface="+mn-ea"/>
              </a:rPr>
              <a:t>&lt;Foliennummer&gt;</a:t>
            </a:fld>
            <a:endParaRPr b="0" lang="de-DE" sz="12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1"/>
          <p:cNvSpPr>
            <a:spLocks noGrp="1"/>
          </p:cNvSpPr>
          <p:nvPr>
            <p:ph type="sldImg"/>
          </p:nvPr>
        </p:nvSpPr>
        <p:spPr>
          <a:xfrm>
            <a:off x="1143000" y="685800"/>
            <a:ext cx="4571280" cy="3428280"/>
          </a:xfrm>
          <a:prstGeom prst="rect">
            <a:avLst/>
          </a:prstGeom>
        </p:spPr>
      </p:sp>
      <p:sp>
        <p:nvSpPr>
          <p:cNvPr id="329" name="PlaceHolder 2"/>
          <p:cNvSpPr>
            <a:spLocks noGrp="1"/>
          </p:cNvSpPr>
          <p:nvPr>
            <p:ph type="body"/>
          </p:nvPr>
        </p:nvSpPr>
        <p:spPr>
          <a:xfrm>
            <a:off x="685800" y="4343400"/>
            <a:ext cx="5485680" cy="4114080"/>
          </a:xfrm>
          <a:prstGeom prst="rect">
            <a:avLst/>
          </a:prstGeom>
        </p:spPr>
        <p:txBody>
          <a:bodyPr lIns="0" rIns="0" tIns="0" bIns="0">
            <a:noAutofit/>
          </a:bodyPr>
          <a:p>
            <a:pPr marL="216000" indent="-215640">
              <a:lnSpc>
                <a:spcPct val="100000"/>
              </a:lnSpc>
              <a:tabLst>
                <a:tab algn="l" pos="0"/>
              </a:tabLst>
            </a:pPr>
            <a:r>
              <a:rPr b="0" lang="en-US" sz="2000" spc="-1" strike="noStrike">
                <a:latin typeface="Arial"/>
              </a:rPr>
              <a:t>Das dritte Element in jedem Block ist der Hash des vorhergehenden Blocks. Auf diese Weise entsteht eine Kette von Blöcken, und genau diese Technik macht eine Blockchain so sicher. Selbst die kleinste Änderung an den Daten eines Blocks macht seinen Hash und die Hashes aller folgenden Blöcke ungültig, wodurch das Netzwerk vor versuchten Änderungen gewarnt wird. Dies trägt dazu bei, die Blockchain sicher zu halten.</a:t>
            </a:r>
            <a:endParaRPr b="0" lang="de-DE" sz="2000" spc="-1" strike="noStrike">
              <a:latin typeface="Arial"/>
            </a:endParaRPr>
          </a:p>
        </p:txBody>
      </p:sp>
      <p:sp>
        <p:nvSpPr>
          <p:cNvPr id="330" name="Slide Number Placeholder 3"/>
          <p:cNvSpPr/>
          <p:nvPr/>
        </p:nvSpPr>
        <p:spPr>
          <a:xfrm>
            <a:off x="3884760" y="8685360"/>
            <a:ext cx="2971080" cy="45648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99DBC27C-74D0-4D1A-8934-B405575E6EE1}" type="slidenum">
              <a:rPr b="0" lang="de-DE" sz="1200" spc="-1" strike="noStrike">
                <a:solidFill>
                  <a:srgbClr val="000000"/>
                </a:solidFill>
                <a:latin typeface="Times New Roman"/>
                <a:ea typeface="+mn-ea"/>
              </a:rPr>
              <a:t>&lt;Foliennummer&gt;</a:t>
            </a:fld>
            <a:endParaRPr b="0" lang="de-DE"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PlaceHolder 1"/>
          <p:cNvSpPr>
            <a:spLocks noGrp="1"/>
          </p:cNvSpPr>
          <p:nvPr>
            <p:ph type="sldImg"/>
          </p:nvPr>
        </p:nvSpPr>
        <p:spPr>
          <a:xfrm>
            <a:off x="1143000" y="685800"/>
            <a:ext cx="4571280" cy="3428280"/>
          </a:xfrm>
          <a:prstGeom prst="rect">
            <a:avLst/>
          </a:prstGeom>
        </p:spPr>
      </p:sp>
      <p:sp>
        <p:nvSpPr>
          <p:cNvPr id="332" name="PlaceHolder 2"/>
          <p:cNvSpPr>
            <a:spLocks noGrp="1"/>
          </p:cNvSpPr>
          <p:nvPr>
            <p:ph type="body"/>
          </p:nvPr>
        </p:nvSpPr>
        <p:spPr>
          <a:xfrm>
            <a:off x="685800" y="4343400"/>
            <a:ext cx="5485680" cy="4114080"/>
          </a:xfrm>
          <a:prstGeom prst="rect">
            <a:avLst/>
          </a:prstGeom>
        </p:spPr>
        <p:txBody>
          <a:bodyPr lIns="0" rIns="0" tIns="0" bIns="0">
            <a:noAutofit/>
          </a:bodyPr>
          <a:p>
            <a:pPr marL="216000" indent="-215640">
              <a:lnSpc>
                <a:spcPct val="100000"/>
              </a:lnSpc>
              <a:tabLst>
                <a:tab algn="l" pos="0"/>
              </a:tabLst>
            </a:pPr>
            <a:r>
              <a:rPr b="0" lang="en-US" sz="2000" spc="-1" strike="noStrike">
                <a:latin typeface="Arial"/>
              </a:rPr>
              <a:t>Wie ich vorher gesagt habe, blockchain verwendet ein Peer-to-Peer-netzwerk anstelle einer zentralen Stelle, die die Kette verwaltet, und jeder kann beitreten. wenn jemand diesem netzwerk beitritt, erhält er die vollständige kopie der blockchain. der knoten kann dies nutzen, um zu überprüfen, ob noch alles in ordnung ist. Dann hier kommt das term mining oder miner. - erklärt mining hier ?? - </a:t>
            </a:r>
            <a:endParaRPr b="0" lang="de-DE" sz="2000" spc="-1" strike="noStrike">
              <a:latin typeface="Arial"/>
            </a:endParaRPr>
          </a:p>
          <a:p>
            <a:pPr marL="216000" indent="-215640">
              <a:lnSpc>
                <a:spcPct val="100000"/>
              </a:lnSpc>
              <a:tabLst>
                <a:tab algn="l" pos="0"/>
              </a:tabLst>
            </a:pPr>
            <a:endParaRPr b="0" lang="de-DE" sz="2000" spc="-1" strike="noStrike">
              <a:latin typeface="Arial"/>
            </a:endParaRPr>
          </a:p>
        </p:txBody>
      </p:sp>
      <p:sp>
        <p:nvSpPr>
          <p:cNvPr id="333" name="Slide Number Placeholder 3"/>
          <p:cNvSpPr/>
          <p:nvPr/>
        </p:nvSpPr>
        <p:spPr>
          <a:xfrm>
            <a:off x="3884760" y="8685360"/>
            <a:ext cx="2971080" cy="45648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7FE213DD-1BAB-4458-9844-AD688CC1DB5B}" type="slidenum">
              <a:rPr b="0" lang="de-DE" sz="1200" spc="-1" strike="noStrike">
                <a:solidFill>
                  <a:srgbClr val="000000"/>
                </a:solidFill>
                <a:latin typeface="Times New Roman"/>
                <a:ea typeface="+mn-ea"/>
              </a:rPr>
              <a:t>&lt;Foliennummer&gt;</a:t>
            </a:fld>
            <a:endParaRPr b="0" lang="de-DE"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de-DE" sz="4400" spc="-1" strike="noStrike">
              <a:latin typeface="Arial"/>
            </a:endParaRPr>
          </a:p>
        </p:txBody>
      </p:sp>
      <p:sp>
        <p:nvSpPr>
          <p:cNvPr id="32" name="PlaceHolder 2"/>
          <p:cNvSpPr>
            <a:spLocks noGrp="1"/>
          </p:cNvSpPr>
          <p:nvPr>
            <p:ph type="body"/>
          </p:nvPr>
        </p:nvSpPr>
        <p:spPr>
          <a:xfrm>
            <a:off x="457200" y="1604520"/>
            <a:ext cx="8229240" cy="1896840"/>
          </a:xfrm>
          <a:prstGeom prst="rect">
            <a:avLst/>
          </a:prstGeom>
        </p:spPr>
        <p:txBody>
          <a:bodyPr lIns="0" rIns="0" tIns="0" bIns="0">
            <a:normAutofit/>
          </a:bodyPr>
          <a:p>
            <a:endParaRPr b="0" lang="de-DE" sz="3200" spc="-1" strike="noStrike">
              <a:latin typeface="Arial"/>
            </a:endParaRPr>
          </a:p>
        </p:txBody>
      </p:sp>
      <p:sp>
        <p:nvSpPr>
          <p:cNvPr id="33" name="PlaceHolder 3"/>
          <p:cNvSpPr>
            <a:spLocks noGrp="1"/>
          </p:cNvSpPr>
          <p:nvPr>
            <p:ph type="body"/>
          </p:nvPr>
        </p:nvSpPr>
        <p:spPr>
          <a:xfrm>
            <a:off x="457200" y="3682080"/>
            <a:ext cx="822924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de-DE" sz="4400" spc="-1" strike="noStrike">
              <a:latin typeface="Arial"/>
            </a:endParaRPr>
          </a:p>
        </p:txBody>
      </p:sp>
      <p:sp>
        <p:nvSpPr>
          <p:cNvPr id="35" name="PlaceHolder 2"/>
          <p:cNvSpPr>
            <a:spLocks noGrp="1"/>
          </p:cNvSpPr>
          <p:nvPr>
            <p:ph type="body"/>
          </p:nvPr>
        </p:nvSpPr>
        <p:spPr>
          <a:xfrm>
            <a:off x="457200" y="1604520"/>
            <a:ext cx="4015800" cy="1896840"/>
          </a:xfrm>
          <a:prstGeom prst="rect">
            <a:avLst/>
          </a:prstGeom>
        </p:spPr>
        <p:txBody>
          <a:bodyPr lIns="0" rIns="0" tIns="0" bIns="0">
            <a:normAutofit/>
          </a:bodyPr>
          <a:p>
            <a:endParaRPr b="0" lang="de-DE" sz="3200" spc="-1" strike="noStrike">
              <a:latin typeface="Arial"/>
            </a:endParaRPr>
          </a:p>
        </p:txBody>
      </p:sp>
      <p:sp>
        <p:nvSpPr>
          <p:cNvPr id="36" name="PlaceHolder 3"/>
          <p:cNvSpPr>
            <a:spLocks noGrp="1"/>
          </p:cNvSpPr>
          <p:nvPr>
            <p:ph type="body"/>
          </p:nvPr>
        </p:nvSpPr>
        <p:spPr>
          <a:xfrm>
            <a:off x="4674240" y="1604520"/>
            <a:ext cx="4015800" cy="1896840"/>
          </a:xfrm>
          <a:prstGeom prst="rect">
            <a:avLst/>
          </a:prstGeom>
        </p:spPr>
        <p:txBody>
          <a:bodyPr lIns="0" rIns="0" tIns="0" bIns="0">
            <a:normAutofit/>
          </a:bodyPr>
          <a:p>
            <a:endParaRPr b="0" lang="de-DE" sz="3200" spc="-1" strike="noStrike">
              <a:latin typeface="Arial"/>
            </a:endParaRPr>
          </a:p>
        </p:txBody>
      </p:sp>
      <p:sp>
        <p:nvSpPr>
          <p:cNvPr id="37" name="PlaceHolder 4"/>
          <p:cNvSpPr>
            <a:spLocks noGrp="1"/>
          </p:cNvSpPr>
          <p:nvPr>
            <p:ph type="body"/>
          </p:nvPr>
        </p:nvSpPr>
        <p:spPr>
          <a:xfrm>
            <a:off x="457200" y="3682080"/>
            <a:ext cx="4015800" cy="1896840"/>
          </a:xfrm>
          <a:prstGeom prst="rect">
            <a:avLst/>
          </a:prstGeom>
        </p:spPr>
        <p:txBody>
          <a:bodyPr lIns="0" rIns="0" tIns="0" bIns="0">
            <a:normAutofit/>
          </a:bodyPr>
          <a:p>
            <a:endParaRPr b="0" lang="de-DE" sz="3200" spc="-1" strike="noStrike">
              <a:latin typeface="Arial"/>
            </a:endParaRPr>
          </a:p>
        </p:txBody>
      </p:sp>
      <p:sp>
        <p:nvSpPr>
          <p:cNvPr id="38" name="PlaceHolder 5"/>
          <p:cNvSpPr>
            <a:spLocks noGrp="1"/>
          </p:cNvSpPr>
          <p:nvPr>
            <p:ph type="body"/>
          </p:nvPr>
        </p:nvSpPr>
        <p:spPr>
          <a:xfrm>
            <a:off x="4674240" y="3682080"/>
            <a:ext cx="401580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de-DE" sz="4400" spc="-1" strike="noStrike">
              <a:latin typeface="Arial"/>
            </a:endParaRPr>
          </a:p>
        </p:txBody>
      </p:sp>
      <p:sp>
        <p:nvSpPr>
          <p:cNvPr id="40" name="PlaceHolder 2"/>
          <p:cNvSpPr>
            <a:spLocks noGrp="1"/>
          </p:cNvSpPr>
          <p:nvPr>
            <p:ph type="body"/>
          </p:nvPr>
        </p:nvSpPr>
        <p:spPr>
          <a:xfrm>
            <a:off x="457200" y="1604520"/>
            <a:ext cx="2649600" cy="1896840"/>
          </a:xfrm>
          <a:prstGeom prst="rect">
            <a:avLst/>
          </a:prstGeom>
        </p:spPr>
        <p:txBody>
          <a:bodyPr lIns="0" rIns="0" tIns="0" bIns="0">
            <a:normAutofit/>
          </a:bodyPr>
          <a:p>
            <a:endParaRPr b="0" lang="de-DE" sz="3200" spc="-1" strike="noStrike">
              <a:latin typeface="Arial"/>
            </a:endParaRPr>
          </a:p>
        </p:txBody>
      </p:sp>
      <p:sp>
        <p:nvSpPr>
          <p:cNvPr id="41" name="PlaceHolder 3"/>
          <p:cNvSpPr>
            <a:spLocks noGrp="1"/>
          </p:cNvSpPr>
          <p:nvPr>
            <p:ph type="body"/>
          </p:nvPr>
        </p:nvSpPr>
        <p:spPr>
          <a:xfrm>
            <a:off x="3239640" y="1604520"/>
            <a:ext cx="2649600" cy="1896840"/>
          </a:xfrm>
          <a:prstGeom prst="rect">
            <a:avLst/>
          </a:prstGeom>
        </p:spPr>
        <p:txBody>
          <a:bodyPr lIns="0" rIns="0" tIns="0" bIns="0">
            <a:normAutofit/>
          </a:bodyPr>
          <a:p>
            <a:endParaRPr b="0" lang="de-DE" sz="3200" spc="-1" strike="noStrike">
              <a:latin typeface="Arial"/>
            </a:endParaRPr>
          </a:p>
        </p:txBody>
      </p:sp>
      <p:sp>
        <p:nvSpPr>
          <p:cNvPr id="42" name="PlaceHolder 4"/>
          <p:cNvSpPr>
            <a:spLocks noGrp="1"/>
          </p:cNvSpPr>
          <p:nvPr>
            <p:ph type="body"/>
          </p:nvPr>
        </p:nvSpPr>
        <p:spPr>
          <a:xfrm>
            <a:off x="6022080" y="1604520"/>
            <a:ext cx="2649600" cy="1896840"/>
          </a:xfrm>
          <a:prstGeom prst="rect">
            <a:avLst/>
          </a:prstGeom>
        </p:spPr>
        <p:txBody>
          <a:bodyPr lIns="0" rIns="0" tIns="0" bIns="0">
            <a:normAutofit/>
          </a:bodyPr>
          <a:p>
            <a:endParaRPr b="0" lang="de-DE" sz="3200" spc="-1" strike="noStrike">
              <a:latin typeface="Arial"/>
            </a:endParaRPr>
          </a:p>
        </p:txBody>
      </p:sp>
      <p:sp>
        <p:nvSpPr>
          <p:cNvPr id="43" name="PlaceHolder 5"/>
          <p:cNvSpPr>
            <a:spLocks noGrp="1"/>
          </p:cNvSpPr>
          <p:nvPr>
            <p:ph type="body"/>
          </p:nvPr>
        </p:nvSpPr>
        <p:spPr>
          <a:xfrm>
            <a:off x="457200" y="3682080"/>
            <a:ext cx="2649600" cy="1896840"/>
          </a:xfrm>
          <a:prstGeom prst="rect">
            <a:avLst/>
          </a:prstGeom>
        </p:spPr>
        <p:txBody>
          <a:bodyPr lIns="0" rIns="0" tIns="0" bIns="0">
            <a:normAutofit/>
          </a:bodyPr>
          <a:p>
            <a:endParaRPr b="0" lang="de-DE" sz="3200" spc="-1" strike="noStrike">
              <a:latin typeface="Arial"/>
            </a:endParaRPr>
          </a:p>
        </p:txBody>
      </p:sp>
      <p:sp>
        <p:nvSpPr>
          <p:cNvPr id="44" name="PlaceHolder 6"/>
          <p:cNvSpPr>
            <a:spLocks noGrp="1"/>
          </p:cNvSpPr>
          <p:nvPr>
            <p:ph type="body"/>
          </p:nvPr>
        </p:nvSpPr>
        <p:spPr>
          <a:xfrm>
            <a:off x="3239640" y="3682080"/>
            <a:ext cx="2649600" cy="1896840"/>
          </a:xfrm>
          <a:prstGeom prst="rect">
            <a:avLst/>
          </a:prstGeom>
        </p:spPr>
        <p:txBody>
          <a:bodyPr lIns="0" rIns="0" tIns="0" bIns="0">
            <a:normAutofit/>
          </a:bodyPr>
          <a:p>
            <a:endParaRPr b="0" lang="de-DE" sz="3200" spc="-1" strike="noStrike">
              <a:latin typeface="Arial"/>
            </a:endParaRPr>
          </a:p>
        </p:txBody>
      </p:sp>
      <p:sp>
        <p:nvSpPr>
          <p:cNvPr id="45" name="PlaceHolder 7"/>
          <p:cNvSpPr>
            <a:spLocks noGrp="1"/>
          </p:cNvSpPr>
          <p:nvPr>
            <p:ph type="body"/>
          </p:nvPr>
        </p:nvSpPr>
        <p:spPr>
          <a:xfrm>
            <a:off x="6022080" y="3682080"/>
            <a:ext cx="264960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de-DE" sz="4400" spc="-1" strike="noStrike">
              <a:latin typeface="Arial"/>
            </a:endParaRPr>
          </a:p>
        </p:txBody>
      </p:sp>
      <p:sp>
        <p:nvSpPr>
          <p:cNvPr id="5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de-DE"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de-DE" sz="4400" spc="-1" strike="noStrike">
              <a:latin typeface="Arial"/>
            </a:endParaRPr>
          </a:p>
        </p:txBody>
      </p:sp>
      <p:sp>
        <p:nvSpPr>
          <p:cNvPr id="55" name="PlaceHolder 2"/>
          <p:cNvSpPr>
            <a:spLocks noGrp="1"/>
          </p:cNvSpPr>
          <p:nvPr>
            <p:ph type="body"/>
          </p:nvPr>
        </p:nvSpPr>
        <p:spPr>
          <a:xfrm>
            <a:off x="457200" y="1604520"/>
            <a:ext cx="8229240" cy="3977280"/>
          </a:xfrm>
          <a:prstGeom prst="rect">
            <a:avLst/>
          </a:prstGeom>
        </p:spPr>
        <p:txBody>
          <a:bodyPr lIns="0" rIns="0" tIns="0" bIns="0">
            <a:normAutofit/>
          </a:bodyPr>
          <a:p>
            <a:endParaRPr b="0" lang="de-DE"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de-DE" sz="4400" spc="-1" strike="noStrike">
              <a:latin typeface="Arial"/>
            </a:endParaRPr>
          </a:p>
        </p:txBody>
      </p:sp>
      <p:sp>
        <p:nvSpPr>
          <p:cNvPr id="57" name="PlaceHolder 2"/>
          <p:cNvSpPr>
            <a:spLocks noGrp="1"/>
          </p:cNvSpPr>
          <p:nvPr>
            <p:ph type="body"/>
          </p:nvPr>
        </p:nvSpPr>
        <p:spPr>
          <a:xfrm>
            <a:off x="457200" y="1604520"/>
            <a:ext cx="4015800" cy="3977280"/>
          </a:xfrm>
          <a:prstGeom prst="rect">
            <a:avLst/>
          </a:prstGeom>
        </p:spPr>
        <p:txBody>
          <a:bodyPr lIns="0" rIns="0" tIns="0" bIns="0">
            <a:normAutofit/>
          </a:bodyPr>
          <a:p>
            <a:endParaRPr b="0" lang="de-DE" sz="3200" spc="-1" strike="noStrike">
              <a:latin typeface="Arial"/>
            </a:endParaRPr>
          </a:p>
        </p:txBody>
      </p:sp>
      <p:sp>
        <p:nvSpPr>
          <p:cNvPr id="58" name="PlaceHolder 3"/>
          <p:cNvSpPr>
            <a:spLocks noGrp="1"/>
          </p:cNvSpPr>
          <p:nvPr>
            <p:ph type="body"/>
          </p:nvPr>
        </p:nvSpPr>
        <p:spPr>
          <a:xfrm>
            <a:off x="4674240" y="1604520"/>
            <a:ext cx="4015800" cy="3977280"/>
          </a:xfrm>
          <a:prstGeom prst="rect">
            <a:avLst/>
          </a:prstGeom>
        </p:spPr>
        <p:txBody>
          <a:bodyPr lIns="0" rIns="0" tIns="0" bIns="0">
            <a:normAutofit/>
          </a:bodyPr>
          <a:p>
            <a:endParaRPr b="0" lang="de-DE"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de-DE"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de-DE"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de-DE" sz="4400" spc="-1" strike="noStrike">
              <a:latin typeface="Arial"/>
            </a:endParaRPr>
          </a:p>
        </p:txBody>
      </p:sp>
      <p:sp>
        <p:nvSpPr>
          <p:cNvPr id="62" name="PlaceHolder 2"/>
          <p:cNvSpPr>
            <a:spLocks noGrp="1"/>
          </p:cNvSpPr>
          <p:nvPr>
            <p:ph type="body"/>
          </p:nvPr>
        </p:nvSpPr>
        <p:spPr>
          <a:xfrm>
            <a:off x="457200" y="1604520"/>
            <a:ext cx="4015800" cy="1896840"/>
          </a:xfrm>
          <a:prstGeom prst="rect">
            <a:avLst/>
          </a:prstGeom>
        </p:spPr>
        <p:txBody>
          <a:bodyPr lIns="0" rIns="0" tIns="0" bIns="0">
            <a:normAutofit/>
          </a:bodyPr>
          <a:p>
            <a:endParaRPr b="0" lang="de-DE" sz="3200" spc="-1" strike="noStrike">
              <a:latin typeface="Arial"/>
            </a:endParaRPr>
          </a:p>
        </p:txBody>
      </p:sp>
      <p:sp>
        <p:nvSpPr>
          <p:cNvPr id="63" name="PlaceHolder 3"/>
          <p:cNvSpPr>
            <a:spLocks noGrp="1"/>
          </p:cNvSpPr>
          <p:nvPr>
            <p:ph type="body"/>
          </p:nvPr>
        </p:nvSpPr>
        <p:spPr>
          <a:xfrm>
            <a:off x="4674240" y="1604520"/>
            <a:ext cx="4015800" cy="3977280"/>
          </a:xfrm>
          <a:prstGeom prst="rect">
            <a:avLst/>
          </a:prstGeom>
        </p:spPr>
        <p:txBody>
          <a:bodyPr lIns="0" rIns="0" tIns="0" bIns="0">
            <a:normAutofit/>
          </a:bodyPr>
          <a:p>
            <a:endParaRPr b="0" lang="de-DE" sz="3200" spc="-1" strike="noStrike">
              <a:latin typeface="Arial"/>
            </a:endParaRPr>
          </a:p>
        </p:txBody>
      </p:sp>
      <p:sp>
        <p:nvSpPr>
          <p:cNvPr id="64" name="PlaceHolder 4"/>
          <p:cNvSpPr>
            <a:spLocks noGrp="1"/>
          </p:cNvSpPr>
          <p:nvPr>
            <p:ph type="body"/>
          </p:nvPr>
        </p:nvSpPr>
        <p:spPr>
          <a:xfrm>
            <a:off x="457200" y="3682080"/>
            <a:ext cx="401580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de-DE" sz="4400" spc="-1" strike="noStrike">
              <a:latin typeface="Arial"/>
            </a:endParaRPr>
          </a:p>
        </p:txBody>
      </p:sp>
      <p:sp>
        <p:nvSpPr>
          <p:cNvPr id="11"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de-DE"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de-DE" sz="4400" spc="-1" strike="noStrike">
              <a:latin typeface="Arial"/>
            </a:endParaRPr>
          </a:p>
        </p:txBody>
      </p:sp>
      <p:sp>
        <p:nvSpPr>
          <p:cNvPr id="66" name="PlaceHolder 2"/>
          <p:cNvSpPr>
            <a:spLocks noGrp="1"/>
          </p:cNvSpPr>
          <p:nvPr>
            <p:ph type="body"/>
          </p:nvPr>
        </p:nvSpPr>
        <p:spPr>
          <a:xfrm>
            <a:off x="457200" y="1604520"/>
            <a:ext cx="4015800" cy="3977280"/>
          </a:xfrm>
          <a:prstGeom prst="rect">
            <a:avLst/>
          </a:prstGeom>
        </p:spPr>
        <p:txBody>
          <a:bodyPr lIns="0" rIns="0" tIns="0" bIns="0">
            <a:normAutofit/>
          </a:bodyPr>
          <a:p>
            <a:endParaRPr b="0" lang="de-DE" sz="3200" spc="-1" strike="noStrike">
              <a:latin typeface="Arial"/>
            </a:endParaRPr>
          </a:p>
        </p:txBody>
      </p:sp>
      <p:sp>
        <p:nvSpPr>
          <p:cNvPr id="67" name="PlaceHolder 3"/>
          <p:cNvSpPr>
            <a:spLocks noGrp="1"/>
          </p:cNvSpPr>
          <p:nvPr>
            <p:ph type="body"/>
          </p:nvPr>
        </p:nvSpPr>
        <p:spPr>
          <a:xfrm>
            <a:off x="4674240" y="1604520"/>
            <a:ext cx="4015800" cy="1896840"/>
          </a:xfrm>
          <a:prstGeom prst="rect">
            <a:avLst/>
          </a:prstGeom>
        </p:spPr>
        <p:txBody>
          <a:bodyPr lIns="0" rIns="0" tIns="0" bIns="0">
            <a:normAutofit/>
          </a:bodyPr>
          <a:p>
            <a:endParaRPr b="0" lang="de-DE" sz="3200" spc="-1" strike="noStrike">
              <a:latin typeface="Arial"/>
            </a:endParaRPr>
          </a:p>
        </p:txBody>
      </p:sp>
      <p:sp>
        <p:nvSpPr>
          <p:cNvPr id="68" name="PlaceHolder 4"/>
          <p:cNvSpPr>
            <a:spLocks noGrp="1"/>
          </p:cNvSpPr>
          <p:nvPr>
            <p:ph type="body"/>
          </p:nvPr>
        </p:nvSpPr>
        <p:spPr>
          <a:xfrm>
            <a:off x="4674240" y="3682080"/>
            <a:ext cx="401580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de-DE" sz="4400" spc="-1" strike="noStrike">
              <a:latin typeface="Arial"/>
            </a:endParaRPr>
          </a:p>
        </p:txBody>
      </p:sp>
      <p:sp>
        <p:nvSpPr>
          <p:cNvPr id="70" name="PlaceHolder 2"/>
          <p:cNvSpPr>
            <a:spLocks noGrp="1"/>
          </p:cNvSpPr>
          <p:nvPr>
            <p:ph type="body"/>
          </p:nvPr>
        </p:nvSpPr>
        <p:spPr>
          <a:xfrm>
            <a:off x="457200" y="1604520"/>
            <a:ext cx="4015800" cy="1896840"/>
          </a:xfrm>
          <a:prstGeom prst="rect">
            <a:avLst/>
          </a:prstGeom>
        </p:spPr>
        <p:txBody>
          <a:bodyPr lIns="0" rIns="0" tIns="0" bIns="0">
            <a:normAutofit/>
          </a:bodyPr>
          <a:p>
            <a:endParaRPr b="0" lang="de-DE" sz="3200" spc="-1" strike="noStrike">
              <a:latin typeface="Arial"/>
            </a:endParaRPr>
          </a:p>
        </p:txBody>
      </p:sp>
      <p:sp>
        <p:nvSpPr>
          <p:cNvPr id="71" name="PlaceHolder 3"/>
          <p:cNvSpPr>
            <a:spLocks noGrp="1"/>
          </p:cNvSpPr>
          <p:nvPr>
            <p:ph type="body"/>
          </p:nvPr>
        </p:nvSpPr>
        <p:spPr>
          <a:xfrm>
            <a:off x="4674240" y="1604520"/>
            <a:ext cx="4015800" cy="1896840"/>
          </a:xfrm>
          <a:prstGeom prst="rect">
            <a:avLst/>
          </a:prstGeom>
        </p:spPr>
        <p:txBody>
          <a:bodyPr lIns="0" rIns="0" tIns="0" bIns="0">
            <a:normAutofit/>
          </a:bodyPr>
          <a:p>
            <a:endParaRPr b="0" lang="de-DE" sz="3200" spc="-1" strike="noStrike">
              <a:latin typeface="Arial"/>
            </a:endParaRPr>
          </a:p>
        </p:txBody>
      </p:sp>
      <p:sp>
        <p:nvSpPr>
          <p:cNvPr id="72" name="PlaceHolder 4"/>
          <p:cNvSpPr>
            <a:spLocks noGrp="1"/>
          </p:cNvSpPr>
          <p:nvPr>
            <p:ph type="body"/>
          </p:nvPr>
        </p:nvSpPr>
        <p:spPr>
          <a:xfrm>
            <a:off x="457200" y="3682080"/>
            <a:ext cx="822924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de-DE" sz="4400" spc="-1" strike="noStrike">
              <a:latin typeface="Arial"/>
            </a:endParaRPr>
          </a:p>
        </p:txBody>
      </p:sp>
      <p:sp>
        <p:nvSpPr>
          <p:cNvPr id="74" name="PlaceHolder 2"/>
          <p:cNvSpPr>
            <a:spLocks noGrp="1"/>
          </p:cNvSpPr>
          <p:nvPr>
            <p:ph type="body"/>
          </p:nvPr>
        </p:nvSpPr>
        <p:spPr>
          <a:xfrm>
            <a:off x="457200" y="1604520"/>
            <a:ext cx="8229240" cy="1896840"/>
          </a:xfrm>
          <a:prstGeom prst="rect">
            <a:avLst/>
          </a:prstGeom>
        </p:spPr>
        <p:txBody>
          <a:bodyPr lIns="0" rIns="0" tIns="0" bIns="0">
            <a:normAutofit/>
          </a:bodyPr>
          <a:p>
            <a:endParaRPr b="0" lang="de-DE" sz="3200" spc="-1" strike="noStrike">
              <a:latin typeface="Arial"/>
            </a:endParaRPr>
          </a:p>
        </p:txBody>
      </p:sp>
      <p:sp>
        <p:nvSpPr>
          <p:cNvPr id="75" name="PlaceHolder 3"/>
          <p:cNvSpPr>
            <a:spLocks noGrp="1"/>
          </p:cNvSpPr>
          <p:nvPr>
            <p:ph type="body"/>
          </p:nvPr>
        </p:nvSpPr>
        <p:spPr>
          <a:xfrm>
            <a:off x="457200" y="3682080"/>
            <a:ext cx="822924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de-DE" sz="4400" spc="-1" strike="noStrike">
              <a:latin typeface="Arial"/>
            </a:endParaRPr>
          </a:p>
        </p:txBody>
      </p:sp>
      <p:sp>
        <p:nvSpPr>
          <p:cNvPr id="77" name="PlaceHolder 2"/>
          <p:cNvSpPr>
            <a:spLocks noGrp="1"/>
          </p:cNvSpPr>
          <p:nvPr>
            <p:ph type="body"/>
          </p:nvPr>
        </p:nvSpPr>
        <p:spPr>
          <a:xfrm>
            <a:off x="457200" y="1604520"/>
            <a:ext cx="4015800" cy="1896840"/>
          </a:xfrm>
          <a:prstGeom prst="rect">
            <a:avLst/>
          </a:prstGeom>
        </p:spPr>
        <p:txBody>
          <a:bodyPr lIns="0" rIns="0" tIns="0" bIns="0">
            <a:normAutofit/>
          </a:bodyPr>
          <a:p>
            <a:endParaRPr b="0" lang="de-DE" sz="3200" spc="-1" strike="noStrike">
              <a:latin typeface="Arial"/>
            </a:endParaRPr>
          </a:p>
        </p:txBody>
      </p:sp>
      <p:sp>
        <p:nvSpPr>
          <p:cNvPr id="78" name="PlaceHolder 3"/>
          <p:cNvSpPr>
            <a:spLocks noGrp="1"/>
          </p:cNvSpPr>
          <p:nvPr>
            <p:ph type="body"/>
          </p:nvPr>
        </p:nvSpPr>
        <p:spPr>
          <a:xfrm>
            <a:off x="4674240" y="1604520"/>
            <a:ext cx="4015800" cy="1896840"/>
          </a:xfrm>
          <a:prstGeom prst="rect">
            <a:avLst/>
          </a:prstGeom>
        </p:spPr>
        <p:txBody>
          <a:bodyPr lIns="0" rIns="0" tIns="0" bIns="0">
            <a:normAutofit/>
          </a:bodyPr>
          <a:p>
            <a:endParaRPr b="0" lang="de-DE" sz="3200" spc="-1" strike="noStrike">
              <a:latin typeface="Arial"/>
            </a:endParaRPr>
          </a:p>
        </p:txBody>
      </p:sp>
      <p:sp>
        <p:nvSpPr>
          <p:cNvPr id="79" name="PlaceHolder 4"/>
          <p:cNvSpPr>
            <a:spLocks noGrp="1"/>
          </p:cNvSpPr>
          <p:nvPr>
            <p:ph type="body"/>
          </p:nvPr>
        </p:nvSpPr>
        <p:spPr>
          <a:xfrm>
            <a:off x="457200" y="3682080"/>
            <a:ext cx="4015800" cy="1896840"/>
          </a:xfrm>
          <a:prstGeom prst="rect">
            <a:avLst/>
          </a:prstGeom>
        </p:spPr>
        <p:txBody>
          <a:bodyPr lIns="0" rIns="0" tIns="0" bIns="0">
            <a:normAutofit/>
          </a:bodyPr>
          <a:p>
            <a:endParaRPr b="0" lang="de-DE" sz="3200" spc="-1" strike="noStrike">
              <a:latin typeface="Arial"/>
            </a:endParaRPr>
          </a:p>
        </p:txBody>
      </p:sp>
      <p:sp>
        <p:nvSpPr>
          <p:cNvPr id="80" name="PlaceHolder 5"/>
          <p:cNvSpPr>
            <a:spLocks noGrp="1"/>
          </p:cNvSpPr>
          <p:nvPr>
            <p:ph type="body"/>
          </p:nvPr>
        </p:nvSpPr>
        <p:spPr>
          <a:xfrm>
            <a:off x="4674240" y="3682080"/>
            <a:ext cx="401580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de-DE" sz="4400" spc="-1" strike="noStrike">
              <a:latin typeface="Arial"/>
            </a:endParaRPr>
          </a:p>
        </p:txBody>
      </p:sp>
      <p:sp>
        <p:nvSpPr>
          <p:cNvPr id="82" name="PlaceHolder 2"/>
          <p:cNvSpPr>
            <a:spLocks noGrp="1"/>
          </p:cNvSpPr>
          <p:nvPr>
            <p:ph type="body"/>
          </p:nvPr>
        </p:nvSpPr>
        <p:spPr>
          <a:xfrm>
            <a:off x="457200" y="1604520"/>
            <a:ext cx="2649600" cy="1896840"/>
          </a:xfrm>
          <a:prstGeom prst="rect">
            <a:avLst/>
          </a:prstGeom>
        </p:spPr>
        <p:txBody>
          <a:bodyPr lIns="0" rIns="0" tIns="0" bIns="0">
            <a:normAutofit/>
          </a:bodyPr>
          <a:p>
            <a:endParaRPr b="0" lang="de-DE" sz="3200" spc="-1" strike="noStrike">
              <a:latin typeface="Arial"/>
            </a:endParaRPr>
          </a:p>
        </p:txBody>
      </p:sp>
      <p:sp>
        <p:nvSpPr>
          <p:cNvPr id="83" name="PlaceHolder 3"/>
          <p:cNvSpPr>
            <a:spLocks noGrp="1"/>
          </p:cNvSpPr>
          <p:nvPr>
            <p:ph type="body"/>
          </p:nvPr>
        </p:nvSpPr>
        <p:spPr>
          <a:xfrm>
            <a:off x="3239640" y="1604520"/>
            <a:ext cx="2649600" cy="1896840"/>
          </a:xfrm>
          <a:prstGeom prst="rect">
            <a:avLst/>
          </a:prstGeom>
        </p:spPr>
        <p:txBody>
          <a:bodyPr lIns="0" rIns="0" tIns="0" bIns="0">
            <a:normAutofit/>
          </a:bodyPr>
          <a:p>
            <a:endParaRPr b="0" lang="de-DE" sz="3200" spc="-1" strike="noStrike">
              <a:latin typeface="Arial"/>
            </a:endParaRPr>
          </a:p>
        </p:txBody>
      </p:sp>
      <p:sp>
        <p:nvSpPr>
          <p:cNvPr id="84" name="PlaceHolder 4"/>
          <p:cNvSpPr>
            <a:spLocks noGrp="1"/>
          </p:cNvSpPr>
          <p:nvPr>
            <p:ph type="body"/>
          </p:nvPr>
        </p:nvSpPr>
        <p:spPr>
          <a:xfrm>
            <a:off x="6022080" y="1604520"/>
            <a:ext cx="2649600" cy="1896840"/>
          </a:xfrm>
          <a:prstGeom prst="rect">
            <a:avLst/>
          </a:prstGeom>
        </p:spPr>
        <p:txBody>
          <a:bodyPr lIns="0" rIns="0" tIns="0" bIns="0">
            <a:normAutofit/>
          </a:bodyPr>
          <a:p>
            <a:endParaRPr b="0" lang="de-DE" sz="3200" spc="-1" strike="noStrike">
              <a:latin typeface="Arial"/>
            </a:endParaRPr>
          </a:p>
        </p:txBody>
      </p:sp>
      <p:sp>
        <p:nvSpPr>
          <p:cNvPr id="85" name="PlaceHolder 5"/>
          <p:cNvSpPr>
            <a:spLocks noGrp="1"/>
          </p:cNvSpPr>
          <p:nvPr>
            <p:ph type="body"/>
          </p:nvPr>
        </p:nvSpPr>
        <p:spPr>
          <a:xfrm>
            <a:off x="457200" y="3682080"/>
            <a:ext cx="2649600" cy="1896840"/>
          </a:xfrm>
          <a:prstGeom prst="rect">
            <a:avLst/>
          </a:prstGeom>
        </p:spPr>
        <p:txBody>
          <a:bodyPr lIns="0" rIns="0" tIns="0" bIns="0">
            <a:normAutofit/>
          </a:bodyPr>
          <a:p>
            <a:endParaRPr b="0" lang="de-DE" sz="3200" spc="-1" strike="noStrike">
              <a:latin typeface="Arial"/>
            </a:endParaRPr>
          </a:p>
        </p:txBody>
      </p:sp>
      <p:sp>
        <p:nvSpPr>
          <p:cNvPr id="86" name="PlaceHolder 6"/>
          <p:cNvSpPr>
            <a:spLocks noGrp="1"/>
          </p:cNvSpPr>
          <p:nvPr>
            <p:ph type="body"/>
          </p:nvPr>
        </p:nvSpPr>
        <p:spPr>
          <a:xfrm>
            <a:off x="3239640" y="3682080"/>
            <a:ext cx="2649600" cy="1896840"/>
          </a:xfrm>
          <a:prstGeom prst="rect">
            <a:avLst/>
          </a:prstGeom>
        </p:spPr>
        <p:txBody>
          <a:bodyPr lIns="0" rIns="0" tIns="0" bIns="0">
            <a:normAutofit/>
          </a:bodyPr>
          <a:p>
            <a:endParaRPr b="0" lang="de-DE" sz="3200" spc="-1" strike="noStrike">
              <a:latin typeface="Arial"/>
            </a:endParaRPr>
          </a:p>
        </p:txBody>
      </p:sp>
      <p:sp>
        <p:nvSpPr>
          <p:cNvPr id="87" name="PlaceHolder 7"/>
          <p:cNvSpPr>
            <a:spLocks noGrp="1"/>
          </p:cNvSpPr>
          <p:nvPr>
            <p:ph type="body"/>
          </p:nvPr>
        </p:nvSpPr>
        <p:spPr>
          <a:xfrm>
            <a:off x="6022080" y="3682080"/>
            <a:ext cx="264960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de-DE" sz="4400" spc="-1" strike="noStrike">
              <a:latin typeface="Arial"/>
            </a:endParaRPr>
          </a:p>
        </p:txBody>
      </p:sp>
      <p:sp>
        <p:nvSpPr>
          <p:cNvPr id="95"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de-DE"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de-DE" sz="4400" spc="-1" strike="noStrike">
              <a:latin typeface="Arial"/>
            </a:endParaRPr>
          </a:p>
        </p:txBody>
      </p:sp>
      <p:sp>
        <p:nvSpPr>
          <p:cNvPr id="97" name="PlaceHolder 2"/>
          <p:cNvSpPr>
            <a:spLocks noGrp="1"/>
          </p:cNvSpPr>
          <p:nvPr>
            <p:ph type="body"/>
          </p:nvPr>
        </p:nvSpPr>
        <p:spPr>
          <a:xfrm>
            <a:off x="457200" y="1604520"/>
            <a:ext cx="8229240" cy="3977280"/>
          </a:xfrm>
          <a:prstGeom prst="rect">
            <a:avLst/>
          </a:prstGeom>
        </p:spPr>
        <p:txBody>
          <a:bodyPr lIns="0" rIns="0" tIns="0" bIns="0">
            <a:normAutofit/>
          </a:bodyPr>
          <a:p>
            <a:endParaRPr b="0" lang="de-DE"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de-DE" sz="4400" spc="-1" strike="noStrike">
              <a:latin typeface="Arial"/>
            </a:endParaRPr>
          </a:p>
        </p:txBody>
      </p:sp>
      <p:sp>
        <p:nvSpPr>
          <p:cNvPr id="99" name="PlaceHolder 2"/>
          <p:cNvSpPr>
            <a:spLocks noGrp="1"/>
          </p:cNvSpPr>
          <p:nvPr>
            <p:ph type="body"/>
          </p:nvPr>
        </p:nvSpPr>
        <p:spPr>
          <a:xfrm>
            <a:off x="457200" y="1604520"/>
            <a:ext cx="4015800" cy="3977280"/>
          </a:xfrm>
          <a:prstGeom prst="rect">
            <a:avLst/>
          </a:prstGeom>
        </p:spPr>
        <p:txBody>
          <a:bodyPr lIns="0" rIns="0" tIns="0" bIns="0">
            <a:normAutofit/>
          </a:bodyPr>
          <a:p>
            <a:endParaRPr b="0" lang="de-DE" sz="3200" spc="-1" strike="noStrike">
              <a:latin typeface="Arial"/>
            </a:endParaRPr>
          </a:p>
        </p:txBody>
      </p:sp>
      <p:sp>
        <p:nvSpPr>
          <p:cNvPr id="100" name="PlaceHolder 3"/>
          <p:cNvSpPr>
            <a:spLocks noGrp="1"/>
          </p:cNvSpPr>
          <p:nvPr>
            <p:ph type="body"/>
          </p:nvPr>
        </p:nvSpPr>
        <p:spPr>
          <a:xfrm>
            <a:off x="4674240" y="1604520"/>
            <a:ext cx="4015800" cy="3977280"/>
          </a:xfrm>
          <a:prstGeom prst="rect">
            <a:avLst/>
          </a:prstGeom>
        </p:spPr>
        <p:txBody>
          <a:bodyPr lIns="0" rIns="0" tIns="0" bIns="0">
            <a:normAutofit/>
          </a:bodyPr>
          <a:p>
            <a:endParaRPr b="0" lang="de-DE"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de-DE"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de-DE" sz="4400" spc="-1" strike="noStrike">
              <a:latin typeface="Arial"/>
            </a:endParaRPr>
          </a:p>
        </p:txBody>
      </p:sp>
      <p:sp>
        <p:nvSpPr>
          <p:cNvPr id="13" name="PlaceHolder 2"/>
          <p:cNvSpPr>
            <a:spLocks noGrp="1"/>
          </p:cNvSpPr>
          <p:nvPr>
            <p:ph type="body"/>
          </p:nvPr>
        </p:nvSpPr>
        <p:spPr>
          <a:xfrm>
            <a:off x="457200" y="1604520"/>
            <a:ext cx="8229240" cy="3977280"/>
          </a:xfrm>
          <a:prstGeom prst="rect">
            <a:avLst/>
          </a:prstGeom>
        </p:spPr>
        <p:txBody>
          <a:bodyPr lIns="0" rIns="0" tIns="0" bIns="0">
            <a:normAutofit/>
          </a:bodyPr>
          <a:p>
            <a:endParaRPr b="0" lang="de-DE"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de-DE"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de-DE" sz="4400" spc="-1" strike="noStrike">
              <a:latin typeface="Arial"/>
            </a:endParaRPr>
          </a:p>
        </p:txBody>
      </p:sp>
      <p:sp>
        <p:nvSpPr>
          <p:cNvPr id="104" name="PlaceHolder 2"/>
          <p:cNvSpPr>
            <a:spLocks noGrp="1"/>
          </p:cNvSpPr>
          <p:nvPr>
            <p:ph type="body"/>
          </p:nvPr>
        </p:nvSpPr>
        <p:spPr>
          <a:xfrm>
            <a:off x="457200" y="1604520"/>
            <a:ext cx="4015800" cy="1896840"/>
          </a:xfrm>
          <a:prstGeom prst="rect">
            <a:avLst/>
          </a:prstGeom>
        </p:spPr>
        <p:txBody>
          <a:bodyPr lIns="0" rIns="0" tIns="0" bIns="0">
            <a:normAutofit/>
          </a:bodyPr>
          <a:p>
            <a:endParaRPr b="0" lang="de-DE" sz="3200" spc="-1" strike="noStrike">
              <a:latin typeface="Arial"/>
            </a:endParaRPr>
          </a:p>
        </p:txBody>
      </p:sp>
      <p:sp>
        <p:nvSpPr>
          <p:cNvPr id="105" name="PlaceHolder 3"/>
          <p:cNvSpPr>
            <a:spLocks noGrp="1"/>
          </p:cNvSpPr>
          <p:nvPr>
            <p:ph type="body"/>
          </p:nvPr>
        </p:nvSpPr>
        <p:spPr>
          <a:xfrm>
            <a:off x="4674240" y="1604520"/>
            <a:ext cx="4015800" cy="3977280"/>
          </a:xfrm>
          <a:prstGeom prst="rect">
            <a:avLst/>
          </a:prstGeom>
        </p:spPr>
        <p:txBody>
          <a:bodyPr lIns="0" rIns="0" tIns="0" bIns="0">
            <a:normAutofit/>
          </a:bodyPr>
          <a:p>
            <a:endParaRPr b="0" lang="de-DE" sz="3200" spc="-1" strike="noStrike">
              <a:latin typeface="Arial"/>
            </a:endParaRPr>
          </a:p>
        </p:txBody>
      </p:sp>
      <p:sp>
        <p:nvSpPr>
          <p:cNvPr id="106" name="PlaceHolder 4"/>
          <p:cNvSpPr>
            <a:spLocks noGrp="1"/>
          </p:cNvSpPr>
          <p:nvPr>
            <p:ph type="body"/>
          </p:nvPr>
        </p:nvSpPr>
        <p:spPr>
          <a:xfrm>
            <a:off x="457200" y="3682080"/>
            <a:ext cx="401580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de-DE" sz="4400" spc="-1" strike="noStrike">
              <a:latin typeface="Arial"/>
            </a:endParaRPr>
          </a:p>
        </p:txBody>
      </p:sp>
      <p:sp>
        <p:nvSpPr>
          <p:cNvPr id="108" name="PlaceHolder 2"/>
          <p:cNvSpPr>
            <a:spLocks noGrp="1"/>
          </p:cNvSpPr>
          <p:nvPr>
            <p:ph type="body"/>
          </p:nvPr>
        </p:nvSpPr>
        <p:spPr>
          <a:xfrm>
            <a:off x="457200" y="1604520"/>
            <a:ext cx="4015800" cy="3977280"/>
          </a:xfrm>
          <a:prstGeom prst="rect">
            <a:avLst/>
          </a:prstGeom>
        </p:spPr>
        <p:txBody>
          <a:bodyPr lIns="0" rIns="0" tIns="0" bIns="0">
            <a:normAutofit/>
          </a:bodyPr>
          <a:p>
            <a:endParaRPr b="0" lang="de-DE" sz="3200" spc="-1" strike="noStrike">
              <a:latin typeface="Arial"/>
            </a:endParaRPr>
          </a:p>
        </p:txBody>
      </p:sp>
      <p:sp>
        <p:nvSpPr>
          <p:cNvPr id="109" name="PlaceHolder 3"/>
          <p:cNvSpPr>
            <a:spLocks noGrp="1"/>
          </p:cNvSpPr>
          <p:nvPr>
            <p:ph type="body"/>
          </p:nvPr>
        </p:nvSpPr>
        <p:spPr>
          <a:xfrm>
            <a:off x="4674240" y="1604520"/>
            <a:ext cx="4015800" cy="1896840"/>
          </a:xfrm>
          <a:prstGeom prst="rect">
            <a:avLst/>
          </a:prstGeom>
        </p:spPr>
        <p:txBody>
          <a:bodyPr lIns="0" rIns="0" tIns="0" bIns="0">
            <a:normAutofit/>
          </a:bodyPr>
          <a:p>
            <a:endParaRPr b="0" lang="de-DE" sz="3200" spc="-1" strike="noStrike">
              <a:latin typeface="Arial"/>
            </a:endParaRPr>
          </a:p>
        </p:txBody>
      </p:sp>
      <p:sp>
        <p:nvSpPr>
          <p:cNvPr id="110" name="PlaceHolder 4"/>
          <p:cNvSpPr>
            <a:spLocks noGrp="1"/>
          </p:cNvSpPr>
          <p:nvPr>
            <p:ph type="body"/>
          </p:nvPr>
        </p:nvSpPr>
        <p:spPr>
          <a:xfrm>
            <a:off x="4674240" y="3682080"/>
            <a:ext cx="401580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de-DE" sz="4400" spc="-1" strike="noStrike">
              <a:latin typeface="Arial"/>
            </a:endParaRPr>
          </a:p>
        </p:txBody>
      </p:sp>
      <p:sp>
        <p:nvSpPr>
          <p:cNvPr id="112" name="PlaceHolder 2"/>
          <p:cNvSpPr>
            <a:spLocks noGrp="1"/>
          </p:cNvSpPr>
          <p:nvPr>
            <p:ph type="body"/>
          </p:nvPr>
        </p:nvSpPr>
        <p:spPr>
          <a:xfrm>
            <a:off x="457200" y="1604520"/>
            <a:ext cx="4015800" cy="1896840"/>
          </a:xfrm>
          <a:prstGeom prst="rect">
            <a:avLst/>
          </a:prstGeom>
        </p:spPr>
        <p:txBody>
          <a:bodyPr lIns="0" rIns="0" tIns="0" bIns="0">
            <a:normAutofit/>
          </a:bodyPr>
          <a:p>
            <a:endParaRPr b="0" lang="de-DE" sz="3200" spc="-1" strike="noStrike">
              <a:latin typeface="Arial"/>
            </a:endParaRPr>
          </a:p>
        </p:txBody>
      </p:sp>
      <p:sp>
        <p:nvSpPr>
          <p:cNvPr id="113" name="PlaceHolder 3"/>
          <p:cNvSpPr>
            <a:spLocks noGrp="1"/>
          </p:cNvSpPr>
          <p:nvPr>
            <p:ph type="body"/>
          </p:nvPr>
        </p:nvSpPr>
        <p:spPr>
          <a:xfrm>
            <a:off x="4674240" y="1604520"/>
            <a:ext cx="4015800" cy="1896840"/>
          </a:xfrm>
          <a:prstGeom prst="rect">
            <a:avLst/>
          </a:prstGeom>
        </p:spPr>
        <p:txBody>
          <a:bodyPr lIns="0" rIns="0" tIns="0" bIns="0">
            <a:normAutofit/>
          </a:bodyPr>
          <a:p>
            <a:endParaRPr b="0" lang="de-DE" sz="3200" spc="-1" strike="noStrike">
              <a:latin typeface="Arial"/>
            </a:endParaRPr>
          </a:p>
        </p:txBody>
      </p:sp>
      <p:sp>
        <p:nvSpPr>
          <p:cNvPr id="114" name="PlaceHolder 4"/>
          <p:cNvSpPr>
            <a:spLocks noGrp="1"/>
          </p:cNvSpPr>
          <p:nvPr>
            <p:ph type="body"/>
          </p:nvPr>
        </p:nvSpPr>
        <p:spPr>
          <a:xfrm>
            <a:off x="457200" y="3682080"/>
            <a:ext cx="822924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de-DE" sz="4400" spc="-1" strike="noStrike">
              <a:latin typeface="Arial"/>
            </a:endParaRPr>
          </a:p>
        </p:txBody>
      </p:sp>
      <p:sp>
        <p:nvSpPr>
          <p:cNvPr id="116" name="PlaceHolder 2"/>
          <p:cNvSpPr>
            <a:spLocks noGrp="1"/>
          </p:cNvSpPr>
          <p:nvPr>
            <p:ph type="body"/>
          </p:nvPr>
        </p:nvSpPr>
        <p:spPr>
          <a:xfrm>
            <a:off x="457200" y="1604520"/>
            <a:ext cx="8229240" cy="1896840"/>
          </a:xfrm>
          <a:prstGeom prst="rect">
            <a:avLst/>
          </a:prstGeom>
        </p:spPr>
        <p:txBody>
          <a:bodyPr lIns="0" rIns="0" tIns="0" bIns="0">
            <a:normAutofit/>
          </a:bodyPr>
          <a:p>
            <a:endParaRPr b="0" lang="de-DE" sz="3200" spc="-1" strike="noStrike">
              <a:latin typeface="Arial"/>
            </a:endParaRPr>
          </a:p>
        </p:txBody>
      </p:sp>
      <p:sp>
        <p:nvSpPr>
          <p:cNvPr id="117" name="PlaceHolder 3"/>
          <p:cNvSpPr>
            <a:spLocks noGrp="1"/>
          </p:cNvSpPr>
          <p:nvPr>
            <p:ph type="body"/>
          </p:nvPr>
        </p:nvSpPr>
        <p:spPr>
          <a:xfrm>
            <a:off x="457200" y="3682080"/>
            <a:ext cx="822924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de-DE" sz="4400" spc="-1" strike="noStrike">
              <a:latin typeface="Arial"/>
            </a:endParaRPr>
          </a:p>
        </p:txBody>
      </p:sp>
      <p:sp>
        <p:nvSpPr>
          <p:cNvPr id="119" name="PlaceHolder 2"/>
          <p:cNvSpPr>
            <a:spLocks noGrp="1"/>
          </p:cNvSpPr>
          <p:nvPr>
            <p:ph type="body"/>
          </p:nvPr>
        </p:nvSpPr>
        <p:spPr>
          <a:xfrm>
            <a:off x="457200" y="1604520"/>
            <a:ext cx="4015800" cy="1896840"/>
          </a:xfrm>
          <a:prstGeom prst="rect">
            <a:avLst/>
          </a:prstGeom>
        </p:spPr>
        <p:txBody>
          <a:bodyPr lIns="0" rIns="0" tIns="0" bIns="0">
            <a:normAutofit/>
          </a:bodyPr>
          <a:p>
            <a:endParaRPr b="0" lang="de-DE" sz="3200" spc="-1" strike="noStrike">
              <a:latin typeface="Arial"/>
            </a:endParaRPr>
          </a:p>
        </p:txBody>
      </p:sp>
      <p:sp>
        <p:nvSpPr>
          <p:cNvPr id="120" name="PlaceHolder 3"/>
          <p:cNvSpPr>
            <a:spLocks noGrp="1"/>
          </p:cNvSpPr>
          <p:nvPr>
            <p:ph type="body"/>
          </p:nvPr>
        </p:nvSpPr>
        <p:spPr>
          <a:xfrm>
            <a:off x="4674240" y="1604520"/>
            <a:ext cx="4015800" cy="1896840"/>
          </a:xfrm>
          <a:prstGeom prst="rect">
            <a:avLst/>
          </a:prstGeom>
        </p:spPr>
        <p:txBody>
          <a:bodyPr lIns="0" rIns="0" tIns="0" bIns="0">
            <a:normAutofit/>
          </a:bodyPr>
          <a:p>
            <a:endParaRPr b="0" lang="de-DE" sz="3200" spc="-1" strike="noStrike">
              <a:latin typeface="Arial"/>
            </a:endParaRPr>
          </a:p>
        </p:txBody>
      </p:sp>
      <p:sp>
        <p:nvSpPr>
          <p:cNvPr id="121" name="PlaceHolder 4"/>
          <p:cNvSpPr>
            <a:spLocks noGrp="1"/>
          </p:cNvSpPr>
          <p:nvPr>
            <p:ph type="body"/>
          </p:nvPr>
        </p:nvSpPr>
        <p:spPr>
          <a:xfrm>
            <a:off x="457200" y="3682080"/>
            <a:ext cx="4015800" cy="1896840"/>
          </a:xfrm>
          <a:prstGeom prst="rect">
            <a:avLst/>
          </a:prstGeom>
        </p:spPr>
        <p:txBody>
          <a:bodyPr lIns="0" rIns="0" tIns="0" bIns="0">
            <a:normAutofit/>
          </a:bodyPr>
          <a:p>
            <a:endParaRPr b="0" lang="de-DE" sz="3200" spc="-1" strike="noStrike">
              <a:latin typeface="Arial"/>
            </a:endParaRPr>
          </a:p>
        </p:txBody>
      </p:sp>
      <p:sp>
        <p:nvSpPr>
          <p:cNvPr id="122" name="PlaceHolder 5"/>
          <p:cNvSpPr>
            <a:spLocks noGrp="1"/>
          </p:cNvSpPr>
          <p:nvPr>
            <p:ph type="body"/>
          </p:nvPr>
        </p:nvSpPr>
        <p:spPr>
          <a:xfrm>
            <a:off x="4674240" y="3682080"/>
            <a:ext cx="401580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de-DE" sz="4400" spc="-1" strike="noStrike">
              <a:latin typeface="Arial"/>
            </a:endParaRPr>
          </a:p>
        </p:txBody>
      </p:sp>
      <p:sp>
        <p:nvSpPr>
          <p:cNvPr id="124" name="PlaceHolder 2"/>
          <p:cNvSpPr>
            <a:spLocks noGrp="1"/>
          </p:cNvSpPr>
          <p:nvPr>
            <p:ph type="body"/>
          </p:nvPr>
        </p:nvSpPr>
        <p:spPr>
          <a:xfrm>
            <a:off x="457200" y="1604520"/>
            <a:ext cx="2649600" cy="1896840"/>
          </a:xfrm>
          <a:prstGeom prst="rect">
            <a:avLst/>
          </a:prstGeom>
        </p:spPr>
        <p:txBody>
          <a:bodyPr lIns="0" rIns="0" tIns="0" bIns="0">
            <a:normAutofit/>
          </a:bodyPr>
          <a:p>
            <a:endParaRPr b="0" lang="de-DE" sz="3200" spc="-1" strike="noStrike">
              <a:latin typeface="Arial"/>
            </a:endParaRPr>
          </a:p>
        </p:txBody>
      </p:sp>
      <p:sp>
        <p:nvSpPr>
          <p:cNvPr id="125" name="PlaceHolder 3"/>
          <p:cNvSpPr>
            <a:spLocks noGrp="1"/>
          </p:cNvSpPr>
          <p:nvPr>
            <p:ph type="body"/>
          </p:nvPr>
        </p:nvSpPr>
        <p:spPr>
          <a:xfrm>
            <a:off x="3239640" y="1604520"/>
            <a:ext cx="2649600" cy="1896840"/>
          </a:xfrm>
          <a:prstGeom prst="rect">
            <a:avLst/>
          </a:prstGeom>
        </p:spPr>
        <p:txBody>
          <a:bodyPr lIns="0" rIns="0" tIns="0" bIns="0">
            <a:normAutofit/>
          </a:bodyPr>
          <a:p>
            <a:endParaRPr b="0" lang="de-DE" sz="3200" spc="-1" strike="noStrike">
              <a:latin typeface="Arial"/>
            </a:endParaRPr>
          </a:p>
        </p:txBody>
      </p:sp>
      <p:sp>
        <p:nvSpPr>
          <p:cNvPr id="126" name="PlaceHolder 4"/>
          <p:cNvSpPr>
            <a:spLocks noGrp="1"/>
          </p:cNvSpPr>
          <p:nvPr>
            <p:ph type="body"/>
          </p:nvPr>
        </p:nvSpPr>
        <p:spPr>
          <a:xfrm>
            <a:off x="6022080" y="1604520"/>
            <a:ext cx="2649600" cy="1896840"/>
          </a:xfrm>
          <a:prstGeom prst="rect">
            <a:avLst/>
          </a:prstGeom>
        </p:spPr>
        <p:txBody>
          <a:bodyPr lIns="0" rIns="0" tIns="0" bIns="0">
            <a:normAutofit/>
          </a:bodyPr>
          <a:p>
            <a:endParaRPr b="0" lang="de-DE" sz="3200" spc="-1" strike="noStrike">
              <a:latin typeface="Arial"/>
            </a:endParaRPr>
          </a:p>
        </p:txBody>
      </p:sp>
      <p:sp>
        <p:nvSpPr>
          <p:cNvPr id="127" name="PlaceHolder 5"/>
          <p:cNvSpPr>
            <a:spLocks noGrp="1"/>
          </p:cNvSpPr>
          <p:nvPr>
            <p:ph type="body"/>
          </p:nvPr>
        </p:nvSpPr>
        <p:spPr>
          <a:xfrm>
            <a:off x="457200" y="3682080"/>
            <a:ext cx="2649600" cy="1896840"/>
          </a:xfrm>
          <a:prstGeom prst="rect">
            <a:avLst/>
          </a:prstGeom>
        </p:spPr>
        <p:txBody>
          <a:bodyPr lIns="0" rIns="0" tIns="0" bIns="0">
            <a:normAutofit/>
          </a:bodyPr>
          <a:p>
            <a:endParaRPr b="0" lang="de-DE" sz="3200" spc="-1" strike="noStrike">
              <a:latin typeface="Arial"/>
            </a:endParaRPr>
          </a:p>
        </p:txBody>
      </p:sp>
      <p:sp>
        <p:nvSpPr>
          <p:cNvPr id="128" name="PlaceHolder 6"/>
          <p:cNvSpPr>
            <a:spLocks noGrp="1"/>
          </p:cNvSpPr>
          <p:nvPr>
            <p:ph type="body"/>
          </p:nvPr>
        </p:nvSpPr>
        <p:spPr>
          <a:xfrm>
            <a:off x="3239640" y="3682080"/>
            <a:ext cx="2649600" cy="1896840"/>
          </a:xfrm>
          <a:prstGeom prst="rect">
            <a:avLst/>
          </a:prstGeom>
        </p:spPr>
        <p:txBody>
          <a:bodyPr lIns="0" rIns="0" tIns="0" bIns="0">
            <a:normAutofit/>
          </a:bodyPr>
          <a:p>
            <a:endParaRPr b="0" lang="de-DE" sz="3200" spc="-1" strike="noStrike">
              <a:latin typeface="Arial"/>
            </a:endParaRPr>
          </a:p>
        </p:txBody>
      </p:sp>
      <p:sp>
        <p:nvSpPr>
          <p:cNvPr id="129" name="PlaceHolder 7"/>
          <p:cNvSpPr>
            <a:spLocks noGrp="1"/>
          </p:cNvSpPr>
          <p:nvPr>
            <p:ph type="body"/>
          </p:nvPr>
        </p:nvSpPr>
        <p:spPr>
          <a:xfrm>
            <a:off x="6022080" y="3682080"/>
            <a:ext cx="264960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de-DE" sz="4400" spc="-1" strike="noStrike">
              <a:latin typeface="Arial"/>
            </a:endParaRPr>
          </a:p>
        </p:txBody>
      </p:sp>
      <p:sp>
        <p:nvSpPr>
          <p:cNvPr id="15" name="PlaceHolder 2"/>
          <p:cNvSpPr>
            <a:spLocks noGrp="1"/>
          </p:cNvSpPr>
          <p:nvPr>
            <p:ph type="body"/>
          </p:nvPr>
        </p:nvSpPr>
        <p:spPr>
          <a:xfrm>
            <a:off x="457200" y="1604520"/>
            <a:ext cx="4015800" cy="3977280"/>
          </a:xfrm>
          <a:prstGeom prst="rect">
            <a:avLst/>
          </a:prstGeom>
        </p:spPr>
        <p:txBody>
          <a:bodyPr lIns="0" rIns="0" tIns="0" bIns="0">
            <a:normAutofit/>
          </a:bodyPr>
          <a:p>
            <a:endParaRPr b="0" lang="de-DE" sz="3200" spc="-1" strike="noStrike">
              <a:latin typeface="Arial"/>
            </a:endParaRPr>
          </a:p>
        </p:txBody>
      </p:sp>
      <p:sp>
        <p:nvSpPr>
          <p:cNvPr id="16" name="PlaceHolder 3"/>
          <p:cNvSpPr>
            <a:spLocks noGrp="1"/>
          </p:cNvSpPr>
          <p:nvPr>
            <p:ph type="body"/>
          </p:nvPr>
        </p:nvSpPr>
        <p:spPr>
          <a:xfrm>
            <a:off x="4674240" y="1604520"/>
            <a:ext cx="4015800" cy="3977280"/>
          </a:xfrm>
          <a:prstGeom prst="rect">
            <a:avLst/>
          </a:prstGeom>
        </p:spPr>
        <p:txBody>
          <a:bodyPr lIns="0" rIns="0" tIns="0" bIns="0">
            <a:normAutofit/>
          </a:bodyPr>
          <a:p>
            <a:endParaRPr b="0" lang="de-DE"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de-DE"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de-DE"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de-DE"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de-DE" sz="3200" spc="-1" strike="noStrike">
              <a:latin typeface="Arial"/>
            </a:endParaRPr>
          </a:p>
        </p:txBody>
      </p:sp>
      <p:sp>
        <p:nvSpPr>
          <p:cNvPr id="21" name="PlaceHolder 3"/>
          <p:cNvSpPr>
            <a:spLocks noGrp="1"/>
          </p:cNvSpPr>
          <p:nvPr>
            <p:ph type="body"/>
          </p:nvPr>
        </p:nvSpPr>
        <p:spPr>
          <a:xfrm>
            <a:off x="4674240" y="1604520"/>
            <a:ext cx="4015800" cy="3977280"/>
          </a:xfrm>
          <a:prstGeom prst="rect">
            <a:avLst/>
          </a:prstGeom>
        </p:spPr>
        <p:txBody>
          <a:bodyPr lIns="0" rIns="0" tIns="0" bIns="0">
            <a:normAutofit/>
          </a:bodyPr>
          <a:p>
            <a:endParaRPr b="0" lang="de-DE" sz="3200" spc="-1" strike="noStrike">
              <a:latin typeface="Arial"/>
            </a:endParaRPr>
          </a:p>
        </p:txBody>
      </p:sp>
      <p:sp>
        <p:nvSpPr>
          <p:cNvPr id="22" name="PlaceHolder 4"/>
          <p:cNvSpPr>
            <a:spLocks noGrp="1"/>
          </p:cNvSpPr>
          <p:nvPr>
            <p:ph type="body"/>
          </p:nvPr>
        </p:nvSpPr>
        <p:spPr>
          <a:xfrm>
            <a:off x="457200" y="3682080"/>
            <a:ext cx="401580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de-DE" sz="4400" spc="-1" strike="noStrike">
              <a:latin typeface="Arial"/>
            </a:endParaRPr>
          </a:p>
        </p:txBody>
      </p:sp>
      <p:sp>
        <p:nvSpPr>
          <p:cNvPr id="24" name="PlaceHolder 2"/>
          <p:cNvSpPr>
            <a:spLocks noGrp="1"/>
          </p:cNvSpPr>
          <p:nvPr>
            <p:ph type="body"/>
          </p:nvPr>
        </p:nvSpPr>
        <p:spPr>
          <a:xfrm>
            <a:off x="457200" y="1604520"/>
            <a:ext cx="4015800" cy="3977280"/>
          </a:xfrm>
          <a:prstGeom prst="rect">
            <a:avLst/>
          </a:prstGeom>
        </p:spPr>
        <p:txBody>
          <a:bodyPr lIns="0" rIns="0" tIns="0" bIns="0">
            <a:normAutofit/>
          </a:bodyPr>
          <a:p>
            <a:endParaRPr b="0" lang="de-DE" sz="3200" spc="-1" strike="noStrike">
              <a:latin typeface="Arial"/>
            </a:endParaRPr>
          </a:p>
        </p:txBody>
      </p:sp>
      <p:sp>
        <p:nvSpPr>
          <p:cNvPr id="25" name="PlaceHolder 3"/>
          <p:cNvSpPr>
            <a:spLocks noGrp="1"/>
          </p:cNvSpPr>
          <p:nvPr>
            <p:ph type="body"/>
          </p:nvPr>
        </p:nvSpPr>
        <p:spPr>
          <a:xfrm>
            <a:off x="4674240" y="1604520"/>
            <a:ext cx="4015800" cy="1896840"/>
          </a:xfrm>
          <a:prstGeom prst="rect">
            <a:avLst/>
          </a:prstGeom>
        </p:spPr>
        <p:txBody>
          <a:bodyPr lIns="0" rIns="0" tIns="0" bIns="0">
            <a:normAutofit/>
          </a:bodyPr>
          <a:p>
            <a:endParaRPr b="0" lang="de-DE" sz="3200" spc="-1" strike="noStrike">
              <a:latin typeface="Arial"/>
            </a:endParaRPr>
          </a:p>
        </p:txBody>
      </p:sp>
      <p:sp>
        <p:nvSpPr>
          <p:cNvPr id="26" name="PlaceHolder 4"/>
          <p:cNvSpPr>
            <a:spLocks noGrp="1"/>
          </p:cNvSpPr>
          <p:nvPr>
            <p:ph type="body"/>
          </p:nvPr>
        </p:nvSpPr>
        <p:spPr>
          <a:xfrm>
            <a:off x="4674240" y="3682080"/>
            <a:ext cx="4015800" cy="1896840"/>
          </a:xfrm>
          <a:prstGeom prst="rect">
            <a:avLst/>
          </a:prstGeom>
        </p:spPr>
        <p:txBody>
          <a:bodyPr lIns="0" rIns="0" tIns="0" bIns="0">
            <a:normAutofit/>
          </a:bodyPr>
          <a:p>
            <a:endParaRPr b="0" lang="de-DE"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de-DE" sz="4400" spc="-1" strike="noStrike">
              <a:latin typeface="Arial"/>
            </a:endParaRPr>
          </a:p>
        </p:txBody>
      </p:sp>
      <p:sp>
        <p:nvSpPr>
          <p:cNvPr id="28" name="PlaceHolder 2"/>
          <p:cNvSpPr>
            <a:spLocks noGrp="1"/>
          </p:cNvSpPr>
          <p:nvPr>
            <p:ph type="body"/>
          </p:nvPr>
        </p:nvSpPr>
        <p:spPr>
          <a:xfrm>
            <a:off x="457200" y="1604520"/>
            <a:ext cx="4015800" cy="1896840"/>
          </a:xfrm>
          <a:prstGeom prst="rect">
            <a:avLst/>
          </a:prstGeom>
        </p:spPr>
        <p:txBody>
          <a:bodyPr lIns="0" rIns="0" tIns="0" bIns="0">
            <a:normAutofit/>
          </a:bodyPr>
          <a:p>
            <a:endParaRPr b="0" lang="de-DE" sz="3200" spc="-1" strike="noStrike">
              <a:latin typeface="Arial"/>
            </a:endParaRPr>
          </a:p>
        </p:txBody>
      </p:sp>
      <p:sp>
        <p:nvSpPr>
          <p:cNvPr id="29" name="PlaceHolder 3"/>
          <p:cNvSpPr>
            <a:spLocks noGrp="1"/>
          </p:cNvSpPr>
          <p:nvPr>
            <p:ph type="body"/>
          </p:nvPr>
        </p:nvSpPr>
        <p:spPr>
          <a:xfrm>
            <a:off x="4674240" y="1604520"/>
            <a:ext cx="4015800" cy="1896840"/>
          </a:xfrm>
          <a:prstGeom prst="rect">
            <a:avLst/>
          </a:prstGeom>
        </p:spPr>
        <p:txBody>
          <a:bodyPr lIns="0" rIns="0" tIns="0" bIns="0">
            <a:normAutofit/>
          </a:bodyPr>
          <a:p>
            <a:endParaRPr b="0" lang="de-DE" sz="3200" spc="-1" strike="noStrike">
              <a:latin typeface="Arial"/>
            </a:endParaRPr>
          </a:p>
        </p:txBody>
      </p:sp>
      <p:sp>
        <p:nvSpPr>
          <p:cNvPr id="30" name="PlaceHolder 4"/>
          <p:cNvSpPr>
            <a:spLocks noGrp="1"/>
          </p:cNvSpPr>
          <p:nvPr>
            <p:ph type="body"/>
          </p:nvPr>
        </p:nvSpPr>
        <p:spPr>
          <a:xfrm>
            <a:off x="457200" y="3682080"/>
            <a:ext cx="8229240" cy="1896840"/>
          </a:xfrm>
          <a:prstGeom prst="rect">
            <a:avLst/>
          </a:prstGeom>
        </p:spPr>
        <p:txBody>
          <a:bodyPr lIns="0" rIns="0" tIns="0" bIns="0">
            <a:normAutofit/>
          </a:bodyPr>
          <a:p>
            <a:endParaRPr b="0" lang="de-DE"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image" Target="../media/image5.jpe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6.jpeg"/><Relationship Id="rId3" Type="http://schemas.openxmlformats.org/officeDocument/2006/relationships/image" Target="../media/image7.jpe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
          <p:cNvSpPr/>
          <p:nvPr/>
        </p:nvSpPr>
        <p:spPr>
          <a:xfrm>
            <a:off x="360" y="0"/>
            <a:ext cx="151920" cy="151920"/>
          </a:xfrm>
          <a:prstGeom prst="rect">
            <a:avLst/>
          </a:prstGeom>
          <a:noFill/>
          <a:ln w="0">
            <a:noFill/>
          </a:ln>
        </p:spPr>
        <p:style>
          <a:lnRef idx="0"/>
          <a:fillRef idx="0"/>
          <a:effectRef idx="0"/>
          <a:fontRef idx="minor"/>
        </p:style>
      </p:sp>
      <p:sp>
        <p:nvSpPr>
          <p:cNvPr id="1" name=""/>
          <p:cNvSpPr/>
          <p:nvPr/>
        </p:nvSpPr>
        <p:spPr>
          <a:xfrm>
            <a:off x="360" y="0"/>
            <a:ext cx="151920" cy="151920"/>
          </a:xfrm>
          <a:prstGeom prst="rect">
            <a:avLst/>
          </a:prstGeom>
          <a:noFill/>
          <a:ln w="0">
            <a:noFill/>
          </a:ln>
        </p:spPr>
        <p:style>
          <a:lnRef idx="0"/>
          <a:fillRef idx="0"/>
          <a:effectRef idx="0"/>
          <a:fontRef idx="minor"/>
        </p:style>
      </p:sp>
      <p:pic>
        <p:nvPicPr>
          <p:cNvPr id="2" name="Picture 7" descr=""/>
          <p:cNvPicPr/>
          <p:nvPr/>
        </p:nvPicPr>
        <p:blipFill>
          <a:blip r:embed="rId2"/>
          <a:stretch/>
        </p:blipFill>
        <p:spPr>
          <a:xfrm>
            <a:off x="7232760" y="539640"/>
            <a:ext cx="1367640" cy="761400"/>
          </a:xfrm>
          <a:prstGeom prst="rect">
            <a:avLst/>
          </a:prstGeom>
          <a:ln w="0">
            <a:noFill/>
          </a:ln>
        </p:spPr>
      </p:pic>
      <p:sp>
        <p:nvSpPr>
          <p:cNvPr id="3" name="Line 8"/>
          <p:cNvSpPr/>
          <p:nvPr/>
        </p:nvSpPr>
        <p:spPr>
          <a:xfrm>
            <a:off x="539640" y="6135480"/>
            <a:ext cx="8061120" cy="360"/>
          </a:xfrm>
          <a:prstGeom prst="line">
            <a:avLst/>
          </a:prstGeom>
          <a:ln w="9525">
            <a:solidFill>
              <a:srgbClr val="717171"/>
            </a:solidFill>
            <a:round/>
          </a:ln>
        </p:spPr>
        <p:style>
          <a:lnRef idx="0"/>
          <a:fillRef idx="0"/>
          <a:effectRef idx="0"/>
          <a:fontRef idx="minor"/>
        </p:style>
      </p:sp>
      <p:pic>
        <p:nvPicPr>
          <p:cNvPr id="4" name="Picture 9" descr=""/>
          <p:cNvPicPr/>
          <p:nvPr/>
        </p:nvPicPr>
        <p:blipFill>
          <a:blip r:embed="rId3"/>
          <a:stretch/>
        </p:blipFill>
        <p:spPr>
          <a:xfrm>
            <a:off x="6440400" y="539640"/>
            <a:ext cx="2160000" cy="1205640"/>
          </a:xfrm>
          <a:prstGeom prst="rect">
            <a:avLst/>
          </a:prstGeom>
          <a:ln w="0">
            <a:noFill/>
          </a:ln>
        </p:spPr>
      </p:pic>
      <p:pic>
        <p:nvPicPr>
          <p:cNvPr id="5" name="Picture 19" descr=""/>
          <p:cNvPicPr/>
          <p:nvPr/>
        </p:nvPicPr>
        <p:blipFill>
          <a:blip r:embed="rId4"/>
          <a:stretch/>
        </p:blipFill>
        <p:spPr>
          <a:xfrm>
            <a:off x="0" y="2286000"/>
            <a:ext cx="8603640" cy="2285280"/>
          </a:xfrm>
          <a:prstGeom prst="rect">
            <a:avLst/>
          </a:prstGeom>
          <a:ln w="0">
            <a:noFill/>
          </a:ln>
        </p:spPr>
      </p:pic>
      <p:sp>
        <p:nvSpPr>
          <p:cNvPr id="6" name=""/>
          <p:cNvSpPr/>
          <p:nvPr/>
        </p:nvSpPr>
        <p:spPr>
          <a:xfrm>
            <a:off x="360" y="0"/>
            <a:ext cx="151920" cy="151920"/>
          </a:xfrm>
          <a:prstGeom prst="rect">
            <a:avLst/>
          </a:prstGeom>
          <a:noFill/>
          <a:ln w="0">
            <a:noFill/>
          </a:ln>
        </p:spPr>
        <p:style>
          <a:lnRef idx="0"/>
          <a:fillRef idx="0"/>
          <a:effectRef idx="0"/>
          <a:fontRef idx="minor"/>
        </p:style>
      </p:sp>
      <p:sp>
        <p:nvSpPr>
          <p:cNvPr id="7" name=""/>
          <p:cNvSpPr/>
          <p:nvPr/>
        </p:nvSpPr>
        <p:spPr>
          <a:xfrm>
            <a:off x="360" y="0"/>
            <a:ext cx="151920" cy="151920"/>
          </a:xfrm>
          <a:prstGeom prst="rect">
            <a:avLst/>
          </a:prstGeom>
          <a:noFill/>
          <a:ln w="0">
            <a:noFill/>
          </a:ln>
        </p:spPr>
        <p:style>
          <a:lnRef idx="0"/>
          <a:fillRef idx="0"/>
          <a:effectRef idx="0"/>
          <a:fontRef idx="minor"/>
        </p:style>
      </p:sp>
      <p:sp>
        <p:nvSpPr>
          <p:cNvPr id="8" name="PlaceHolder 1"/>
          <p:cNvSpPr>
            <a:spLocks noGrp="1"/>
          </p:cNvSpPr>
          <p:nvPr>
            <p:ph type="title"/>
          </p:nvPr>
        </p:nvSpPr>
        <p:spPr>
          <a:xfrm>
            <a:off x="539640" y="1717560"/>
            <a:ext cx="8060760" cy="380160"/>
          </a:xfrm>
          <a:prstGeom prst="rect">
            <a:avLst/>
          </a:prstGeom>
        </p:spPr>
        <p:txBody>
          <a:bodyPr lIns="0" rIns="0" tIns="0" bIns="0" anchor="ctr">
            <a:noAutofit/>
          </a:bodyPr>
          <a:p>
            <a:r>
              <a:rPr b="0" lang="de-DE" sz="1800" spc="-1" strike="noStrike">
                <a:latin typeface="Arial"/>
              </a:rPr>
              <a:t>Format des Titeltextes durch Klicken bearbeiten</a:t>
            </a:r>
            <a:endParaRPr b="0" lang="de-DE" sz="1800" spc="-1" strike="noStrike">
              <a:latin typeface="Arial"/>
            </a:endParaRPr>
          </a:p>
        </p:txBody>
      </p:sp>
      <p:sp>
        <p:nvSpPr>
          <p:cNvPr id="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e-DE" sz="3200" spc="-1" strike="noStrike">
                <a:latin typeface="Arial"/>
              </a:rPr>
              <a:t>Format des Gliederungstextes durch Klicken bearbeiten</a:t>
            </a:r>
            <a:endParaRPr b="0" lang="de-DE" sz="3200" spc="-1" strike="noStrike">
              <a:latin typeface="Arial"/>
            </a:endParaRPr>
          </a:p>
          <a:p>
            <a:pPr lvl="1" marL="864000" indent="-324000">
              <a:spcBef>
                <a:spcPts val="1134"/>
              </a:spcBef>
              <a:buClr>
                <a:srgbClr val="000000"/>
              </a:buClr>
              <a:buSzPct val="75000"/>
              <a:buFont typeface="Symbol" charset="2"/>
              <a:buChar char=""/>
            </a:pPr>
            <a:r>
              <a:rPr b="0" lang="de-DE" sz="2800" spc="-1" strike="noStrike">
                <a:latin typeface="Arial"/>
              </a:rPr>
              <a:t>Zweite Gliederungsebene</a:t>
            </a:r>
            <a:endParaRPr b="0" lang="de-DE" sz="2800" spc="-1" strike="noStrike">
              <a:latin typeface="Arial"/>
            </a:endParaRPr>
          </a:p>
          <a:p>
            <a:pPr lvl="2" marL="1296000" indent="-288000">
              <a:spcBef>
                <a:spcPts val="850"/>
              </a:spcBef>
              <a:buClr>
                <a:srgbClr val="000000"/>
              </a:buClr>
              <a:buSzPct val="45000"/>
              <a:buFont typeface="Wingdings" charset="2"/>
              <a:buChar char=""/>
            </a:pPr>
            <a:r>
              <a:rPr b="0" lang="de-DE" sz="2400" spc="-1" strike="noStrike">
                <a:latin typeface="Arial"/>
              </a:rPr>
              <a:t>Dritte Gliederungsebene</a:t>
            </a:r>
            <a:endParaRPr b="0" lang="de-DE" sz="2400" spc="-1" strike="noStrike">
              <a:latin typeface="Arial"/>
            </a:endParaRPr>
          </a:p>
          <a:p>
            <a:pPr lvl="3" marL="1728000" indent="-216000">
              <a:spcBef>
                <a:spcPts val="567"/>
              </a:spcBef>
              <a:buClr>
                <a:srgbClr val="000000"/>
              </a:buClr>
              <a:buSzPct val="75000"/>
              <a:buFont typeface="Symbol" charset="2"/>
              <a:buChar char=""/>
            </a:pPr>
            <a:r>
              <a:rPr b="0" lang="de-DE" sz="2000" spc="-1" strike="noStrike">
                <a:latin typeface="Arial"/>
              </a:rPr>
              <a:t>Vierte Gliederungsebene</a:t>
            </a:r>
            <a:endParaRPr b="0" lang="de-DE" sz="2000" spc="-1" strike="noStrike">
              <a:latin typeface="Arial"/>
            </a:endParaRPr>
          </a:p>
          <a:p>
            <a:pPr lvl="4" marL="2160000" indent="-216000">
              <a:spcBef>
                <a:spcPts val="283"/>
              </a:spcBef>
              <a:buClr>
                <a:srgbClr val="000000"/>
              </a:buClr>
              <a:buSzPct val="45000"/>
              <a:buFont typeface="Wingdings" charset="2"/>
              <a:buChar char=""/>
            </a:pPr>
            <a:r>
              <a:rPr b="0" lang="de-DE" sz="2000" spc="-1" strike="noStrike">
                <a:latin typeface="Arial"/>
              </a:rPr>
              <a:t>Fünfte Gliederungsebene</a:t>
            </a:r>
            <a:endParaRPr b="0" lang="de-DE" sz="2000" spc="-1" strike="noStrike">
              <a:latin typeface="Arial"/>
            </a:endParaRPr>
          </a:p>
          <a:p>
            <a:pPr lvl="5" marL="2592000" indent="-216000">
              <a:spcBef>
                <a:spcPts val="283"/>
              </a:spcBef>
              <a:buClr>
                <a:srgbClr val="000000"/>
              </a:buClr>
              <a:buSzPct val="45000"/>
              <a:buFont typeface="Wingdings" charset="2"/>
              <a:buChar char=""/>
            </a:pPr>
            <a:r>
              <a:rPr b="0" lang="de-DE" sz="2000" spc="-1" strike="noStrike">
                <a:latin typeface="Arial"/>
              </a:rPr>
              <a:t>Sechste Gliederungsebene</a:t>
            </a:r>
            <a:endParaRPr b="0" lang="de-DE" sz="2000" spc="-1" strike="noStrike">
              <a:latin typeface="Arial"/>
            </a:endParaRPr>
          </a:p>
          <a:p>
            <a:pPr lvl="6" marL="3024000" indent="-216000">
              <a:spcBef>
                <a:spcPts val="283"/>
              </a:spcBef>
              <a:buClr>
                <a:srgbClr val="000000"/>
              </a:buClr>
              <a:buSzPct val="45000"/>
              <a:buFont typeface="Wingdings" charset="2"/>
              <a:buChar char=""/>
            </a:pPr>
            <a:r>
              <a:rPr b="0" lang="de-DE" sz="2000" spc="-1" strike="noStrike">
                <a:latin typeface="Arial"/>
              </a:rPr>
              <a:t>Siebte Gliederungsebene</a:t>
            </a:r>
            <a:endParaRPr b="0" lang="de-D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
          <p:cNvSpPr/>
          <p:nvPr/>
        </p:nvSpPr>
        <p:spPr>
          <a:xfrm>
            <a:off x="360" y="0"/>
            <a:ext cx="151920" cy="151920"/>
          </a:xfrm>
          <a:prstGeom prst="rect">
            <a:avLst/>
          </a:prstGeom>
          <a:noFill/>
          <a:ln w="0">
            <a:noFill/>
          </a:ln>
        </p:spPr>
        <p:style>
          <a:lnRef idx="0"/>
          <a:fillRef idx="0"/>
          <a:effectRef idx="0"/>
          <a:fontRef idx="minor"/>
        </p:style>
      </p:sp>
      <p:pic>
        <p:nvPicPr>
          <p:cNvPr id="47" name="Picture 7" descr=""/>
          <p:cNvPicPr/>
          <p:nvPr/>
        </p:nvPicPr>
        <p:blipFill>
          <a:blip r:embed="rId2"/>
          <a:stretch/>
        </p:blipFill>
        <p:spPr>
          <a:xfrm>
            <a:off x="7232760" y="539640"/>
            <a:ext cx="1367640" cy="761400"/>
          </a:xfrm>
          <a:prstGeom prst="rect">
            <a:avLst/>
          </a:prstGeom>
          <a:ln w="0">
            <a:noFill/>
          </a:ln>
        </p:spPr>
      </p:pic>
      <p:pic>
        <p:nvPicPr>
          <p:cNvPr id="48" name="Picture 22" descr=""/>
          <p:cNvPicPr/>
          <p:nvPr/>
        </p:nvPicPr>
        <p:blipFill>
          <a:blip r:embed="rId3"/>
          <a:stretch/>
        </p:blipFill>
        <p:spPr>
          <a:xfrm>
            <a:off x="0" y="539640"/>
            <a:ext cx="6949440" cy="761400"/>
          </a:xfrm>
          <a:prstGeom prst="rect">
            <a:avLst/>
          </a:prstGeom>
          <a:ln w="0">
            <a:noFill/>
          </a:ln>
        </p:spPr>
      </p:pic>
      <p:sp>
        <p:nvSpPr>
          <p:cNvPr id="49" name=""/>
          <p:cNvSpPr/>
          <p:nvPr/>
        </p:nvSpPr>
        <p:spPr>
          <a:xfrm>
            <a:off x="360" y="0"/>
            <a:ext cx="151920" cy="151920"/>
          </a:xfrm>
          <a:prstGeom prst="rect">
            <a:avLst/>
          </a:prstGeom>
          <a:noFill/>
          <a:ln w="0">
            <a:noFill/>
          </a:ln>
        </p:spPr>
        <p:style>
          <a:lnRef idx="0"/>
          <a:fillRef idx="0"/>
          <a:effectRef idx="0"/>
          <a:fontRef idx="minor"/>
        </p:style>
      </p:sp>
      <p:sp>
        <p:nvSpPr>
          <p:cNvPr id="5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de-DE" sz="4400" spc="-1" strike="noStrike">
                <a:latin typeface="Arial"/>
              </a:rPr>
              <a:t>Format des Titeltextes durch Klicken bearbeiten</a:t>
            </a:r>
            <a:endParaRPr b="0" lang="de-DE" sz="4400" spc="-1" strike="noStrike">
              <a:latin typeface="Arial"/>
            </a:endParaRPr>
          </a:p>
        </p:txBody>
      </p:sp>
      <p:sp>
        <p:nvSpPr>
          <p:cNvPr id="5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e-DE" sz="3200" spc="-1" strike="noStrike">
                <a:latin typeface="Arial"/>
              </a:rPr>
              <a:t>Format des Gliederungstextes durch Klicken bearbeiten</a:t>
            </a:r>
            <a:endParaRPr b="0" lang="de-DE" sz="3200" spc="-1" strike="noStrike">
              <a:latin typeface="Arial"/>
            </a:endParaRPr>
          </a:p>
          <a:p>
            <a:pPr lvl="1" marL="864000" indent="-324000">
              <a:spcBef>
                <a:spcPts val="1134"/>
              </a:spcBef>
              <a:buClr>
                <a:srgbClr val="000000"/>
              </a:buClr>
              <a:buSzPct val="75000"/>
              <a:buFont typeface="Symbol" charset="2"/>
              <a:buChar char=""/>
            </a:pPr>
            <a:r>
              <a:rPr b="0" lang="de-DE" sz="2800" spc="-1" strike="noStrike">
                <a:latin typeface="Arial"/>
              </a:rPr>
              <a:t>Zweite Gliederungsebene</a:t>
            </a:r>
            <a:endParaRPr b="0" lang="de-DE" sz="2800" spc="-1" strike="noStrike">
              <a:latin typeface="Arial"/>
            </a:endParaRPr>
          </a:p>
          <a:p>
            <a:pPr lvl="2" marL="1296000" indent="-288000">
              <a:spcBef>
                <a:spcPts val="850"/>
              </a:spcBef>
              <a:buClr>
                <a:srgbClr val="000000"/>
              </a:buClr>
              <a:buSzPct val="45000"/>
              <a:buFont typeface="Wingdings" charset="2"/>
              <a:buChar char=""/>
            </a:pPr>
            <a:r>
              <a:rPr b="0" lang="de-DE" sz="2400" spc="-1" strike="noStrike">
                <a:latin typeface="Arial"/>
              </a:rPr>
              <a:t>Dritte Gliederungsebene</a:t>
            </a:r>
            <a:endParaRPr b="0" lang="de-DE" sz="2400" spc="-1" strike="noStrike">
              <a:latin typeface="Arial"/>
            </a:endParaRPr>
          </a:p>
          <a:p>
            <a:pPr lvl="3" marL="1728000" indent="-216000">
              <a:spcBef>
                <a:spcPts val="567"/>
              </a:spcBef>
              <a:buClr>
                <a:srgbClr val="000000"/>
              </a:buClr>
              <a:buSzPct val="75000"/>
              <a:buFont typeface="Symbol" charset="2"/>
              <a:buChar char=""/>
            </a:pPr>
            <a:r>
              <a:rPr b="0" lang="de-DE" sz="2000" spc="-1" strike="noStrike">
                <a:latin typeface="Arial"/>
              </a:rPr>
              <a:t>Vierte Gliederungsebene</a:t>
            </a:r>
            <a:endParaRPr b="0" lang="de-DE" sz="2000" spc="-1" strike="noStrike">
              <a:latin typeface="Arial"/>
            </a:endParaRPr>
          </a:p>
          <a:p>
            <a:pPr lvl="4" marL="2160000" indent="-216000">
              <a:spcBef>
                <a:spcPts val="283"/>
              </a:spcBef>
              <a:buClr>
                <a:srgbClr val="000000"/>
              </a:buClr>
              <a:buSzPct val="45000"/>
              <a:buFont typeface="Wingdings" charset="2"/>
              <a:buChar char=""/>
            </a:pPr>
            <a:r>
              <a:rPr b="0" lang="de-DE" sz="2000" spc="-1" strike="noStrike">
                <a:latin typeface="Arial"/>
              </a:rPr>
              <a:t>Fünfte Gliederungsebene</a:t>
            </a:r>
            <a:endParaRPr b="0" lang="de-DE" sz="2000" spc="-1" strike="noStrike">
              <a:latin typeface="Arial"/>
            </a:endParaRPr>
          </a:p>
          <a:p>
            <a:pPr lvl="5" marL="2592000" indent="-216000">
              <a:spcBef>
                <a:spcPts val="283"/>
              </a:spcBef>
              <a:buClr>
                <a:srgbClr val="000000"/>
              </a:buClr>
              <a:buSzPct val="45000"/>
              <a:buFont typeface="Wingdings" charset="2"/>
              <a:buChar char=""/>
            </a:pPr>
            <a:r>
              <a:rPr b="0" lang="de-DE" sz="2000" spc="-1" strike="noStrike">
                <a:latin typeface="Arial"/>
              </a:rPr>
              <a:t>Sechste Gliederungsebene</a:t>
            </a:r>
            <a:endParaRPr b="0" lang="de-DE" sz="2000" spc="-1" strike="noStrike">
              <a:latin typeface="Arial"/>
            </a:endParaRPr>
          </a:p>
          <a:p>
            <a:pPr lvl="6" marL="3024000" indent="-216000">
              <a:spcBef>
                <a:spcPts val="283"/>
              </a:spcBef>
              <a:buClr>
                <a:srgbClr val="000000"/>
              </a:buClr>
              <a:buSzPct val="45000"/>
              <a:buFont typeface="Wingdings" charset="2"/>
              <a:buChar char=""/>
            </a:pPr>
            <a:r>
              <a:rPr b="0" lang="de-DE" sz="2000" spc="-1" strike="noStrike">
                <a:latin typeface="Arial"/>
              </a:rPr>
              <a:t>Siebte Gliederungsebene</a:t>
            </a:r>
            <a:endParaRPr b="0" lang="de-D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8" name=""/>
          <p:cNvSpPr/>
          <p:nvPr/>
        </p:nvSpPr>
        <p:spPr>
          <a:xfrm>
            <a:off x="360" y="0"/>
            <a:ext cx="151920" cy="151920"/>
          </a:xfrm>
          <a:prstGeom prst="rect">
            <a:avLst/>
          </a:prstGeom>
          <a:noFill/>
          <a:ln w="0">
            <a:noFill/>
          </a:ln>
        </p:spPr>
        <p:style>
          <a:lnRef idx="0"/>
          <a:fillRef idx="0"/>
          <a:effectRef idx="0"/>
          <a:fontRef idx="minor"/>
        </p:style>
      </p:sp>
      <p:pic>
        <p:nvPicPr>
          <p:cNvPr id="89" name="Picture 7" descr=""/>
          <p:cNvPicPr/>
          <p:nvPr/>
        </p:nvPicPr>
        <p:blipFill>
          <a:blip r:embed="rId2"/>
          <a:stretch/>
        </p:blipFill>
        <p:spPr>
          <a:xfrm>
            <a:off x="7232760" y="539640"/>
            <a:ext cx="1367640" cy="761400"/>
          </a:xfrm>
          <a:prstGeom prst="rect">
            <a:avLst/>
          </a:prstGeom>
          <a:ln w="0">
            <a:noFill/>
          </a:ln>
        </p:spPr>
      </p:pic>
      <p:pic>
        <p:nvPicPr>
          <p:cNvPr id="90" name="Picture 22" descr=""/>
          <p:cNvPicPr/>
          <p:nvPr/>
        </p:nvPicPr>
        <p:blipFill>
          <a:blip r:embed="rId3"/>
          <a:stretch/>
        </p:blipFill>
        <p:spPr>
          <a:xfrm>
            <a:off x="0" y="539640"/>
            <a:ext cx="6949440" cy="761400"/>
          </a:xfrm>
          <a:prstGeom prst="rect">
            <a:avLst/>
          </a:prstGeom>
          <a:ln w="0">
            <a:noFill/>
          </a:ln>
        </p:spPr>
      </p:pic>
      <p:sp>
        <p:nvSpPr>
          <p:cNvPr id="91" name=""/>
          <p:cNvSpPr/>
          <p:nvPr/>
        </p:nvSpPr>
        <p:spPr>
          <a:xfrm>
            <a:off x="360" y="0"/>
            <a:ext cx="151920" cy="151920"/>
          </a:xfrm>
          <a:prstGeom prst="rect">
            <a:avLst/>
          </a:prstGeom>
          <a:noFill/>
          <a:ln w="0">
            <a:noFill/>
          </a:ln>
        </p:spPr>
        <p:style>
          <a:lnRef idx="0"/>
          <a:fillRef idx="0"/>
          <a:effectRef idx="0"/>
          <a:fontRef idx="minor"/>
        </p:style>
      </p:sp>
      <p:sp>
        <p:nvSpPr>
          <p:cNvPr id="9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de-DE" sz="4400" spc="-1" strike="noStrike">
                <a:latin typeface="Arial"/>
              </a:rPr>
              <a:t>Format des Titeltextes durch Klicken bearbeiten</a:t>
            </a:r>
            <a:endParaRPr b="0" lang="de-DE" sz="4400" spc="-1" strike="noStrike">
              <a:latin typeface="Arial"/>
            </a:endParaRPr>
          </a:p>
        </p:txBody>
      </p:sp>
      <p:sp>
        <p:nvSpPr>
          <p:cNvPr id="93"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e-DE" sz="3200" spc="-1" strike="noStrike">
                <a:latin typeface="Arial"/>
              </a:rPr>
              <a:t>Format des Gliederungstextes durch Klicken bearbeiten</a:t>
            </a:r>
            <a:endParaRPr b="0" lang="de-DE" sz="3200" spc="-1" strike="noStrike">
              <a:latin typeface="Arial"/>
            </a:endParaRPr>
          </a:p>
          <a:p>
            <a:pPr lvl="1" marL="864000" indent="-324000">
              <a:spcBef>
                <a:spcPts val="1134"/>
              </a:spcBef>
              <a:buClr>
                <a:srgbClr val="000000"/>
              </a:buClr>
              <a:buSzPct val="75000"/>
              <a:buFont typeface="Symbol" charset="2"/>
              <a:buChar char=""/>
            </a:pPr>
            <a:r>
              <a:rPr b="0" lang="de-DE" sz="2800" spc="-1" strike="noStrike">
                <a:latin typeface="Arial"/>
              </a:rPr>
              <a:t>Zweite Gliederungsebene</a:t>
            </a:r>
            <a:endParaRPr b="0" lang="de-DE" sz="2800" spc="-1" strike="noStrike">
              <a:latin typeface="Arial"/>
            </a:endParaRPr>
          </a:p>
          <a:p>
            <a:pPr lvl="2" marL="1296000" indent="-288000">
              <a:spcBef>
                <a:spcPts val="850"/>
              </a:spcBef>
              <a:buClr>
                <a:srgbClr val="000000"/>
              </a:buClr>
              <a:buSzPct val="45000"/>
              <a:buFont typeface="Wingdings" charset="2"/>
              <a:buChar char=""/>
            </a:pPr>
            <a:r>
              <a:rPr b="0" lang="de-DE" sz="2400" spc="-1" strike="noStrike">
                <a:latin typeface="Arial"/>
              </a:rPr>
              <a:t>Dritte Gliederungsebene</a:t>
            </a:r>
            <a:endParaRPr b="0" lang="de-DE" sz="2400" spc="-1" strike="noStrike">
              <a:latin typeface="Arial"/>
            </a:endParaRPr>
          </a:p>
          <a:p>
            <a:pPr lvl="3" marL="1728000" indent="-216000">
              <a:spcBef>
                <a:spcPts val="567"/>
              </a:spcBef>
              <a:buClr>
                <a:srgbClr val="000000"/>
              </a:buClr>
              <a:buSzPct val="75000"/>
              <a:buFont typeface="Symbol" charset="2"/>
              <a:buChar char=""/>
            </a:pPr>
            <a:r>
              <a:rPr b="0" lang="de-DE" sz="2000" spc="-1" strike="noStrike">
                <a:latin typeface="Arial"/>
              </a:rPr>
              <a:t>Vierte Gliederungsebene</a:t>
            </a:r>
            <a:endParaRPr b="0" lang="de-DE" sz="2000" spc="-1" strike="noStrike">
              <a:latin typeface="Arial"/>
            </a:endParaRPr>
          </a:p>
          <a:p>
            <a:pPr lvl="4" marL="2160000" indent="-216000">
              <a:spcBef>
                <a:spcPts val="283"/>
              </a:spcBef>
              <a:buClr>
                <a:srgbClr val="000000"/>
              </a:buClr>
              <a:buSzPct val="45000"/>
              <a:buFont typeface="Wingdings" charset="2"/>
              <a:buChar char=""/>
            </a:pPr>
            <a:r>
              <a:rPr b="0" lang="de-DE" sz="2000" spc="-1" strike="noStrike">
                <a:latin typeface="Arial"/>
              </a:rPr>
              <a:t>Fünfte Gliederungsebene</a:t>
            </a:r>
            <a:endParaRPr b="0" lang="de-DE" sz="2000" spc="-1" strike="noStrike">
              <a:latin typeface="Arial"/>
            </a:endParaRPr>
          </a:p>
          <a:p>
            <a:pPr lvl="5" marL="2592000" indent="-216000">
              <a:spcBef>
                <a:spcPts val="283"/>
              </a:spcBef>
              <a:buClr>
                <a:srgbClr val="000000"/>
              </a:buClr>
              <a:buSzPct val="45000"/>
              <a:buFont typeface="Wingdings" charset="2"/>
              <a:buChar char=""/>
            </a:pPr>
            <a:r>
              <a:rPr b="0" lang="de-DE" sz="2000" spc="-1" strike="noStrike">
                <a:latin typeface="Arial"/>
              </a:rPr>
              <a:t>Sechste Gliederungsebene</a:t>
            </a:r>
            <a:endParaRPr b="0" lang="de-DE" sz="2000" spc="-1" strike="noStrike">
              <a:latin typeface="Arial"/>
            </a:endParaRPr>
          </a:p>
          <a:p>
            <a:pPr lvl="6" marL="3024000" indent="-216000">
              <a:spcBef>
                <a:spcPts val="283"/>
              </a:spcBef>
              <a:buClr>
                <a:srgbClr val="000000"/>
              </a:buClr>
              <a:buSzPct val="45000"/>
              <a:buFont typeface="Wingdings" charset="2"/>
              <a:buChar char=""/>
            </a:pPr>
            <a:r>
              <a:rPr b="0" lang="de-DE" sz="2000" spc="-1" strike="noStrike">
                <a:latin typeface="Arial"/>
              </a:rPr>
              <a:t>Siebte Gliederungsebene</a:t>
            </a:r>
            <a:endParaRPr b="0" lang="de-D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13.xml"/><Relationship Id="rId4"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jpeg"/><Relationship Id="rId3" Type="http://schemas.openxmlformats.org/officeDocument/2006/relationships/slideLayout" Target="../slideLayouts/slideLayout13.xml"/><Relationship Id="rId4"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hyperlink" Target="https://www.investopedia.com/news/public-private-permissioned-blockchains-compared/" TargetMode="External"/><Relationship Id="rId2" Type="http://schemas.openxmlformats.org/officeDocument/2006/relationships/hyperlink" Target="https://www.ig.com/en/trading-strategies/what-is-blockchain-technology--200710" TargetMode="External"/><Relationship Id="rId3" Type="http://schemas.openxmlformats.org/officeDocument/2006/relationships/hyperlink" Target="https://www.e-zigurat.com/innovation-school/blog/public-vs-private-blockchain-whats-the-difference/#sub-footer-custom" TargetMode="External"/><Relationship Id="rId4"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hyperlink" Target="https://control.com/technical-articles/potential-applications-for-blockchain-in-industrial-automation/" TargetMode="External"/><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3.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13.xml"/><Relationship Id="rId5"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Rectangle 2"/>
          <p:cNvSpPr/>
          <p:nvPr/>
        </p:nvSpPr>
        <p:spPr>
          <a:xfrm>
            <a:off x="539640" y="4932720"/>
            <a:ext cx="8060760" cy="357840"/>
          </a:xfrm>
          <a:prstGeom prst="rect">
            <a:avLst/>
          </a:prstGeom>
          <a:noFill/>
          <a:ln w="0">
            <a:noFill/>
          </a:ln>
        </p:spPr>
        <p:style>
          <a:lnRef idx="0"/>
          <a:fillRef idx="0"/>
          <a:effectRef idx="0"/>
          <a:fontRef idx="minor"/>
        </p:style>
        <p:txBody>
          <a:bodyPr lIns="0" rIns="0" tIns="0" bIns="0" anchor="b">
            <a:noAutofit/>
          </a:bodyPr>
          <a:p>
            <a:pPr>
              <a:lnSpc>
                <a:spcPts val="2999"/>
              </a:lnSpc>
            </a:pPr>
            <a:r>
              <a:rPr b="0" lang="de-DE" sz="2400" spc="-1" strike="noStrike">
                <a:solidFill>
                  <a:srgbClr val="c50e1f"/>
                </a:solidFill>
                <a:latin typeface="Arial"/>
              </a:rPr>
              <a:t>Blockchain für die vernetzte Automatisierungstechnik</a:t>
            </a:r>
            <a:endParaRPr b="0" lang="de-DE" sz="2400" spc="-1" strike="noStrike">
              <a:latin typeface="Arial"/>
            </a:endParaRPr>
          </a:p>
        </p:txBody>
      </p:sp>
      <p:sp>
        <p:nvSpPr>
          <p:cNvPr id="137" name="Rectangle 3"/>
          <p:cNvSpPr/>
          <p:nvPr/>
        </p:nvSpPr>
        <p:spPr>
          <a:xfrm>
            <a:off x="539640" y="5868000"/>
            <a:ext cx="8060760" cy="251640"/>
          </a:xfrm>
          <a:prstGeom prst="rect">
            <a:avLst/>
          </a:prstGeom>
          <a:noFill/>
          <a:ln w="0">
            <a:noFill/>
          </a:ln>
        </p:spPr>
        <p:style>
          <a:lnRef idx="0"/>
          <a:fillRef idx="0"/>
          <a:effectRef idx="0"/>
          <a:fontRef idx="minor"/>
        </p:style>
        <p:txBody>
          <a:bodyPr lIns="0" rIns="0" tIns="0" bIns="0" anchor="b">
            <a:noAutofit/>
          </a:bodyPr>
          <a:p>
            <a:pPr>
              <a:lnSpc>
                <a:spcPts val="2200"/>
              </a:lnSpc>
              <a:tabLst>
                <a:tab algn="l" pos="0"/>
              </a:tabLst>
            </a:pPr>
            <a:r>
              <a:rPr b="0" lang="de-DE" sz="1400" spc="-1" strike="noStrike">
                <a:solidFill>
                  <a:srgbClr val="717171"/>
                </a:solidFill>
                <a:latin typeface="Arial"/>
              </a:rPr>
              <a:t>Jörg Michael Reeder, Justin Bryan Loi, Eric Rusli | IAT | Zwischenpräsentation</a:t>
            </a:r>
            <a:endParaRPr b="0" lang="de-DE" sz="1400" spc="-1" strike="noStrike">
              <a:latin typeface="Arial"/>
            </a:endParaRPr>
          </a:p>
        </p:txBody>
      </p:sp>
      <p:sp>
        <p:nvSpPr>
          <p:cNvPr id="138" name="Rectangle 2_0"/>
          <p:cNvSpPr/>
          <p:nvPr/>
        </p:nvSpPr>
        <p:spPr>
          <a:xfrm>
            <a:off x="539640" y="5400000"/>
            <a:ext cx="8060760" cy="357840"/>
          </a:xfrm>
          <a:prstGeom prst="rect">
            <a:avLst/>
          </a:prstGeom>
          <a:noFill/>
          <a:ln w="0">
            <a:noFill/>
          </a:ln>
        </p:spPr>
        <p:style>
          <a:lnRef idx="0"/>
          <a:fillRef idx="0"/>
          <a:effectRef idx="0"/>
          <a:fontRef idx="minor"/>
        </p:style>
        <p:txBody>
          <a:bodyPr lIns="0" rIns="0" tIns="0" bIns="0" anchor="b">
            <a:noAutofit/>
          </a:bodyPr>
          <a:p>
            <a:pPr>
              <a:lnSpc>
                <a:spcPts val="2999"/>
              </a:lnSpc>
            </a:pPr>
            <a:r>
              <a:rPr b="0" lang="de-DE" sz="1600" spc="-1" strike="noStrike">
                <a:solidFill>
                  <a:srgbClr val="595959"/>
                </a:solidFill>
                <a:latin typeface="Arial"/>
              </a:rPr>
              <a:t>Betreuer: Axel Vick</a:t>
            </a:r>
            <a:endParaRPr b="0" lang="de-DE" sz="1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itle 1"/>
          <p:cNvSpPr/>
          <p:nvPr/>
        </p:nvSpPr>
        <p:spPr>
          <a:xfrm>
            <a:off x="539640" y="1740240"/>
            <a:ext cx="8060760" cy="357840"/>
          </a:xfrm>
          <a:prstGeom prst="rect">
            <a:avLst/>
          </a:prstGeom>
          <a:noFill/>
          <a:ln w="0">
            <a:noFill/>
          </a:ln>
        </p:spPr>
        <p:style>
          <a:lnRef idx="0"/>
          <a:fillRef idx="0"/>
          <a:effectRef idx="0"/>
          <a:fontRef idx="minor"/>
        </p:style>
        <p:txBody>
          <a:bodyPr lIns="0" rIns="0" tIns="0" bIns="0" anchor="b">
            <a:noAutofit/>
          </a:bodyPr>
          <a:p>
            <a:pPr>
              <a:lnSpc>
                <a:spcPts val="2999"/>
              </a:lnSpc>
            </a:pPr>
            <a:r>
              <a:rPr b="0" lang="en-US" sz="2400" spc="-1" strike="noStrike">
                <a:solidFill>
                  <a:srgbClr val="c50e1f"/>
                </a:solidFill>
                <a:latin typeface="Arial"/>
              </a:rPr>
              <a:t>Public vs private Blockchain </a:t>
            </a:r>
            <a:endParaRPr b="0" lang="de-DE" sz="2400" spc="-1" strike="noStrike">
              <a:latin typeface="Arial"/>
            </a:endParaRPr>
          </a:p>
        </p:txBody>
      </p:sp>
      <p:sp>
        <p:nvSpPr>
          <p:cNvPr id="196" name="Footer Placeholder 3"/>
          <p:cNvSpPr/>
          <p:nvPr/>
        </p:nvSpPr>
        <p:spPr>
          <a:xfrm>
            <a:off x="539640" y="6372360"/>
            <a:ext cx="6624000" cy="151560"/>
          </a:xfrm>
          <a:prstGeom prst="rect">
            <a:avLst/>
          </a:prstGeom>
          <a:noFill/>
          <a:ln w="0">
            <a:noFill/>
          </a:ln>
        </p:spPr>
        <p:style>
          <a:lnRef idx="0"/>
          <a:fillRef idx="0"/>
          <a:effectRef idx="0"/>
          <a:fontRef idx="minor"/>
        </p:style>
        <p:txBody>
          <a:bodyPr lIns="0" rIns="0" tIns="0" bIns="0">
            <a:noAutofit/>
          </a:bodyPr>
          <a:p>
            <a:pPr>
              <a:lnSpc>
                <a:spcPct val="100000"/>
              </a:lnSpc>
            </a:pPr>
            <a:r>
              <a:rPr b="1" lang="de-DE" sz="1000" spc="-1" strike="noStrike">
                <a:solidFill>
                  <a:srgbClr val="717171"/>
                </a:solidFill>
                <a:latin typeface="Arial"/>
                <a:ea typeface="Arial"/>
              </a:rPr>
              <a:t>Blockchain für die vernetzte Automatisierungstechnik </a:t>
            </a:r>
            <a:r>
              <a:rPr b="0" lang="de-DE" sz="1000" spc="-1" strike="noStrike">
                <a:solidFill>
                  <a:srgbClr val="717171"/>
                </a:solidFill>
                <a:latin typeface="Arial"/>
                <a:ea typeface="Arial"/>
              </a:rPr>
              <a:t>|</a:t>
            </a:r>
            <a:r>
              <a:rPr b="1" lang="de-DE" sz="1000" spc="-1" strike="noStrike">
                <a:solidFill>
                  <a:srgbClr val="717171"/>
                </a:solidFill>
                <a:latin typeface="Arial"/>
                <a:ea typeface="Arial"/>
              </a:rPr>
              <a:t> </a:t>
            </a:r>
            <a:r>
              <a:rPr b="0" lang="de-DE" sz="1000" spc="-1" strike="noStrike">
                <a:solidFill>
                  <a:srgbClr val="717171"/>
                </a:solidFill>
                <a:latin typeface="Arial"/>
                <a:ea typeface="Arial"/>
              </a:rPr>
              <a:t>Gruppe 12 | Zwischenpräsentation</a:t>
            </a:r>
            <a:endParaRPr b="0" lang="de-DE" sz="1000" spc="-1" strike="noStrike">
              <a:latin typeface="Arial"/>
            </a:endParaRPr>
          </a:p>
        </p:txBody>
      </p:sp>
      <p:sp>
        <p:nvSpPr>
          <p:cNvPr id="197" name="Slide Number Placeholder 4"/>
          <p:cNvSpPr/>
          <p:nvPr/>
        </p:nvSpPr>
        <p:spPr>
          <a:xfrm>
            <a:off x="539640" y="6558120"/>
            <a:ext cx="6624000" cy="151560"/>
          </a:xfrm>
          <a:prstGeom prst="rect">
            <a:avLst/>
          </a:prstGeom>
          <a:noFill/>
          <a:ln w="0">
            <a:noFill/>
          </a:ln>
        </p:spPr>
        <p:style>
          <a:lnRef idx="0"/>
          <a:fillRef idx="0"/>
          <a:effectRef idx="0"/>
          <a:fontRef idx="minor"/>
        </p:style>
        <p:txBody>
          <a:bodyPr lIns="0" rIns="0" tIns="0" bIns="0">
            <a:noAutofit/>
          </a:bodyPr>
          <a:p>
            <a:pPr>
              <a:lnSpc>
                <a:spcPct val="100000"/>
              </a:lnSpc>
            </a:pPr>
            <a:r>
              <a:rPr b="0" lang="de-DE" sz="1000" spc="-1" strike="noStrike">
                <a:solidFill>
                  <a:srgbClr val="717171"/>
                </a:solidFill>
                <a:latin typeface="Arial"/>
              </a:rPr>
              <a:t>Seite </a:t>
            </a:r>
            <a:fld id="{1329F7F3-8591-4F6C-8734-3959171B503C}" type="slidenum">
              <a:rPr b="0" lang="de-DE" sz="1000" spc="-1" strike="noStrike">
                <a:solidFill>
                  <a:srgbClr val="717171"/>
                </a:solidFill>
                <a:latin typeface="Times New Roman"/>
              </a:rPr>
              <a:t>&lt;Foliennummer&gt;</a:t>
            </a:fld>
            <a:endParaRPr b="0" lang="de-DE" sz="1000" spc="-1" strike="noStrike">
              <a:latin typeface="Arial"/>
            </a:endParaRPr>
          </a:p>
        </p:txBody>
      </p:sp>
      <p:pic>
        <p:nvPicPr>
          <p:cNvPr id="198" name="Content Placeholder 9" descr=""/>
          <p:cNvPicPr/>
          <p:nvPr/>
        </p:nvPicPr>
        <p:blipFill>
          <a:blip r:embed="rId1"/>
          <a:srcRect l="0" t="27712" r="0" b="3089"/>
          <a:stretch/>
        </p:blipFill>
        <p:spPr>
          <a:xfrm>
            <a:off x="1547640" y="2349000"/>
            <a:ext cx="5760000" cy="36774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itle 1"/>
          <p:cNvSpPr/>
          <p:nvPr/>
        </p:nvSpPr>
        <p:spPr>
          <a:xfrm>
            <a:off x="539640" y="1594080"/>
            <a:ext cx="8060760" cy="357840"/>
          </a:xfrm>
          <a:prstGeom prst="rect">
            <a:avLst/>
          </a:prstGeom>
          <a:noFill/>
          <a:ln w="0">
            <a:noFill/>
          </a:ln>
        </p:spPr>
        <p:style>
          <a:lnRef idx="0"/>
          <a:fillRef idx="0"/>
          <a:effectRef idx="0"/>
          <a:fontRef idx="minor"/>
        </p:style>
        <p:txBody>
          <a:bodyPr lIns="0" rIns="0" tIns="0" bIns="0" anchor="b">
            <a:noAutofit/>
          </a:bodyPr>
          <a:p>
            <a:pPr>
              <a:lnSpc>
                <a:spcPts val="2999"/>
              </a:lnSpc>
            </a:pPr>
            <a:r>
              <a:rPr b="0" lang="en-US" sz="2400" spc="-1" strike="noStrike">
                <a:solidFill>
                  <a:srgbClr val="c50e1f"/>
                </a:solidFill>
                <a:latin typeface="Arial"/>
              </a:rPr>
              <a:t>Was ist Smart Contract </a:t>
            </a:r>
            <a:endParaRPr b="0" lang="de-DE" sz="2400" spc="-1" strike="noStrike">
              <a:latin typeface="Arial"/>
            </a:endParaRPr>
          </a:p>
        </p:txBody>
      </p:sp>
      <p:sp>
        <p:nvSpPr>
          <p:cNvPr id="200" name="Content Placeholder 2"/>
          <p:cNvSpPr/>
          <p:nvPr/>
        </p:nvSpPr>
        <p:spPr>
          <a:xfrm>
            <a:off x="539640" y="2349000"/>
            <a:ext cx="8060760" cy="2735640"/>
          </a:xfrm>
          <a:prstGeom prst="rect">
            <a:avLst/>
          </a:prstGeom>
          <a:noFill/>
          <a:ln w="0">
            <a:noFill/>
          </a:ln>
        </p:spPr>
        <p:style>
          <a:lnRef idx="0"/>
          <a:fillRef idx="0"/>
          <a:effectRef idx="0"/>
          <a:fontRef idx="minor"/>
        </p:style>
        <p:txBody>
          <a:bodyPr lIns="0" rIns="0" tIns="0" bIns="0">
            <a:noAutofit/>
          </a:bodyPr>
          <a:p>
            <a:pPr marL="343080" indent="-342360">
              <a:lnSpc>
                <a:spcPts val="2200"/>
              </a:lnSpc>
              <a:buClr>
                <a:srgbClr val="000000"/>
              </a:buClr>
              <a:buFont typeface="Arial"/>
              <a:buChar char="•"/>
            </a:pPr>
            <a:r>
              <a:rPr b="0" lang="en-US" sz="1400" spc="-1" strike="noStrike">
                <a:solidFill>
                  <a:srgbClr val="000000"/>
                </a:solidFill>
                <a:latin typeface="Arial"/>
              </a:rPr>
              <a:t>Der Begriff „Smart Contract“ wurde erstmals 1997 von Nick Szabo verwendet, lange bevor Bitcoin geschaffen wurde. </a:t>
            </a:r>
            <a:endParaRPr b="0" lang="de-DE" sz="1400" spc="-1" strike="noStrike">
              <a:latin typeface="Arial"/>
            </a:endParaRPr>
          </a:p>
          <a:p>
            <a:pPr>
              <a:lnSpc>
                <a:spcPts val="2200"/>
              </a:lnSpc>
            </a:pPr>
            <a:endParaRPr b="0" lang="de-DE" sz="1400" spc="-1" strike="noStrike">
              <a:latin typeface="Arial"/>
            </a:endParaRPr>
          </a:p>
          <a:p>
            <a:pPr marL="343080" indent="-342360">
              <a:lnSpc>
                <a:spcPts val="2200"/>
              </a:lnSpc>
              <a:buClr>
                <a:srgbClr val="000000"/>
              </a:buClr>
              <a:buFont typeface="Arial"/>
              <a:buChar char="•"/>
            </a:pPr>
            <a:r>
              <a:rPr b="0" lang="en-US" sz="1400" spc="-1" strike="noStrike">
                <a:solidFill>
                  <a:srgbClr val="000000"/>
                </a:solidFill>
                <a:latin typeface="Arial"/>
              </a:rPr>
              <a:t>Ein Smart Contract ist ein sich selbst ausführender Vertrag, bei dem die Bedingungen der Vereinbarung zwischen Käufer und Verkäufer direkt, als Code (z.B. in einer Blockchain) festgelegt sind.</a:t>
            </a:r>
            <a:endParaRPr b="0" lang="de-DE" sz="1400" spc="-1" strike="noStrike">
              <a:latin typeface="Arial"/>
            </a:endParaRPr>
          </a:p>
          <a:p>
            <a:pPr>
              <a:lnSpc>
                <a:spcPts val="2200"/>
              </a:lnSpc>
            </a:pPr>
            <a:endParaRPr b="0" lang="de-DE" sz="1400" spc="-1" strike="noStrike">
              <a:latin typeface="Arial"/>
            </a:endParaRPr>
          </a:p>
          <a:p>
            <a:pPr marL="343080" indent="-342360">
              <a:lnSpc>
                <a:spcPts val="2200"/>
              </a:lnSpc>
              <a:buClr>
                <a:srgbClr val="000000"/>
              </a:buClr>
              <a:buFont typeface="Arial"/>
              <a:buChar char="•"/>
            </a:pPr>
            <a:r>
              <a:rPr b="0" lang="en-US" sz="1400" spc="-1" strike="noStrike">
                <a:solidFill>
                  <a:srgbClr val="000000"/>
                </a:solidFill>
                <a:latin typeface="Arial"/>
              </a:rPr>
              <a:t>Heutzutage gibt es viele Blockchain-Plattformen, die bereits Smart Contracts unterstützen, Ethereum ist die bekannteste. Ethereum Smart Contracts werden in einer speziellen Programmiersprache namens Solidity programmiert.</a:t>
            </a:r>
            <a:endParaRPr b="0" lang="de-DE" sz="1400" spc="-1" strike="noStrike">
              <a:latin typeface="Arial"/>
            </a:endParaRPr>
          </a:p>
          <a:p>
            <a:pPr>
              <a:lnSpc>
                <a:spcPts val="2200"/>
              </a:lnSpc>
            </a:pPr>
            <a:endParaRPr b="0" lang="de-DE" sz="1400" spc="-1" strike="noStrike">
              <a:latin typeface="Arial"/>
            </a:endParaRPr>
          </a:p>
          <a:p>
            <a:pPr marL="343080" indent="-342360">
              <a:lnSpc>
                <a:spcPts val="2200"/>
              </a:lnSpc>
              <a:buClr>
                <a:srgbClr val="000000"/>
              </a:buClr>
              <a:buFont typeface="Arial"/>
              <a:buChar char="•"/>
            </a:pPr>
            <a:r>
              <a:rPr b="0" lang="de-DE" sz="1400" spc="-1" strike="noStrike">
                <a:solidFill>
                  <a:srgbClr val="000000"/>
                </a:solidFill>
                <a:latin typeface="Arial"/>
                <a:ea typeface="DejaVu Sans"/>
              </a:rPr>
              <a:t>In diesem Projekt soll ein Smart Contract die Logik der Kommunikation steuern</a:t>
            </a:r>
            <a:endParaRPr b="0" lang="de-DE" sz="1400" spc="-1" strike="noStrike">
              <a:latin typeface="Arial"/>
            </a:endParaRPr>
          </a:p>
          <a:p>
            <a:pPr>
              <a:lnSpc>
                <a:spcPts val="2200"/>
              </a:lnSpc>
            </a:pPr>
            <a:endParaRPr b="0" lang="de-DE" sz="1400" spc="-1" strike="noStrike">
              <a:latin typeface="Arial"/>
            </a:endParaRPr>
          </a:p>
          <a:p>
            <a:pPr>
              <a:lnSpc>
                <a:spcPts val="2200"/>
              </a:lnSpc>
            </a:pPr>
            <a:endParaRPr b="0" lang="de-DE" sz="1400" spc="-1" strike="noStrike">
              <a:latin typeface="Arial"/>
            </a:endParaRPr>
          </a:p>
          <a:p>
            <a:pPr>
              <a:lnSpc>
                <a:spcPts val="2200"/>
              </a:lnSpc>
              <a:tabLst>
                <a:tab algn="l" pos="0"/>
              </a:tabLst>
            </a:pPr>
            <a:endParaRPr b="0" lang="de-DE" sz="1400" spc="-1" strike="noStrike">
              <a:latin typeface="Arial"/>
            </a:endParaRPr>
          </a:p>
          <a:p>
            <a:pPr>
              <a:lnSpc>
                <a:spcPts val="2200"/>
              </a:lnSpc>
              <a:tabLst>
                <a:tab algn="l" pos="0"/>
              </a:tabLst>
            </a:pPr>
            <a:endParaRPr b="0" lang="de-DE" sz="1400" spc="-1" strike="noStrike">
              <a:latin typeface="Arial"/>
            </a:endParaRPr>
          </a:p>
          <a:p>
            <a:pPr>
              <a:lnSpc>
                <a:spcPts val="2200"/>
              </a:lnSpc>
              <a:tabLst>
                <a:tab algn="l" pos="0"/>
              </a:tabLst>
            </a:pPr>
            <a:endParaRPr b="0" lang="de-DE" sz="1400" spc="-1" strike="noStrike">
              <a:latin typeface="Arial"/>
            </a:endParaRPr>
          </a:p>
        </p:txBody>
      </p:sp>
      <p:sp>
        <p:nvSpPr>
          <p:cNvPr id="201" name="Footer Placeholder 3"/>
          <p:cNvSpPr/>
          <p:nvPr/>
        </p:nvSpPr>
        <p:spPr>
          <a:xfrm>
            <a:off x="539640" y="6372360"/>
            <a:ext cx="6624000" cy="151560"/>
          </a:xfrm>
          <a:prstGeom prst="rect">
            <a:avLst/>
          </a:prstGeom>
          <a:noFill/>
          <a:ln w="0">
            <a:noFill/>
          </a:ln>
        </p:spPr>
        <p:style>
          <a:lnRef idx="0"/>
          <a:fillRef idx="0"/>
          <a:effectRef idx="0"/>
          <a:fontRef idx="minor"/>
        </p:style>
        <p:txBody>
          <a:bodyPr lIns="0" rIns="0" tIns="0" bIns="0">
            <a:noAutofit/>
          </a:bodyPr>
          <a:p>
            <a:pPr>
              <a:lnSpc>
                <a:spcPct val="100000"/>
              </a:lnSpc>
            </a:pPr>
            <a:r>
              <a:rPr b="1" lang="de-DE" sz="1000" spc="-1" strike="noStrike">
                <a:solidFill>
                  <a:srgbClr val="717171"/>
                </a:solidFill>
                <a:latin typeface="Arial"/>
                <a:ea typeface="Arial"/>
              </a:rPr>
              <a:t>Blockchain für die vernetzte Automatisierungstechnik </a:t>
            </a:r>
            <a:r>
              <a:rPr b="0" lang="de-DE" sz="1000" spc="-1" strike="noStrike">
                <a:solidFill>
                  <a:srgbClr val="717171"/>
                </a:solidFill>
                <a:latin typeface="Arial"/>
                <a:ea typeface="Arial"/>
              </a:rPr>
              <a:t>|</a:t>
            </a:r>
            <a:r>
              <a:rPr b="1" lang="de-DE" sz="1000" spc="-1" strike="noStrike">
                <a:solidFill>
                  <a:srgbClr val="717171"/>
                </a:solidFill>
                <a:latin typeface="Arial"/>
                <a:ea typeface="Arial"/>
              </a:rPr>
              <a:t> </a:t>
            </a:r>
            <a:r>
              <a:rPr b="0" lang="de-DE" sz="1000" spc="-1" strike="noStrike">
                <a:solidFill>
                  <a:srgbClr val="717171"/>
                </a:solidFill>
                <a:latin typeface="Arial"/>
                <a:ea typeface="Arial"/>
              </a:rPr>
              <a:t>Gruppe 12 | Zwischenpräsentation</a:t>
            </a:r>
            <a:endParaRPr b="0" lang="de-DE" sz="1000" spc="-1" strike="noStrike">
              <a:latin typeface="Arial"/>
            </a:endParaRPr>
          </a:p>
        </p:txBody>
      </p:sp>
      <p:sp>
        <p:nvSpPr>
          <p:cNvPr id="202" name="Slide Number Placeholder 4"/>
          <p:cNvSpPr/>
          <p:nvPr/>
        </p:nvSpPr>
        <p:spPr>
          <a:xfrm>
            <a:off x="539640" y="6558120"/>
            <a:ext cx="6624000" cy="151560"/>
          </a:xfrm>
          <a:prstGeom prst="rect">
            <a:avLst/>
          </a:prstGeom>
          <a:noFill/>
          <a:ln w="0">
            <a:noFill/>
          </a:ln>
        </p:spPr>
        <p:style>
          <a:lnRef idx="0"/>
          <a:fillRef idx="0"/>
          <a:effectRef idx="0"/>
          <a:fontRef idx="minor"/>
        </p:style>
        <p:txBody>
          <a:bodyPr lIns="0" rIns="0" tIns="0" bIns="0">
            <a:noAutofit/>
          </a:bodyPr>
          <a:p>
            <a:pPr>
              <a:lnSpc>
                <a:spcPct val="100000"/>
              </a:lnSpc>
            </a:pPr>
            <a:r>
              <a:rPr b="0" lang="de-DE" sz="1000" spc="-1" strike="noStrike">
                <a:solidFill>
                  <a:srgbClr val="717171"/>
                </a:solidFill>
                <a:latin typeface="Arial"/>
              </a:rPr>
              <a:t>Seite </a:t>
            </a:r>
            <a:fld id="{3042332F-5093-46A5-ACE7-F38921A79BEC}" type="slidenum">
              <a:rPr b="0" lang="de-DE" sz="1000" spc="-1" strike="noStrike">
                <a:solidFill>
                  <a:srgbClr val="717171"/>
                </a:solidFill>
                <a:latin typeface="Times New Roman"/>
              </a:rPr>
              <a:t>&lt;Foliennummer&gt;</a:t>
            </a:fld>
            <a:endParaRPr b="0" lang="de-DE" sz="1000" spc="-1" strike="noStrike">
              <a:latin typeface="Arial"/>
            </a:endParaRPr>
          </a:p>
        </p:txBody>
      </p:sp>
      <p:pic>
        <p:nvPicPr>
          <p:cNvPr id="203" name="Picture 7" descr=""/>
          <p:cNvPicPr/>
          <p:nvPr/>
        </p:nvPicPr>
        <p:blipFill>
          <a:blip r:embed="rId1"/>
          <a:srcRect l="13528" t="0" r="0" b="0"/>
          <a:stretch/>
        </p:blipFill>
        <p:spPr>
          <a:xfrm>
            <a:off x="7394760" y="4905360"/>
            <a:ext cx="1205640" cy="107928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itle 1"/>
          <p:cNvSpPr/>
          <p:nvPr/>
        </p:nvSpPr>
        <p:spPr>
          <a:xfrm>
            <a:off x="539640" y="1475640"/>
            <a:ext cx="8060760" cy="357840"/>
          </a:xfrm>
          <a:prstGeom prst="rect">
            <a:avLst/>
          </a:prstGeom>
          <a:noFill/>
          <a:ln w="0">
            <a:noFill/>
          </a:ln>
        </p:spPr>
        <p:style>
          <a:lnRef idx="0"/>
          <a:fillRef idx="0"/>
          <a:effectRef idx="0"/>
          <a:fontRef idx="minor"/>
        </p:style>
        <p:txBody>
          <a:bodyPr lIns="0" rIns="0" tIns="0" bIns="0" anchor="b">
            <a:noAutofit/>
          </a:bodyPr>
          <a:p>
            <a:pPr>
              <a:lnSpc>
                <a:spcPts val="2999"/>
              </a:lnSpc>
            </a:pPr>
            <a:r>
              <a:rPr b="0" lang="en-US" sz="2400" spc="-1" strike="noStrike">
                <a:solidFill>
                  <a:srgbClr val="c50e1f"/>
                </a:solidFill>
                <a:latin typeface="Arial"/>
              </a:rPr>
              <a:t>Smart Contract Merkmale</a:t>
            </a:r>
            <a:endParaRPr b="0" lang="de-DE" sz="2400" spc="-1" strike="noStrike">
              <a:latin typeface="Arial"/>
            </a:endParaRPr>
          </a:p>
        </p:txBody>
      </p:sp>
      <p:sp>
        <p:nvSpPr>
          <p:cNvPr id="205" name="Footer Placeholder 3"/>
          <p:cNvSpPr/>
          <p:nvPr/>
        </p:nvSpPr>
        <p:spPr>
          <a:xfrm>
            <a:off x="539640" y="6372360"/>
            <a:ext cx="6624000" cy="151560"/>
          </a:xfrm>
          <a:prstGeom prst="rect">
            <a:avLst/>
          </a:prstGeom>
          <a:noFill/>
          <a:ln w="0">
            <a:noFill/>
          </a:ln>
        </p:spPr>
        <p:style>
          <a:lnRef idx="0"/>
          <a:fillRef idx="0"/>
          <a:effectRef idx="0"/>
          <a:fontRef idx="minor"/>
        </p:style>
        <p:txBody>
          <a:bodyPr lIns="0" rIns="0" tIns="0" bIns="0">
            <a:noAutofit/>
          </a:bodyPr>
          <a:p>
            <a:pPr>
              <a:lnSpc>
                <a:spcPct val="100000"/>
              </a:lnSpc>
            </a:pPr>
            <a:r>
              <a:rPr b="1" lang="de-DE" sz="1000" spc="-1" strike="noStrike">
                <a:solidFill>
                  <a:srgbClr val="717171"/>
                </a:solidFill>
                <a:latin typeface="Arial"/>
                <a:ea typeface="Arial"/>
              </a:rPr>
              <a:t>Blockchain für die vernetzte Automatisierungstechnik </a:t>
            </a:r>
            <a:r>
              <a:rPr b="0" lang="de-DE" sz="1000" spc="-1" strike="noStrike">
                <a:solidFill>
                  <a:srgbClr val="717171"/>
                </a:solidFill>
                <a:latin typeface="Arial"/>
                <a:ea typeface="Arial"/>
              </a:rPr>
              <a:t>|</a:t>
            </a:r>
            <a:r>
              <a:rPr b="1" lang="de-DE" sz="1000" spc="-1" strike="noStrike">
                <a:solidFill>
                  <a:srgbClr val="717171"/>
                </a:solidFill>
                <a:latin typeface="Arial"/>
                <a:ea typeface="Arial"/>
              </a:rPr>
              <a:t> </a:t>
            </a:r>
            <a:r>
              <a:rPr b="0" lang="de-DE" sz="1000" spc="-1" strike="noStrike">
                <a:solidFill>
                  <a:srgbClr val="717171"/>
                </a:solidFill>
                <a:latin typeface="Arial"/>
                <a:ea typeface="Arial"/>
              </a:rPr>
              <a:t>Gruppe 12 | Zwischenpräsentation</a:t>
            </a:r>
            <a:endParaRPr b="0" lang="de-DE" sz="1000" spc="-1" strike="noStrike">
              <a:latin typeface="Arial"/>
            </a:endParaRPr>
          </a:p>
        </p:txBody>
      </p:sp>
      <p:sp>
        <p:nvSpPr>
          <p:cNvPr id="206" name="Slide Number Placeholder 4"/>
          <p:cNvSpPr/>
          <p:nvPr/>
        </p:nvSpPr>
        <p:spPr>
          <a:xfrm>
            <a:off x="539640" y="6558120"/>
            <a:ext cx="6624000" cy="151560"/>
          </a:xfrm>
          <a:prstGeom prst="rect">
            <a:avLst/>
          </a:prstGeom>
          <a:noFill/>
          <a:ln w="0">
            <a:noFill/>
          </a:ln>
        </p:spPr>
        <p:style>
          <a:lnRef idx="0"/>
          <a:fillRef idx="0"/>
          <a:effectRef idx="0"/>
          <a:fontRef idx="minor"/>
        </p:style>
        <p:txBody>
          <a:bodyPr lIns="0" rIns="0" tIns="0" bIns="0">
            <a:noAutofit/>
          </a:bodyPr>
          <a:p>
            <a:pPr>
              <a:lnSpc>
                <a:spcPct val="100000"/>
              </a:lnSpc>
            </a:pPr>
            <a:r>
              <a:rPr b="0" lang="de-DE" sz="1000" spc="-1" strike="noStrike">
                <a:solidFill>
                  <a:srgbClr val="717171"/>
                </a:solidFill>
                <a:latin typeface="Arial"/>
              </a:rPr>
              <a:t>Seite </a:t>
            </a:r>
            <a:fld id="{6CAD6B84-832A-4D9D-AE14-634F7CA3FBBF}" type="slidenum">
              <a:rPr b="0" lang="de-DE" sz="1000" spc="-1" strike="noStrike">
                <a:solidFill>
                  <a:srgbClr val="717171"/>
                </a:solidFill>
                <a:latin typeface="Times New Roman"/>
              </a:rPr>
              <a:t>&lt;Foliennummer&gt;</a:t>
            </a:fld>
            <a:endParaRPr b="0" lang="de-DE" sz="1000" spc="-1" strike="noStrike">
              <a:latin typeface="Arial"/>
            </a:endParaRPr>
          </a:p>
        </p:txBody>
      </p:sp>
      <p:grpSp>
        <p:nvGrpSpPr>
          <p:cNvPr id="207" name="Group 9"/>
          <p:cNvGrpSpPr/>
          <p:nvPr/>
        </p:nvGrpSpPr>
        <p:grpSpPr>
          <a:xfrm>
            <a:off x="5220000" y="2009520"/>
            <a:ext cx="2486520" cy="2008440"/>
            <a:chOff x="5220000" y="2009520"/>
            <a:chExt cx="2486520" cy="2008440"/>
          </a:xfrm>
        </p:grpSpPr>
        <p:pic>
          <p:nvPicPr>
            <p:cNvPr id="208" name="Picture 10" descr=""/>
            <p:cNvPicPr/>
            <p:nvPr/>
          </p:nvPicPr>
          <p:blipFill>
            <a:blip r:embed="rId1"/>
            <a:stretch/>
          </p:blipFill>
          <p:spPr>
            <a:xfrm>
              <a:off x="5220000" y="2009520"/>
              <a:ext cx="2486520" cy="2008440"/>
            </a:xfrm>
            <a:prstGeom prst="rect">
              <a:avLst/>
            </a:prstGeom>
            <a:ln w="0">
              <a:noFill/>
            </a:ln>
          </p:spPr>
        </p:pic>
        <p:sp>
          <p:nvSpPr>
            <p:cNvPr id="209" name="Rectangle 11"/>
            <p:cNvSpPr/>
            <p:nvPr/>
          </p:nvSpPr>
          <p:spPr>
            <a:xfrm>
              <a:off x="5459040" y="2170800"/>
              <a:ext cx="2008440" cy="200160"/>
            </a:xfrm>
            <a:prstGeom prst="rect">
              <a:avLst/>
            </a:prstGeom>
            <a:solidFill>
              <a:srgbClr val="467487"/>
            </a:solidFill>
            <a:ln w="9525">
              <a:solidFill>
                <a:srgbClr val="467487"/>
              </a:solidFill>
              <a:round/>
            </a:ln>
          </p:spPr>
          <p:style>
            <a:lnRef idx="0"/>
            <a:fillRef idx="0"/>
            <a:effectRef idx="0"/>
            <a:fontRef idx="minor"/>
          </p:style>
        </p:sp>
        <p:sp>
          <p:nvSpPr>
            <p:cNvPr id="210" name="Rectangle 12"/>
            <p:cNvSpPr/>
            <p:nvPr/>
          </p:nvSpPr>
          <p:spPr>
            <a:xfrm>
              <a:off x="5358600" y="2472120"/>
              <a:ext cx="2209680" cy="1305360"/>
            </a:xfrm>
            <a:prstGeom prst="rect">
              <a:avLst/>
            </a:prstGeom>
            <a:solidFill>
              <a:schemeClr val="bg1"/>
            </a:solidFill>
            <a:ln w="9525">
              <a:noFill/>
            </a:ln>
          </p:spPr>
          <p:style>
            <a:lnRef idx="0"/>
            <a:fillRef idx="0"/>
            <a:effectRef idx="0"/>
            <a:fontRef idx="minor"/>
          </p:style>
        </p:sp>
      </p:grpSp>
      <p:grpSp>
        <p:nvGrpSpPr>
          <p:cNvPr id="211" name="Group 25"/>
          <p:cNvGrpSpPr/>
          <p:nvPr/>
        </p:nvGrpSpPr>
        <p:grpSpPr>
          <a:xfrm>
            <a:off x="1043640" y="2009520"/>
            <a:ext cx="2486520" cy="2008440"/>
            <a:chOff x="1043640" y="2009520"/>
            <a:chExt cx="2486520" cy="2008440"/>
          </a:xfrm>
        </p:grpSpPr>
        <p:pic>
          <p:nvPicPr>
            <p:cNvPr id="212" name="Picture 26" descr=""/>
            <p:cNvPicPr/>
            <p:nvPr/>
          </p:nvPicPr>
          <p:blipFill>
            <a:blip r:embed="rId2"/>
            <a:stretch/>
          </p:blipFill>
          <p:spPr>
            <a:xfrm>
              <a:off x="1043640" y="2009520"/>
              <a:ext cx="2486520" cy="2008440"/>
            </a:xfrm>
            <a:prstGeom prst="rect">
              <a:avLst/>
            </a:prstGeom>
            <a:ln w="0">
              <a:noFill/>
            </a:ln>
          </p:spPr>
        </p:pic>
        <p:sp>
          <p:nvSpPr>
            <p:cNvPr id="213" name="Rectangle 27"/>
            <p:cNvSpPr/>
            <p:nvPr/>
          </p:nvSpPr>
          <p:spPr>
            <a:xfrm>
              <a:off x="1282680" y="2170800"/>
              <a:ext cx="2008440" cy="200160"/>
            </a:xfrm>
            <a:prstGeom prst="rect">
              <a:avLst/>
            </a:prstGeom>
            <a:solidFill>
              <a:srgbClr val="467487"/>
            </a:solidFill>
            <a:ln w="9525">
              <a:solidFill>
                <a:srgbClr val="467487"/>
              </a:solidFill>
              <a:round/>
            </a:ln>
          </p:spPr>
          <p:style>
            <a:lnRef idx="0"/>
            <a:fillRef idx="0"/>
            <a:effectRef idx="0"/>
            <a:fontRef idx="minor"/>
          </p:style>
        </p:sp>
        <p:sp>
          <p:nvSpPr>
            <p:cNvPr id="214" name="Rectangle 28"/>
            <p:cNvSpPr/>
            <p:nvPr/>
          </p:nvSpPr>
          <p:spPr>
            <a:xfrm>
              <a:off x="1181880" y="2472120"/>
              <a:ext cx="2209680" cy="1305360"/>
            </a:xfrm>
            <a:prstGeom prst="rect">
              <a:avLst/>
            </a:prstGeom>
            <a:solidFill>
              <a:schemeClr val="bg1"/>
            </a:solidFill>
            <a:ln w="9525">
              <a:noFill/>
            </a:ln>
          </p:spPr>
          <p:style>
            <a:lnRef idx="0"/>
            <a:fillRef idx="0"/>
            <a:effectRef idx="0"/>
            <a:fontRef idx="minor"/>
          </p:style>
        </p:sp>
      </p:grpSp>
      <p:grpSp>
        <p:nvGrpSpPr>
          <p:cNvPr id="215" name="Group 29"/>
          <p:cNvGrpSpPr/>
          <p:nvPr/>
        </p:nvGrpSpPr>
        <p:grpSpPr>
          <a:xfrm>
            <a:off x="1043640" y="4241160"/>
            <a:ext cx="2486520" cy="2008440"/>
            <a:chOff x="1043640" y="4241160"/>
            <a:chExt cx="2486520" cy="2008440"/>
          </a:xfrm>
        </p:grpSpPr>
        <p:pic>
          <p:nvPicPr>
            <p:cNvPr id="216" name="Picture 30" descr=""/>
            <p:cNvPicPr/>
            <p:nvPr/>
          </p:nvPicPr>
          <p:blipFill>
            <a:blip r:embed="rId3"/>
            <a:stretch/>
          </p:blipFill>
          <p:spPr>
            <a:xfrm>
              <a:off x="1043640" y="4241160"/>
              <a:ext cx="2486520" cy="2008440"/>
            </a:xfrm>
            <a:prstGeom prst="rect">
              <a:avLst/>
            </a:prstGeom>
            <a:ln w="0">
              <a:noFill/>
            </a:ln>
          </p:spPr>
        </p:pic>
        <p:sp>
          <p:nvSpPr>
            <p:cNvPr id="217" name="Rectangle 31"/>
            <p:cNvSpPr/>
            <p:nvPr/>
          </p:nvSpPr>
          <p:spPr>
            <a:xfrm>
              <a:off x="1282680" y="4402440"/>
              <a:ext cx="2008440" cy="200160"/>
            </a:xfrm>
            <a:prstGeom prst="rect">
              <a:avLst/>
            </a:prstGeom>
            <a:solidFill>
              <a:srgbClr val="467487"/>
            </a:solidFill>
            <a:ln w="9525">
              <a:solidFill>
                <a:srgbClr val="467487"/>
              </a:solidFill>
              <a:round/>
            </a:ln>
          </p:spPr>
          <p:style>
            <a:lnRef idx="0"/>
            <a:fillRef idx="0"/>
            <a:effectRef idx="0"/>
            <a:fontRef idx="minor"/>
          </p:style>
        </p:sp>
        <p:sp>
          <p:nvSpPr>
            <p:cNvPr id="218" name="Rectangle 32"/>
            <p:cNvSpPr/>
            <p:nvPr/>
          </p:nvSpPr>
          <p:spPr>
            <a:xfrm>
              <a:off x="1181880" y="4704120"/>
              <a:ext cx="2209680" cy="1305360"/>
            </a:xfrm>
            <a:prstGeom prst="rect">
              <a:avLst/>
            </a:prstGeom>
            <a:solidFill>
              <a:schemeClr val="bg1"/>
            </a:solidFill>
            <a:ln w="9525">
              <a:noFill/>
            </a:ln>
          </p:spPr>
          <p:style>
            <a:lnRef idx="0"/>
            <a:fillRef idx="0"/>
            <a:effectRef idx="0"/>
            <a:fontRef idx="minor"/>
          </p:style>
        </p:sp>
      </p:grpSp>
      <p:grpSp>
        <p:nvGrpSpPr>
          <p:cNvPr id="219" name="Group 33"/>
          <p:cNvGrpSpPr/>
          <p:nvPr/>
        </p:nvGrpSpPr>
        <p:grpSpPr>
          <a:xfrm>
            <a:off x="5220000" y="4163400"/>
            <a:ext cx="2486520" cy="2008440"/>
            <a:chOff x="5220000" y="4163400"/>
            <a:chExt cx="2486520" cy="2008440"/>
          </a:xfrm>
        </p:grpSpPr>
        <p:pic>
          <p:nvPicPr>
            <p:cNvPr id="220" name="Picture 34" descr=""/>
            <p:cNvPicPr/>
            <p:nvPr/>
          </p:nvPicPr>
          <p:blipFill>
            <a:blip r:embed="rId4"/>
            <a:stretch/>
          </p:blipFill>
          <p:spPr>
            <a:xfrm>
              <a:off x="5220000" y="4163400"/>
              <a:ext cx="2486520" cy="2008440"/>
            </a:xfrm>
            <a:prstGeom prst="rect">
              <a:avLst/>
            </a:prstGeom>
            <a:ln w="0">
              <a:noFill/>
            </a:ln>
          </p:spPr>
        </p:pic>
        <p:sp>
          <p:nvSpPr>
            <p:cNvPr id="221" name="Rectangle 35"/>
            <p:cNvSpPr/>
            <p:nvPr/>
          </p:nvSpPr>
          <p:spPr>
            <a:xfrm>
              <a:off x="5459040" y="4325040"/>
              <a:ext cx="2008440" cy="200160"/>
            </a:xfrm>
            <a:prstGeom prst="rect">
              <a:avLst/>
            </a:prstGeom>
            <a:solidFill>
              <a:srgbClr val="467487"/>
            </a:solidFill>
            <a:ln w="9525">
              <a:solidFill>
                <a:srgbClr val="467487"/>
              </a:solidFill>
              <a:round/>
            </a:ln>
          </p:spPr>
          <p:style>
            <a:lnRef idx="0"/>
            <a:fillRef idx="0"/>
            <a:effectRef idx="0"/>
            <a:fontRef idx="minor"/>
          </p:style>
        </p:sp>
        <p:sp>
          <p:nvSpPr>
            <p:cNvPr id="222" name="Rectangle 36"/>
            <p:cNvSpPr/>
            <p:nvPr/>
          </p:nvSpPr>
          <p:spPr>
            <a:xfrm>
              <a:off x="5358600" y="4626360"/>
              <a:ext cx="2209680" cy="1305360"/>
            </a:xfrm>
            <a:prstGeom prst="rect">
              <a:avLst/>
            </a:prstGeom>
            <a:solidFill>
              <a:schemeClr val="bg1"/>
            </a:solidFill>
            <a:ln w="9525">
              <a:noFill/>
            </a:ln>
          </p:spPr>
          <p:style>
            <a:lnRef idx="0"/>
            <a:fillRef idx="0"/>
            <a:effectRef idx="0"/>
            <a:fontRef idx="minor"/>
          </p:style>
        </p:sp>
      </p:grpSp>
      <p:sp>
        <p:nvSpPr>
          <p:cNvPr id="223" name="TextBox 37"/>
          <p:cNvSpPr/>
          <p:nvPr/>
        </p:nvSpPr>
        <p:spPr>
          <a:xfrm>
            <a:off x="1282680" y="2080800"/>
            <a:ext cx="2008440" cy="33336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600" spc="-1" strike="noStrike">
                <a:solidFill>
                  <a:srgbClr val="ffffff"/>
                </a:solidFill>
                <a:latin typeface="Arial"/>
                <a:ea typeface="DejaVu Sans"/>
              </a:rPr>
              <a:t>Digital Form</a:t>
            </a:r>
            <a:endParaRPr b="0" lang="de-DE" sz="1600" spc="-1" strike="noStrike">
              <a:latin typeface="Arial"/>
            </a:endParaRPr>
          </a:p>
        </p:txBody>
      </p:sp>
      <p:sp>
        <p:nvSpPr>
          <p:cNvPr id="224" name="TextBox 38"/>
          <p:cNvSpPr/>
          <p:nvPr/>
        </p:nvSpPr>
        <p:spPr>
          <a:xfrm>
            <a:off x="1118520" y="4318560"/>
            <a:ext cx="2336400" cy="30312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ffffff"/>
                </a:solidFill>
                <a:latin typeface="Arial"/>
                <a:ea typeface="DejaVu Sans"/>
              </a:rPr>
              <a:t>Vollstädinge Intergration</a:t>
            </a:r>
            <a:endParaRPr b="0" lang="de-DE" sz="1400" spc="-1" strike="noStrike">
              <a:latin typeface="Arial"/>
            </a:endParaRPr>
          </a:p>
        </p:txBody>
      </p:sp>
      <p:sp>
        <p:nvSpPr>
          <p:cNvPr id="225" name="Rectangle 39"/>
          <p:cNvSpPr/>
          <p:nvPr/>
        </p:nvSpPr>
        <p:spPr>
          <a:xfrm>
            <a:off x="5853960" y="2102040"/>
            <a:ext cx="1218600" cy="333360"/>
          </a:xfrm>
          <a:prstGeom prst="rect">
            <a:avLst/>
          </a:prstGeom>
          <a:noFill/>
          <a:ln w="0">
            <a:noFill/>
          </a:ln>
        </p:spPr>
        <p:style>
          <a:lnRef idx="0"/>
          <a:fillRef idx="0"/>
          <a:effectRef idx="0"/>
          <a:fontRef idx="minor"/>
        </p:style>
        <p:txBody>
          <a:bodyPr wrap="none" lIns="90000" rIns="90000" tIns="45000" bIns="45000">
            <a:spAutoFit/>
          </a:bodyPr>
          <a:p>
            <a:pPr algn="ctr">
              <a:lnSpc>
                <a:spcPct val="100000"/>
              </a:lnSpc>
            </a:pPr>
            <a:r>
              <a:rPr b="0" lang="en-US" sz="1600" spc="-1" strike="noStrike">
                <a:solidFill>
                  <a:srgbClr val="ffffff"/>
                </a:solidFill>
                <a:latin typeface="Arial"/>
                <a:ea typeface="DejaVu Sans"/>
              </a:rPr>
              <a:t>Ausführung</a:t>
            </a:r>
            <a:endParaRPr b="0" lang="de-DE" sz="1600" spc="-1" strike="noStrike">
              <a:latin typeface="Arial"/>
            </a:endParaRPr>
          </a:p>
        </p:txBody>
      </p:sp>
      <p:sp>
        <p:nvSpPr>
          <p:cNvPr id="226" name="Rectangle 40"/>
          <p:cNvSpPr/>
          <p:nvPr/>
        </p:nvSpPr>
        <p:spPr>
          <a:xfrm>
            <a:off x="5571360" y="4242960"/>
            <a:ext cx="1783800" cy="333360"/>
          </a:xfrm>
          <a:prstGeom prst="rect">
            <a:avLst/>
          </a:prstGeom>
          <a:noFill/>
          <a:ln w="0">
            <a:noFill/>
          </a:ln>
        </p:spPr>
        <p:style>
          <a:lnRef idx="0"/>
          <a:fillRef idx="0"/>
          <a:effectRef idx="0"/>
          <a:fontRef idx="minor"/>
        </p:style>
        <p:txBody>
          <a:bodyPr wrap="none" lIns="90000" rIns="90000" tIns="45000" bIns="45000">
            <a:spAutoFit/>
          </a:bodyPr>
          <a:p>
            <a:pPr algn="ctr">
              <a:lnSpc>
                <a:spcPct val="100000"/>
              </a:lnSpc>
            </a:pPr>
            <a:r>
              <a:rPr b="0" lang="en-US" sz="1600" spc="-1" strike="noStrike">
                <a:solidFill>
                  <a:srgbClr val="ffffff"/>
                </a:solidFill>
                <a:latin typeface="Arial"/>
                <a:ea typeface="DejaVu Sans"/>
              </a:rPr>
              <a:t>Unwiderruflichkeit</a:t>
            </a:r>
            <a:endParaRPr b="0" lang="de-DE" sz="1600" spc="-1" strike="noStrike">
              <a:latin typeface="Arial"/>
            </a:endParaRPr>
          </a:p>
        </p:txBody>
      </p:sp>
      <p:pic>
        <p:nvPicPr>
          <p:cNvPr id="227" name="Picture 41" descr=""/>
          <p:cNvPicPr/>
          <p:nvPr/>
        </p:nvPicPr>
        <p:blipFill>
          <a:blip r:embed="rId5"/>
          <a:srcRect l="13528" t="0" r="0" b="0"/>
          <a:stretch/>
        </p:blipFill>
        <p:spPr>
          <a:xfrm>
            <a:off x="3873960" y="3443040"/>
            <a:ext cx="1148760" cy="1028880"/>
          </a:xfrm>
          <a:prstGeom prst="rect">
            <a:avLst/>
          </a:prstGeom>
          <a:ln w="0">
            <a:noFill/>
          </a:ln>
        </p:spPr>
      </p:pic>
      <p:sp>
        <p:nvSpPr>
          <p:cNvPr id="228" name="Rectangle 42"/>
          <p:cNvSpPr/>
          <p:nvPr/>
        </p:nvSpPr>
        <p:spPr>
          <a:xfrm>
            <a:off x="1043640" y="2467440"/>
            <a:ext cx="2491200" cy="45504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200" spc="-1" strike="noStrike">
                <a:solidFill>
                  <a:srgbClr val="000000"/>
                </a:solidFill>
                <a:latin typeface="Arial"/>
                <a:ea typeface="DejaVu Sans"/>
              </a:rPr>
              <a:t>Der Vertrag besteht rein aus Code, Daten und Programen. </a:t>
            </a:r>
            <a:endParaRPr b="0" lang="de-DE" sz="1200" spc="-1" strike="noStrike">
              <a:latin typeface="Arial"/>
            </a:endParaRPr>
          </a:p>
        </p:txBody>
      </p:sp>
      <p:sp>
        <p:nvSpPr>
          <p:cNvPr id="229" name="Rectangle 43"/>
          <p:cNvSpPr/>
          <p:nvPr/>
        </p:nvSpPr>
        <p:spPr>
          <a:xfrm>
            <a:off x="1148040" y="3169440"/>
            <a:ext cx="2280240" cy="63756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200" spc="-1" strike="noStrike">
                <a:solidFill>
                  <a:srgbClr val="000000"/>
                </a:solidFill>
                <a:latin typeface="Arial"/>
                <a:ea typeface="DejaVu Sans"/>
              </a:rPr>
              <a:t>Laufzeitumgebung in der Regel eine Blockchain-techologie </a:t>
            </a:r>
            <a:endParaRPr b="0" lang="de-DE" sz="1200" spc="-1" strike="noStrike">
              <a:latin typeface="Arial"/>
            </a:endParaRPr>
          </a:p>
        </p:txBody>
      </p:sp>
      <p:sp>
        <p:nvSpPr>
          <p:cNvPr id="230" name="Rectangle 44"/>
          <p:cNvSpPr/>
          <p:nvPr/>
        </p:nvSpPr>
        <p:spPr>
          <a:xfrm>
            <a:off x="5358600" y="2473920"/>
            <a:ext cx="2285640" cy="118476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200" spc="-1" strike="noStrike">
                <a:solidFill>
                  <a:srgbClr val="000000"/>
                </a:solidFill>
                <a:latin typeface="Arial"/>
                <a:ea typeface="DejaVu Sans"/>
              </a:rPr>
              <a:t>Ausführung der Vertragsbestimmungen geschieht automatisch, wie im Code festgelegt ( if this then that). Kein Mitwirken der Partei notwendig </a:t>
            </a:r>
            <a:endParaRPr b="0" lang="de-DE" sz="1200" spc="-1" strike="noStrike">
              <a:latin typeface="Arial"/>
            </a:endParaRPr>
          </a:p>
        </p:txBody>
      </p:sp>
      <p:sp>
        <p:nvSpPr>
          <p:cNvPr id="231" name="Rectangle 45"/>
          <p:cNvSpPr/>
          <p:nvPr/>
        </p:nvSpPr>
        <p:spPr>
          <a:xfrm>
            <a:off x="1246320" y="4732200"/>
            <a:ext cx="2044800" cy="1367280"/>
          </a:xfrm>
          <a:prstGeom prst="rect">
            <a:avLst/>
          </a:prstGeom>
          <a:noFill/>
          <a:ln w="0">
            <a:noFill/>
          </a:ln>
        </p:spPr>
        <p:style>
          <a:lnRef idx="0"/>
          <a:fillRef idx="0"/>
          <a:effectRef idx="0"/>
          <a:fontRef idx="minor"/>
        </p:style>
        <p:txBody>
          <a:bodyPr lIns="90000" rIns="90000" tIns="45000" bIns="45000">
            <a:spAutoFit/>
          </a:bodyPr>
          <a:p>
            <a:pPr marL="216000" indent="-215640" algn="ctr">
              <a:lnSpc>
                <a:spcPct val="100000"/>
              </a:lnSpc>
              <a:buClr>
                <a:srgbClr val="000000"/>
              </a:buClr>
              <a:buFont typeface="Arial"/>
              <a:buChar char="•"/>
            </a:pPr>
            <a:r>
              <a:rPr b="0" lang="en-US" sz="1200" spc="-1" strike="noStrike">
                <a:solidFill>
                  <a:srgbClr val="000000"/>
                </a:solidFill>
                <a:latin typeface="Arial"/>
                <a:ea typeface="DejaVu Sans"/>
              </a:rPr>
              <a:t>Vertragsklauseln werden als Computer-Code in Software eingebettet und führen technisch bedingt immer zum selben (rechtlichen) Ergebnis</a:t>
            </a:r>
            <a:endParaRPr b="0" lang="de-DE" sz="1200" spc="-1" strike="noStrike">
              <a:latin typeface="Arial"/>
            </a:endParaRPr>
          </a:p>
        </p:txBody>
      </p:sp>
      <p:sp>
        <p:nvSpPr>
          <p:cNvPr id="232" name="Rectangle 46"/>
          <p:cNvSpPr/>
          <p:nvPr/>
        </p:nvSpPr>
        <p:spPr>
          <a:xfrm>
            <a:off x="5340240" y="4771440"/>
            <a:ext cx="2227680" cy="1184760"/>
          </a:xfrm>
          <a:prstGeom prst="rect">
            <a:avLst/>
          </a:prstGeom>
          <a:noFill/>
          <a:ln w="0">
            <a:noFill/>
          </a:ln>
        </p:spPr>
        <p:style>
          <a:lnRef idx="0"/>
          <a:fillRef idx="0"/>
          <a:effectRef idx="0"/>
          <a:fontRef idx="minor"/>
        </p:style>
        <p:txBody>
          <a:bodyPr lIns="90000" rIns="90000" tIns="45000" bIns="45000">
            <a:spAutoFit/>
          </a:bodyPr>
          <a:p>
            <a:pPr marL="216000" indent="-215640" algn="ctr">
              <a:lnSpc>
                <a:spcPct val="100000"/>
              </a:lnSpc>
              <a:buClr>
                <a:srgbClr val="000000"/>
              </a:buClr>
              <a:buFont typeface="Arial"/>
              <a:buChar char="•"/>
            </a:pPr>
            <a:r>
              <a:rPr b="0" lang="en-US" sz="1200" spc="-1" strike="noStrike">
                <a:solidFill>
                  <a:srgbClr val="000000"/>
                </a:solidFill>
                <a:latin typeface="Arial"/>
                <a:ea typeface="DejaVu Sans"/>
              </a:rPr>
              <a:t>Sobald die Ausführung eingeleitet ist, kann der Vorgang typischerweise nicht mehr gestoppt bzw. ruckgängig gemacht werden. </a:t>
            </a:r>
            <a:endParaRPr b="0" lang="de-DE" sz="1200" spc="-1" strike="noStrike">
              <a:latin typeface="Arial"/>
            </a:endParaRPr>
          </a:p>
        </p:txBody>
      </p:sp>
    </p:spTree>
  </p:cSld>
  <mc:AlternateContent>
    <mc:Choice Requires="p14">
      <p:transition spd="slow" p14:dur="2000"/>
    </mc:Choice>
    <mc:Fallback>
      <p:transition spd="slow"/>
    </mc:Fallback>
  </mc:AlternateContent>
  <p:timing>
    <p:tnLst>
      <p:par>
        <p:cTn id="114" dur="indefinite" restart="never" nodeType="tmRoot">
          <p:childTnLst>
            <p:seq>
              <p:cTn id="115" dur="indefinite" nodeType="mainSeq">
                <p:childTnLst>
                  <p:par>
                    <p:cTn id="116" fill="hold">
                      <p:stCondLst>
                        <p:cond delay="indefinite"/>
                      </p:stCondLst>
                      <p:childTnLst>
                        <p:par>
                          <p:cTn id="117" fill="hold">
                            <p:stCondLst>
                              <p:cond delay="0"/>
                            </p:stCondLst>
                            <p:childTnLst>
                              <p:par>
                                <p:cTn id="118" nodeType="clickEffect" fill="hold" presetClass="entr" presetID="9">
                                  <p:stCondLst>
                                    <p:cond delay="0"/>
                                  </p:stCondLst>
                                  <p:childTnLst>
                                    <p:set>
                                      <p:cBhvr>
                                        <p:cTn id="119" dur="1" fill="hold">
                                          <p:stCondLst>
                                            <p:cond delay="0"/>
                                          </p:stCondLst>
                                        </p:cTn>
                                        <p:tgtEl>
                                          <p:spTgt spid="211"/>
                                        </p:tgtEl>
                                        <p:attrNameLst>
                                          <p:attrName>style.visibility</p:attrName>
                                        </p:attrNameLst>
                                      </p:cBhvr>
                                      <p:to>
                                        <p:strVal val="visible"/>
                                      </p:to>
                                    </p:set>
                                    <p:animEffect filter="dissolve" transition="in">
                                      <p:cBhvr additive="repl">
                                        <p:cTn id="120" dur="500"/>
                                        <p:tgtEl>
                                          <p:spTgt spid="211"/>
                                        </p:tgtEl>
                                      </p:cBhvr>
                                    </p:animEffect>
                                  </p:childTnLst>
                                </p:cTn>
                              </p:par>
                              <p:par>
                                <p:cTn id="121" nodeType="withEffect" fill="hold" presetClass="entr" presetID="9">
                                  <p:stCondLst>
                                    <p:cond delay="0"/>
                                  </p:stCondLst>
                                  <p:childTnLst>
                                    <p:set>
                                      <p:cBhvr>
                                        <p:cTn id="122" dur="1" fill="hold">
                                          <p:stCondLst>
                                            <p:cond delay="0"/>
                                          </p:stCondLst>
                                        </p:cTn>
                                        <p:tgtEl>
                                          <p:spTgt spid="223"/>
                                        </p:tgtEl>
                                        <p:attrNameLst>
                                          <p:attrName>style.visibility</p:attrName>
                                        </p:attrNameLst>
                                      </p:cBhvr>
                                      <p:to>
                                        <p:strVal val="visible"/>
                                      </p:to>
                                    </p:set>
                                    <p:animEffect filter="dissolve" transition="in">
                                      <p:cBhvr additive="repl">
                                        <p:cTn id="123" dur="500"/>
                                        <p:tgtEl>
                                          <p:spTgt spid="223"/>
                                        </p:tgtEl>
                                      </p:cBhvr>
                                    </p:animEffect>
                                  </p:childTnLst>
                                </p:cTn>
                              </p:par>
                              <p:par>
                                <p:cTn id="124" nodeType="withEffect" fill="hold" presetClass="entr" presetID="9">
                                  <p:stCondLst>
                                    <p:cond delay="0"/>
                                  </p:stCondLst>
                                  <p:childTnLst>
                                    <p:set>
                                      <p:cBhvr>
                                        <p:cTn id="125" dur="1" fill="hold">
                                          <p:stCondLst>
                                            <p:cond delay="0"/>
                                          </p:stCondLst>
                                        </p:cTn>
                                        <p:tgtEl>
                                          <p:spTgt spid="228"/>
                                        </p:tgtEl>
                                        <p:attrNameLst>
                                          <p:attrName>style.visibility</p:attrName>
                                        </p:attrNameLst>
                                      </p:cBhvr>
                                      <p:to>
                                        <p:strVal val="visible"/>
                                      </p:to>
                                    </p:set>
                                    <p:animEffect filter="dissolve" transition="in">
                                      <p:cBhvr additive="repl">
                                        <p:cTn id="126" dur="500"/>
                                        <p:tgtEl>
                                          <p:spTgt spid="228"/>
                                        </p:tgtEl>
                                      </p:cBhvr>
                                    </p:animEffect>
                                  </p:childTnLst>
                                </p:cTn>
                              </p:par>
                              <p:par>
                                <p:cTn id="127" nodeType="withEffect" fill="hold" presetClass="entr" presetID="9">
                                  <p:stCondLst>
                                    <p:cond delay="0"/>
                                  </p:stCondLst>
                                  <p:childTnLst>
                                    <p:set>
                                      <p:cBhvr>
                                        <p:cTn id="128" dur="1" fill="hold">
                                          <p:stCondLst>
                                            <p:cond delay="0"/>
                                          </p:stCondLst>
                                        </p:cTn>
                                        <p:tgtEl>
                                          <p:spTgt spid="229"/>
                                        </p:tgtEl>
                                        <p:attrNameLst>
                                          <p:attrName>style.visibility</p:attrName>
                                        </p:attrNameLst>
                                      </p:cBhvr>
                                      <p:to>
                                        <p:strVal val="visible"/>
                                      </p:to>
                                    </p:set>
                                    <p:animEffect filter="dissolve" transition="in">
                                      <p:cBhvr additive="repl">
                                        <p:cTn id="129" dur="500"/>
                                        <p:tgtEl>
                                          <p:spTgt spid="229"/>
                                        </p:tgtEl>
                                      </p:cBhvr>
                                    </p:animEffect>
                                  </p:childTnLst>
                                </p:cTn>
                              </p:par>
                            </p:childTnLst>
                          </p:cTn>
                        </p:par>
                      </p:childTnLst>
                    </p:cTn>
                  </p:par>
                  <p:par>
                    <p:cTn id="130" fill="hold">
                      <p:stCondLst>
                        <p:cond delay="indefinite"/>
                      </p:stCondLst>
                      <p:childTnLst>
                        <p:par>
                          <p:cTn id="131" fill="hold">
                            <p:stCondLst>
                              <p:cond delay="0"/>
                            </p:stCondLst>
                            <p:childTnLst>
                              <p:par>
                                <p:cTn id="132" nodeType="clickEffect" fill="hold" presetClass="entr" presetID="9">
                                  <p:stCondLst>
                                    <p:cond delay="0"/>
                                  </p:stCondLst>
                                  <p:childTnLst>
                                    <p:set>
                                      <p:cBhvr>
                                        <p:cTn id="133" dur="1" fill="hold">
                                          <p:stCondLst>
                                            <p:cond delay="0"/>
                                          </p:stCondLst>
                                        </p:cTn>
                                        <p:tgtEl>
                                          <p:spTgt spid="215"/>
                                        </p:tgtEl>
                                        <p:attrNameLst>
                                          <p:attrName>style.visibility</p:attrName>
                                        </p:attrNameLst>
                                      </p:cBhvr>
                                      <p:to>
                                        <p:strVal val="visible"/>
                                      </p:to>
                                    </p:set>
                                    <p:animEffect filter="dissolve" transition="in">
                                      <p:cBhvr additive="repl">
                                        <p:cTn id="134" dur="500"/>
                                        <p:tgtEl>
                                          <p:spTgt spid="215"/>
                                        </p:tgtEl>
                                      </p:cBhvr>
                                    </p:animEffect>
                                  </p:childTnLst>
                                </p:cTn>
                              </p:par>
                              <p:par>
                                <p:cTn id="135" nodeType="withEffect" fill="hold" presetClass="entr" presetID="9">
                                  <p:stCondLst>
                                    <p:cond delay="0"/>
                                  </p:stCondLst>
                                  <p:childTnLst>
                                    <p:set>
                                      <p:cBhvr>
                                        <p:cTn id="136" dur="1" fill="hold">
                                          <p:stCondLst>
                                            <p:cond delay="0"/>
                                          </p:stCondLst>
                                        </p:cTn>
                                        <p:tgtEl>
                                          <p:spTgt spid="224"/>
                                        </p:tgtEl>
                                        <p:attrNameLst>
                                          <p:attrName>style.visibility</p:attrName>
                                        </p:attrNameLst>
                                      </p:cBhvr>
                                      <p:to>
                                        <p:strVal val="visible"/>
                                      </p:to>
                                    </p:set>
                                    <p:animEffect filter="dissolve" transition="in">
                                      <p:cBhvr additive="repl">
                                        <p:cTn id="137" dur="500"/>
                                        <p:tgtEl>
                                          <p:spTgt spid="224"/>
                                        </p:tgtEl>
                                      </p:cBhvr>
                                    </p:animEffect>
                                  </p:childTnLst>
                                </p:cTn>
                              </p:par>
                              <p:par>
                                <p:cTn id="138" nodeType="withEffect" fill="hold" presetClass="entr" presetID="9">
                                  <p:stCondLst>
                                    <p:cond delay="0"/>
                                  </p:stCondLst>
                                  <p:childTnLst>
                                    <p:set>
                                      <p:cBhvr>
                                        <p:cTn id="139" dur="1" fill="hold">
                                          <p:stCondLst>
                                            <p:cond delay="0"/>
                                          </p:stCondLst>
                                        </p:cTn>
                                        <p:tgtEl>
                                          <p:spTgt spid="231"/>
                                        </p:tgtEl>
                                        <p:attrNameLst>
                                          <p:attrName>style.visibility</p:attrName>
                                        </p:attrNameLst>
                                      </p:cBhvr>
                                      <p:to>
                                        <p:strVal val="visible"/>
                                      </p:to>
                                    </p:set>
                                    <p:animEffect filter="dissolve" transition="in">
                                      <p:cBhvr additive="repl">
                                        <p:cTn id="140" dur="500"/>
                                        <p:tgtEl>
                                          <p:spTgt spid="231"/>
                                        </p:tgtEl>
                                      </p:cBhvr>
                                    </p:animEffect>
                                  </p:childTnLst>
                                </p:cTn>
                              </p:par>
                            </p:childTnLst>
                          </p:cTn>
                        </p:par>
                      </p:childTnLst>
                    </p:cTn>
                  </p:par>
                  <p:par>
                    <p:cTn id="141" fill="hold">
                      <p:stCondLst>
                        <p:cond delay="indefinite"/>
                      </p:stCondLst>
                      <p:childTnLst>
                        <p:par>
                          <p:cTn id="142" fill="hold">
                            <p:stCondLst>
                              <p:cond delay="0"/>
                            </p:stCondLst>
                            <p:childTnLst>
                              <p:par>
                                <p:cTn id="143" nodeType="clickEffect" fill="hold" presetClass="entr" presetID="9">
                                  <p:stCondLst>
                                    <p:cond delay="0"/>
                                  </p:stCondLst>
                                  <p:childTnLst>
                                    <p:set>
                                      <p:cBhvr>
                                        <p:cTn id="144" dur="1" fill="hold">
                                          <p:stCondLst>
                                            <p:cond delay="0"/>
                                          </p:stCondLst>
                                        </p:cTn>
                                        <p:tgtEl>
                                          <p:spTgt spid="207"/>
                                        </p:tgtEl>
                                        <p:attrNameLst>
                                          <p:attrName>style.visibility</p:attrName>
                                        </p:attrNameLst>
                                      </p:cBhvr>
                                      <p:to>
                                        <p:strVal val="visible"/>
                                      </p:to>
                                    </p:set>
                                    <p:animEffect filter="dissolve" transition="in">
                                      <p:cBhvr additive="repl">
                                        <p:cTn id="145" dur="500"/>
                                        <p:tgtEl>
                                          <p:spTgt spid="207"/>
                                        </p:tgtEl>
                                      </p:cBhvr>
                                    </p:animEffect>
                                  </p:childTnLst>
                                </p:cTn>
                              </p:par>
                              <p:par>
                                <p:cTn id="146" nodeType="withEffect" fill="hold" presetClass="entr" presetID="9">
                                  <p:stCondLst>
                                    <p:cond delay="0"/>
                                  </p:stCondLst>
                                  <p:childTnLst>
                                    <p:set>
                                      <p:cBhvr>
                                        <p:cTn id="147" dur="1" fill="hold">
                                          <p:stCondLst>
                                            <p:cond delay="0"/>
                                          </p:stCondLst>
                                        </p:cTn>
                                        <p:tgtEl>
                                          <p:spTgt spid="225"/>
                                        </p:tgtEl>
                                        <p:attrNameLst>
                                          <p:attrName>style.visibility</p:attrName>
                                        </p:attrNameLst>
                                      </p:cBhvr>
                                      <p:to>
                                        <p:strVal val="visible"/>
                                      </p:to>
                                    </p:set>
                                    <p:animEffect filter="dissolve" transition="in">
                                      <p:cBhvr additive="repl">
                                        <p:cTn id="148" dur="500"/>
                                        <p:tgtEl>
                                          <p:spTgt spid="225"/>
                                        </p:tgtEl>
                                      </p:cBhvr>
                                    </p:animEffect>
                                  </p:childTnLst>
                                </p:cTn>
                              </p:par>
                              <p:par>
                                <p:cTn id="149" nodeType="withEffect" fill="hold" presetClass="entr" presetID="9">
                                  <p:stCondLst>
                                    <p:cond delay="0"/>
                                  </p:stCondLst>
                                  <p:childTnLst>
                                    <p:set>
                                      <p:cBhvr>
                                        <p:cTn id="150" dur="1" fill="hold">
                                          <p:stCondLst>
                                            <p:cond delay="0"/>
                                          </p:stCondLst>
                                        </p:cTn>
                                        <p:tgtEl>
                                          <p:spTgt spid="230"/>
                                        </p:tgtEl>
                                        <p:attrNameLst>
                                          <p:attrName>style.visibility</p:attrName>
                                        </p:attrNameLst>
                                      </p:cBhvr>
                                      <p:to>
                                        <p:strVal val="visible"/>
                                      </p:to>
                                    </p:set>
                                    <p:animEffect filter="dissolve" transition="in">
                                      <p:cBhvr additive="repl">
                                        <p:cTn id="151" dur="500"/>
                                        <p:tgtEl>
                                          <p:spTgt spid="230"/>
                                        </p:tgtEl>
                                      </p:cBhvr>
                                    </p:animEffect>
                                  </p:childTnLst>
                                </p:cTn>
                              </p:par>
                            </p:childTnLst>
                          </p:cTn>
                        </p:par>
                      </p:childTnLst>
                    </p:cTn>
                  </p:par>
                  <p:par>
                    <p:cTn id="152" fill="hold">
                      <p:stCondLst>
                        <p:cond delay="indefinite"/>
                      </p:stCondLst>
                      <p:childTnLst>
                        <p:par>
                          <p:cTn id="153" fill="hold">
                            <p:stCondLst>
                              <p:cond delay="0"/>
                            </p:stCondLst>
                            <p:childTnLst>
                              <p:par>
                                <p:cTn id="154" nodeType="clickEffect" fill="hold" presetClass="entr" presetID="9">
                                  <p:stCondLst>
                                    <p:cond delay="0"/>
                                  </p:stCondLst>
                                  <p:childTnLst>
                                    <p:set>
                                      <p:cBhvr>
                                        <p:cTn id="155" dur="1" fill="hold">
                                          <p:stCondLst>
                                            <p:cond delay="0"/>
                                          </p:stCondLst>
                                        </p:cTn>
                                        <p:tgtEl>
                                          <p:spTgt spid="219"/>
                                        </p:tgtEl>
                                        <p:attrNameLst>
                                          <p:attrName>style.visibility</p:attrName>
                                        </p:attrNameLst>
                                      </p:cBhvr>
                                      <p:to>
                                        <p:strVal val="visible"/>
                                      </p:to>
                                    </p:set>
                                    <p:animEffect filter="dissolve" transition="in">
                                      <p:cBhvr additive="repl">
                                        <p:cTn id="156" dur="500"/>
                                        <p:tgtEl>
                                          <p:spTgt spid="219"/>
                                        </p:tgtEl>
                                      </p:cBhvr>
                                    </p:animEffect>
                                  </p:childTnLst>
                                </p:cTn>
                              </p:par>
                              <p:par>
                                <p:cTn id="157" nodeType="withEffect" fill="hold" presetClass="entr" presetID="9">
                                  <p:stCondLst>
                                    <p:cond delay="0"/>
                                  </p:stCondLst>
                                  <p:childTnLst>
                                    <p:set>
                                      <p:cBhvr>
                                        <p:cTn id="158" dur="1" fill="hold">
                                          <p:stCondLst>
                                            <p:cond delay="0"/>
                                          </p:stCondLst>
                                        </p:cTn>
                                        <p:tgtEl>
                                          <p:spTgt spid="226"/>
                                        </p:tgtEl>
                                        <p:attrNameLst>
                                          <p:attrName>style.visibility</p:attrName>
                                        </p:attrNameLst>
                                      </p:cBhvr>
                                      <p:to>
                                        <p:strVal val="visible"/>
                                      </p:to>
                                    </p:set>
                                    <p:animEffect filter="dissolve" transition="in">
                                      <p:cBhvr additive="repl">
                                        <p:cTn id="159" dur="500"/>
                                        <p:tgtEl>
                                          <p:spTgt spid="226"/>
                                        </p:tgtEl>
                                      </p:cBhvr>
                                    </p:animEffect>
                                  </p:childTnLst>
                                </p:cTn>
                              </p:par>
                              <p:par>
                                <p:cTn id="160" nodeType="withEffect" fill="hold" presetClass="entr" presetID="9">
                                  <p:stCondLst>
                                    <p:cond delay="0"/>
                                  </p:stCondLst>
                                  <p:childTnLst>
                                    <p:set>
                                      <p:cBhvr>
                                        <p:cTn id="161" dur="1" fill="hold">
                                          <p:stCondLst>
                                            <p:cond delay="0"/>
                                          </p:stCondLst>
                                        </p:cTn>
                                        <p:tgtEl>
                                          <p:spTgt spid="232"/>
                                        </p:tgtEl>
                                        <p:attrNameLst>
                                          <p:attrName>style.visibility</p:attrName>
                                        </p:attrNameLst>
                                      </p:cBhvr>
                                      <p:to>
                                        <p:strVal val="visible"/>
                                      </p:to>
                                    </p:set>
                                    <p:animEffect filter="dissolve" transition="in">
                                      <p:cBhvr additive="repl">
                                        <p:cTn id="162" dur="500"/>
                                        <p:tgtEl>
                                          <p:spTgt spid="2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Fußzeilenplatzhalter 3"/>
          <p:cNvSpPr/>
          <p:nvPr/>
        </p:nvSpPr>
        <p:spPr>
          <a:xfrm>
            <a:off x="539640" y="6372360"/>
            <a:ext cx="6624000" cy="151560"/>
          </a:xfrm>
          <a:prstGeom prst="rect">
            <a:avLst/>
          </a:prstGeom>
          <a:noFill/>
          <a:ln w="0">
            <a:noFill/>
          </a:ln>
        </p:spPr>
        <p:style>
          <a:lnRef idx="0"/>
          <a:fillRef idx="0"/>
          <a:effectRef idx="0"/>
          <a:fontRef idx="minor"/>
        </p:style>
        <p:txBody>
          <a:bodyPr lIns="0" rIns="0" tIns="0" bIns="0">
            <a:noAutofit/>
          </a:bodyPr>
          <a:p>
            <a:pPr>
              <a:lnSpc>
                <a:spcPct val="100000"/>
              </a:lnSpc>
            </a:pPr>
            <a:r>
              <a:rPr b="1" lang="de-DE" sz="1000" spc="-1" strike="noStrike">
                <a:solidFill>
                  <a:srgbClr val="717171"/>
                </a:solidFill>
                <a:latin typeface="Arial"/>
                <a:ea typeface="Arial"/>
              </a:rPr>
              <a:t>Blockchain für die vernetzte Automatisierungstechnik </a:t>
            </a:r>
            <a:r>
              <a:rPr b="0" lang="de-DE" sz="1000" spc="-1" strike="noStrike">
                <a:solidFill>
                  <a:srgbClr val="717171"/>
                </a:solidFill>
                <a:latin typeface="Arial"/>
                <a:ea typeface="Arial"/>
              </a:rPr>
              <a:t>|</a:t>
            </a:r>
            <a:r>
              <a:rPr b="1" lang="de-DE" sz="1000" spc="-1" strike="noStrike">
                <a:solidFill>
                  <a:srgbClr val="717171"/>
                </a:solidFill>
                <a:latin typeface="Arial"/>
                <a:ea typeface="Arial"/>
              </a:rPr>
              <a:t> </a:t>
            </a:r>
            <a:r>
              <a:rPr b="0" lang="de-DE" sz="1000" spc="-1" strike="noStrike">
                <a:solidFill>
                  <a:srgbClr val="717171"/>
                </a:solidFill>
                <a:latin typeface="Arial"/>
                <a:ea typeface="Arial"/>
              </a:rPr>
              <a:t>Gruppe 12 | Zwischenpräsentation</a:t>
            </a:r>
            <a:endParaRPr b="0" lang="de-DE" sz="1000" spc="-1" strike="noStrike">
              <a:latin typeface="Arial"/>
            </a:endParaRPr>
          </a:p>
        </p:txBody>
      </p:sp>
      <p:sp>
        <p:nvSpPr>
          <p:cNvPr id="234" name="Foliennummernplatzhalter 4"/>
          <p:cNvSpPr/>
          <p:nvPr/>
        </p:nvSpPr>
        <p:spPr>
          <a:xfrm>
            <a:off x="539640" y="6558120"/>
            <a:ext cx="6624000" cy="151560"/>
          </a:xfrm>
          <a:prstGeom prst="rect">
            <a:avLst/>
          </a:prstGeom>
          <a:noFill/>
          <a:ln w="0">
            <a:noFill/>
          </a:ln>
        </p:spPr>
        <p:style>
          <a:lnRef idx="0"/>
          <a:fillRef idx="0"/>
          <a:effectRef idx="0"/>
          <a:fontRef idx="minor"/>
        </p:style>
        <p:txBody>
          <a:bodyPr lIns="0" rIns="0" tIns="0" bIns="0">
            <a:noAutofit/>
          </a:bodyPr>
          <a:p>
            <a:pPr>
              <a:lnSpc>
                <a:spcPct val="100000"/>
              </a:lnSpc>
            </a:pPr>
            <a:r>
              <a:rPr b="0" lang="de-DE" sz="1000" spc="-1" strike="noStrike">
                <a:solidFill>
                  <a:srgbClr val="717171"/>
                </a:solidFill>
                <a:latin typeface="Arial"/>
              </a:rPr>
              <a:t>Seite </a:t>
            </a:r>
            <a:fld id="{D5D52397-041B-4180-BEC9-B07A3EFF46EF}" type="slidenum">
              <a:rPr b="0" lang="de-DE" sz="1000" spc="-1" strike="noStrike">
                <a:solidFill>
                  <a:srgbClr val="717171"/>
                </a:solidFill>
                <a:latin typeface="Times New Roman"/>
              </a:rPr>
              <a:t>&lt;Foliennummer&gt;</a:t>
            </a:fld>
            <a:endParaRPr b="0" lang="de-DE" sz="1000" spc="-1" strike="noStrike">
              <a:latin typeface="Arial"/>
            </a:endParaRPr>
          </a:p>
        </p:txBody>
      </p:sp>
      <p:sp>
        <p:nvSpPr>
          <p:cNvPr id="235" name="Titel 1_8"/>
          <p:cNvSpPr/>
          <p:nvPr/>
        </p:nvSpPr>
        <p:spPr>
          <a:xfrm>
            <a:off x="539640" y="1717560"/>
            <a:ext cx="8060760" cy="380160"/>
          </a:xfrm>
          <a:prstGeom prst="rect">
            <a:avLst/>
          </a:prstGeom>
          <a:noFill/>
          <a:ln w="0">
            <a:noFill/>
          </a:ln>
        </p:spPr>
        <p:style>
          <a:lnRef idx="0"/>
          <a:fillRef idx="0"/>
          <a:effectRef idx="0"/>
          <a:fontRef idx="minor"/>
        </p:style>
        <p:txBody>
          <a:bodyPr lIns="0" rIns="0" tIns="0" bIns="0" anchor="b">
            <a:noAutofit/>
          </a:bodyPr>
          <a:p>
            <a:pPr>
              <a:lnSpc>
                <a:spcPts val="2999"/>
              </a:lnSpc>
            </a:pPr>
            <a:r>
              <a:rPr b="0" lang="de-DE" sz="2400" spc="-1" strike="noStrike">
                <a:solidFill>
                  <a:srgbClr val="c50e1f"/>
                </a:solidFill>
                <a:latin typeface="Arial"/>
                <a:ea typeface="Arial"/>
              </a:rPr>
              <a:t>Konsens Algorithmen</a:t>
            </a:r>
            <a:endParaRPr b="0" lang="de-DE" sz="2400" spc="-1" strike="noStrike">
              <a:latin typeface="Arial"/>
            </a:endParaRPr>
          </a:p>
        </p:txBody>
      </p:sp>
      <p:sp>
        <p:nvSpPr>
          <p:cNvPr id="236" name="Inhaltsplatzhalter 2_8"/>
          <p:cNvSpPr/>
          <p:nvPr/>
        </p:nvSpPr>
        <p:spPr>
          <a:xfrm>
            <a:off x="539640" y="2349360"/>
            <a:ext cx="8060760" cy="3641040"/>
          </a:xfrm>
          <a:prstGeom prst="rect">
            <a:avLst/>
          </a:prstGeom>
          <a:noFill/>
          <a:ln w="0">
            <a:noFill/>
          </a:ln>
        </p:spPr>
        <p:style>
          <a:lnRef idx="0"/>
          <a:fillRef idx="0"/>
          <a:effectRef idx="0"/>
          <a:fontRef idx="minor"/>
        </p:style>
        <p:txBody>
          <a:bodyPr lIns="0" rIns="0" tIns="0" bIns="0">
            <a:noAutofit/>
          </a:bodyPr>
          <a:p>
            <a:pPr marL="432000" indent="-322560">
              <a:lnSpc>
                <a:spcPct val="100000"/>
              </a:lnSpc>
              <a:spcBef>
                <a:spcPts val="1417"/>
              </a:spcBef>
              <a:buClr>
                <a:srgbClr val="000000"/>
              </a:buClr>
              <a:buSzPct val="45000"/>
              <a:buFont typeface="Wingdings" charset="2"/>
              <a:buChar char=""/>
            </a:pPr>
            <a:r>
              <a:rPr b="0" lang="de-DE" sz="1400" spc="-1" strike="noStrike">
                <a:solidFill>
                  <a:srgbClr val="000000"/>
                </a:solidFill>
                <a:latin typeface="Arial"/>
                <a:ea typeface="DejaVu Sans"/>
              </a:rPr>
              <a:t>Problem: Wie entscheiden ob ein neue Blöcke angehängt werden und in welcher Reihenfolge?</a:t>
            </a:r>
            <a:endParaRPr b="0" lang="de-DE" sz="1400" spc="-1" strike="noStrike">
              <a:latin typeface="Arial"/>
            </a:endParaRPr>
          </a:p>
          <a:p>
            <a:pPr marL="432000" indent="-322560">
              <a:lnSpc>
                <a:spcPct val="100000"/>
              </a:lnSpc>
              <a:spcBef>
                <a:spcPts val="1417"/>
              </a:spcBef>
              <a:buClr>
                <a:srgbClr val="000000"/>
              </a:buClr>
              <a:buSzPct val="45000"/>
              <a:buFont typeface="Wingdings" charset="2"/>
              <a:buChar char=""/>
            </a:pPr>
            <a:r>
              <a:rPr b="0" lang="de-DE" sz="1400" spc="-1" strike="noStrike">
                <a:solidFill>
                  <a:srgbClr val="000000"/>
                </a:solidFill>
                <a:latin typeface="Arial"/>
                <a:ea typeface="DejaVu Sans"/>
              </a:rPr>
              <a:t>Signaturen müssen verifiziert werden</a:t>
            </a:r>
            <a:endParaRPr b="0" lang="de-DE" sz="1400" spc="-1" strike="noStrike">
              <a:latin typeface="Arial"/>
            </a:endParaRPr>
          </a:p>
          <a:p>
            <a:pPr marL="432000" indent="-322560">
              <a:lnSpc>
                <a:spcPct val="100000"/>
              </a:lnSpc>
              <a:spcBef>
                <a:spcPts val="1417"/>
              </a:spcBef>
              <a:buClr>
                <a:srgbClr val="000000"/>
              </a:buClr>
              <a:buSzPct val="45000"/>
              <a:buFont typeface="Wingdings" charset="2"/>
              <a:buChar char=""/>
            </a:pPr>
            <a:r>
              <a:rPr b="0" lang="de-DE" sz="1400" spc="-1" strike="noStrike">
                <a:solidFill>
                  <a:srgbClr val="000000"/>
                </a:solidFill>
                <a:latin typeface="Arial"/>
                <a:ea typeface="DejaVu Sans"/>
              </a:rPr>
              <a:t>Transaktion überprüft (Hat der Sender die nötigen Coins/Token)</a:t>
            </a:r>
            <a:endParaRPr b="0" lang="de-DE" sz="1400" spc="-1" strike="noStrike">
              <a:latin typeface="Arial"/>
            </a:endParaRPr>
          </a:p>
          <a:p>
            <a:pPr marL="432000" indent="-322560">
              <a:lnSpc>
                <a:spcPct val="100000"/>
              </a:lnSpc>
              <a:spcBef>
                <a:spcPts val="1417"/>
              </a:spcBef>
              <a:buClr>
                <a:srgbClr val="000000"/>
              </a:buClr>
              <a:buSzPct val="45000"/>
              <a:buFont typeface="Wingdings" charset="2"/>
              <a:buChar char=""/>
            </a:pPr>
            <a:r>
              <a:rPr b="0" lang="de-DE" sz="1400" spc="-1" strike="noStrike">
                <a:solidFill>
                  <a:srgbClr val="000000"/>
                </a:solidFill>
                <a:latin typeface="Arial"/>
                <a:ea typeface="DejaVu Sans"/>
              </a:rPr>
              <a:t>Es muss einen Konsens geben damit verteilte Kopien der Blockchain synchron bleiben</a:t>
            </a:r>
            <a:endParaRPr b="0" lang="de-DE" sz="1400" spc="-1" strike="noStrike">
              <a:latin typeface="Arial"/>
            </a:endParaRPr>
          </a:p>
          <a:p>
            <a:pPr marL="432000" indent="-322560">
              <a:lnSpc>
                <a:spcPct val="100000"/>
              </a:lnSpc>
              <a:spcBef>
                <a:spcPts val="1417"/>
              </a:spcBef>
              <a:buClr>
                <a:srgbClr val="000000"/>
              </a:buClr>
              <a:buSzPct val="45000"/>
              <a:buFont typeface="Wingdings" charset="2"/>
              <a:buChar char=""/>
            </a:pPr>
            <a:r>
              <a:rPr b="0" lang="de-DE" sz="1400" spc="-1" strike="noStrike">
                <a:solidFill>
                  <a:srgbClr val="000000"/>
                </a:solidFill>
                <a:latin typeface="Arial"/>
                <a:ea typeface="DejaVu Sans"/>
              </a:rPr>
              <a:t>Dieser Prozess wird häufig als „Mining“ bezeichnet</a:t>
            </a:r>
            <a:endParaRPr b="0" lang="de-DE" sz="1400" spc="-1" strike="noStrike">
              <a:latin typeface="Arial"/>
            </a:endParaRPr>
          </a:p>
          <a:p>
            <a:pPr marL="432000" indent="-322560">
              <a:lnSpc>
                <a:spcPct val="100000"/>
              </a:lnSpc>
              <a:spcBef>
                <a:spcPts val="1417"/>
              </a:spcBef>
              <a:buClr>
                <a:srgbClr val="000000"/>
              </a:buClr>
              <a:buSzPct val="45000"/>
              <a:buFont typeface="Wingdings" charset="2"/>
              <a:buChar char=""/>
            </a:pPr>
            <a:r>
              <a:rPr b="0" lang="de-DE" sz="1400" spc="-1" strike="noStrike">
                <a:solidFill>
                  <a:srgbClr val="000000"/>
                </a:solidFill>
                <a:latin typeface="Arial"/>
                <a:ea typeface="DejaVu Sans"/>
              </a:rPr>
              <a:t>Nodes die „Mining“ betreiben sind „Mining Nodes“, „Miners“ oder „Validator Nodes“</a:t>
            </a:r>
            <a:endParaRPr b="0" lang="de-DE" sz="1400" spc="-1" strike="noStrike">
              <a:latin typeface="Arial"/>
            </a:endParaRPr>
          </a:p>
          <a:p>
            <a:pPr marL="432000" indent="-322560">
              <a:lnSpc>
                <a:spcPct val="100000"/>
              </a:lnSpc>
              <a:spcBef>
                <a:spcPts val="1417"/>
              </a:spcBef>
              <a:buClr>
                <a:srgbClr val="000000"/>
              </a:buClr>
              <a:buSzPct val="45000"/>
              <a:buFont typeface="Wingdings" charset="2"/>
              <a:buChar char=""/>
            </a:pPr>
            <a:r>
              <a:rPr b="0" lang="de-DE" sz="1400" spc="-1" strike="noStrike">
                <a:solidFill>
                  <a:srgbClr val="000000"/>
                </a:solidFill>
                <a:latin typeface="Arial"/>
                <a:ea typeface="DejaVu Sans"/>
              </a:rPr>
              <a:t>(ehrliche) Miner müssen belohnt werden</a:t>
            </a:r>
            <a:endParaRPr b="0" lang="de-DE" sz="1400" spc="-1" strike="noStrike">
              <a:latin typeface="Arial"/>
            </a:endParaRPr>
          </a:p>
          <a:p>
            <a:pPr marL="432000" indent="-322560">
              <a:lnSpc>
                <a:spcPct val="100000"/>
              </a:lnSpc>
              <a:spcBef>
                <a:spcPts val="1417"/>
              </a:spcBef>
              <a:buClr>
                <a:srgbClr val="000000"/>
              </a:buClr>
              <a:buSzPct val="45000"/>
              <a:buFont typeface="Wingdings" charset="2"/>
              <a:buChar char=""/>
            </a:pPr>
            <a:r>
              <a:rPr b="0" lang="de-DE" sz="1400" spc="-1" strike="noStrike">
                <a:solidFill>
                  <a:srgbClr val="000000"/>
                </a:solidFill>
                <a:latin typeface="Arial"/>
                <a:ea typeface="DejaVu Sans"/>
              </a:rPr>
              <a:t>Betrugsversuche müssen erschwert und bestraft werden</a:t>
            </a:r>
            <a:endParaRPr b="0" lang="de-DE" sz="1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Fußzeilenplatzhalter 3"/>
          <p:cNvSpPr/>
          <p:nvPr/>
        </p:nvSpPr>
        <p:spPr>
          <a:xfrm>
            <a:off x="539640" y="6372360"/>
            <a:ext cx="6624000" cy="151560"/>
          </a:xfrm>
          <a:prstGeom prst="rect">
            <a:avLst/>
          </a:prstGeom>
          <a:noFill/>
          <a:ln w="0">
            <a:noFill/>
          </a:ln>
        </p:spPr>
        <p:style>
          <a:lnRef idx="0"/>
          <a:fillRef idx="0"/>
          <a:effectRef idx="0"/>
          <a:fontRef idx="minor"/>
        </p:style>
        <p:txBody>
          <a:bodyPr lIns="0" rIns="0" tIns="0" bIns="0">
            <a:noAutofit/>
          </a:bodyPr>
          <a:p>
            <a:pPr>
              <a:lnSpc>
                <a:spcPct val="100000"/>
              </a:lnSpc>
            </a:pPr>
            <a:r>
              <a:rPr b="1" lang="de-DE" sz="1000" spc="-1" strike="noStrike">
                <a:solidFill>
                  <a:srgbClr val="717171"/>
                </a:solidFill>
                <a:latin typeface="Arial"/>
                <a:ea typeface="Arial"/>
              </a:rPr>
              <a:t>Blockchain für die vernetzte Automatisierungstechnik </a:t>
            </a:r>
            <a:r>
              <a:rPr b="0" lang="de-DE" sz="1000" spc="-1" strike="noStrike">
                <a:solidFill>
                  <a:srgbClr val="717171"/>
                </a:solidFill>
                <a:latin typeface="Arial"/>
                <a:ea typeface="Arial"/>
              </a:rPr>
              <a:t>|</a:t>
            </a:r>
            <a:r>
              <a:rPr b="1" lang="de-DE" sz="1000" spc="-1" strike="noStrike">
                <a:solidFill>
                  <a:srgbClr val="717171"/>
                </a:solidFill>
                <a:latin typeface="Arial"/>
                <a:ea typeface="Arial"/>
              </a:rPr>
              <a:t> </a:t>
            </a:r>
            <a:r>
              <a:rPr b="0" lang="de-DE" sz="1000" spc="-1" strike="noStrike">
                <a:solidFill>
                  <a:srgbClr val="717171"/>
                </a:solidFill>
                <a:latin typeface="Arial"/>
                <a:ea typeface="Arial"/>
              </a:rPr>
              <a:t>Gruppe 12 | Zwischenpräsentation</a:t>
            </a:r>
            <a:endParaRPr b="0" lang="de-DE" sz="1000" spc="-1" strike="noStrike">
              <a:latin typeface="Arial"/>
            </a:endParaRPr>
          </a:p>
        </p:txBody>
      </p:sp>
      <p:sp>
        <p:nvSpPr>
          <p:cNvPr id="238" name="Foliennummernplatzhalter 4"/>
          <p:cNvSpPr/>
          <p:nvPr/>
        </p:nvSpPr>
        <p:spPr>
          <a:xfrm>
            <a:off x="539640" y="6558120"/>
            <a:ext cx="6624000" cy="151560"/>
          </a:xfrm>
          <a:prstGeom prst="rect">
            <a:avLst/>
          </a:prstGeom>
          <a:noFill/>
          <a:ln w="0">
            <a:noFill/>
          </a:ln>
        </p:spPr>
        <p:style>
          <a:lnRef idx="0"/>
          <a:fillRef idx="0"/>
          <a:effectRef idx="0"/>
          <a:fontRef idx="minor"/>
        </p:style>
        <p:txBody>
          <a:bodyPr lIns="0" rIns="0" tIns="0" bIns="0">
            <a:noAutofit/>
          </a:bodyPr>
          <a:p>
            <a:pPr>
              <a:lnSpc>
                <a:spcPct val="100000"/>
              </a:lnSpc>
            </a:pPr>
            <a:r>
              <a:rPr b="0" lang="de-DE" sz="1000" spc="-1" strike="noStrike">
                <a:solidFill>
                  <a:srgbClr val="717171"/>
                </a:solidFill>
                <a:latin typeface="Arial"/>
              </a:rPr>
              <a:t>Seite </a:t>
            </a:r>
            <a:fld id="{92DCCB18-53A8-4A0C-9F47-148BF4A79E12}" type="slidenum">
              <a:rPr b="0" lang="de-DE" sz="1000" spc="-1" strike="noStrike">
                <a:solidFill>
                  <a:srgbClr val="717171"/>
                </a:solidFill>
                <a:latin typeface="Times New Roman"/>
              </a:rPr>
              <a:t>&lt;Foliennummer&gt;</a:t>
            </a:fld>
            <a:endParaRPr b="0" lang="de-DE" sz="1000" spc="-1" strike="noStrike">
              <a:latin typeface="Arial"/>
            </a:endParaRPr>
          </a:p>
        </p:txBody>
      </p:sp>
      <p:sp>
        <p:nvSpPr>
          <p:cNvPr id="239" name="Titel 1_1"/>
          <p:cNvSpPr/>
          <p:nvPr/>
        </p:nvSpPr>
        <p:spPr>
          <a:xfrm>
            <a:off x="539640" y="1717560"/>
            <a:ext cx="8060760" cy="380160"/>
          </a:xfrm>
          <a:prstGeom prst="rect">
            <a:avLst/>
          </a:prstGeom>
          <a:noFill/>
          <a:ln w="0">
            <a:noFill/>
          </a:ln>
        </p:spPr>
        <p:style>
          <a:lnRef idx="0"/>
          <a:fillRef idx="0"/>
          <a:effectRef idx="0"/>
          <a:fontRef idx="minor"/>
        </p:style>
        <p:txBody>
          <a:bodyPr lIns="0" rIns="0" tIns="0" bIns="0" anchor="b">
            <a:noAutofit/>
          </a:bodyPr>
          <a:p>
            <a:pPr>
              <a:lnSpc>
                <a:spcPts val="2999"/>
              </a:lnSpc>
            </a:pPr>
            <a:r>
              <a:rPr b="0" lang="de-DE" sz="2400" spc="-1" strike="noStrike">
                <a:solidFill>
                  <a:srgbClr val="c50e1f"/>
                </a:solidFill>
                <a:latin typeface="Arial"/>
                <a:ea typeface="Arial"/>
              </a:rPr>
              <a:t>Konsens Algorithmen</a:t>
            </a:r>
            <a:endParaRPr b="0" lang="de-DE" sz="2400" spc="-1" strike="noStrike">
              <a:latin typeface="Arial"/>
            </a:endParaRPr>
          </a:p>
        </p:txBody>
      </p:sp>
      <p:sp>
        <p:nvSpPr>
          <p:cNvPr id="240" name="Inhaltsplatzhalter 2_2"/>
          <p:cNvSpPr/>
          <p:nvPr/>
        </p:nvSpPr>
        <p:spPr>
          <a:xfrm>
            <a:off x="539640" y="2349360"/>
            <a:ext cx="8060760" cy="3641040"/>
          </a:xfrm>
          <a:prstGeom prst="rect">
            <a:avLst/>
          </a:prstGeom>
          <a:noFill/>
          <a:ln w="0">
            <a:noFill/>
          </a:ln>
        </p:spPr>
        <p:style>
          <a:lnRef idx="0"/>
          <a:fillRef idx="0"/>
          <a:effectRef idx="0"/>
          <a:fontRef idx="minor"/>
        </p:style>
        <p:txBody>
          <a:bodyPr lIns="0" rIns="0" tIns="0" bIns="0">
            <a:noAutofit/>
          </a:bodyPr>
          <a:p>
            <a:pPr marL="432000" indent="-322560">
              <a:lnSpc>
                <a:spcPct val="100000"/>
              </a:lnSpc>
              <a:spcBef>
                <a:spcPts val="1417"/>
              </a:spcBef>
              <a:buClr>
                <a:srgbClr val="000000"/>
              </a:buClr>
              <a:buSzPct val="45000"/>
              <a:buFont typeface="Wingdings" charset="2"/>
              <a:buChar char=""/>
            </a:pPr>
            <a:r>
              <a:rPr b="0" lang="de-DE" sz="1400" spc="-1" strike="noStrike">
                <a:solidFill>
                  <a:srgbClr val="000000"/>
                </a:solidFill>
                <a:latin typeface="Arial"/>
                <a:ea typeface="DejaVu Sans"/>
              </a:rPr>
              <a:t>Proof of Work (PoW)</a:t>
            </a:r>
            <a:endParaRPr b="0" lang="de-DE" sz="1400" spc="-1" strike="noStrike">
              <a:latin typeface="Arial"/>
            </a:endParaRPr>
          </a:p>
          <a:p>
            <a:pPr lvl="1" marL="864000" indent="-323640">
              <a:lnSpc>
                <a:spcPct val="100000"/>
              </a:lnSpc>
              <a:spcBef>
                <a:spcPts val="1134"/>
              </a:spcBef>
              <a:buClr>
                <a:srgbClr val="000000"/>
              </a:buClr>
              <a:buSzPct val="75000"/>
              <a:buFont typeface="Symbol"/>
              <a:buChar char=""/>
            </a:pPr>
            <a:r>
              <a:rPr b="0" lang="de-DE" sz="1400" spc="-1" strike="noStrike">
                <a:solidFill>
                  <a:srgbClr val="000000"/>
                </a:solidFill>
                <a:latin typeface="Arial"/>
                <a:ea typeface="DejaVu Sans"/>
              </a:rPr>
              <a:t>Wettstreit um Lösung eines Kryptografischen Problems</a:t>
            </a:r>
            <a:endParaRPr b="0" lang="de-DE" sz="1400" spc="-1" strike="noStrike">
              <a:latin typeface="Arial"/>
            </a:endParaRPr>
          </a:p>
          <a:p>
            <a:pPr lvl="1" marL="864000" indent="-323640">
              <a:lnSpc>
                <a:spcPct val="100000"/>
              </a:lnSpc>
              <a:spcBef>
                <a:spcPts val="1134"/>
              </a:spcBef>
              <a:buClr>
                <a:srgbClr val="000000"/>
              </a:buClr>
              <a:buSzPct val="75000"/>
              <a:buFont typeface="Symbol"/>
              <a:buChar char=""/>
            </a:pPr>
            <a:r>
              <a:rPr b="0" lang="de-DE" sz="1400" spc="-1" strike="noStrike">
                <a:solidFill>
                  <a:srgbClr val="000000"/>
                </a:solidFill>
                <a:latin typeface="Arial"/>
                <a:ea typeface="DejaVu Sans"/>
              </a:rPr>
              <a:t>Gewinner bekommt eine Belohnung</a:t>
            </a:r>
            <a:endParaRPr b="0" lang="de-DE" sz="1400" spc="-1" strike="noStrike">
              <a:latin typeface="Arial"/>
            </a:endParaRPr>
          </a:p>
          <a:p>
            <a:pPr lvl="1" marL="864000" indent="-323640">
              <a:lnSpc>
                <a:spcPct val="100000"/>
              </a:lnSpc>
              <a:spcBef>
                <a:spcPts val="1134"/>
              </a:spcBef>
              <a:buClr>
                <a:srgbClr val="000000"/>
              </a:buClr>
              <a:buSzPct val="75000"/>
              <a:buFont typeface="Symbol"/>
              <a:buChar char=""/>
            </a:pPr>
            <a:r>
              <a:rPr b="0" lang="de-DE" sz="1400" spc="-1" strike="noStrike">
                <a:solidFill>
                  <a:srgbClr val="000000"/>
                </a:solidFill>
                <a:latin typeface="Arial"/>
                <a:ea typeface="DejaVu Sans"/>
              </a:rPr>
              <a:t>Nachteil: Energie und Zeitintensiv</a:t>
            </a:r>
            <a:endParaRPr b="0" lang="de-DE" sz="1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Fußzeilenplatzhalter 3"/>
          <p:cNvSpPr/>
          <p:nvPr/>
        </p:nvSpPr>
        <p:spPr>
          <a:xfrm>
            <a:off x="539640" y="6372360"/>
            <a:ext cx="6624000" cy="151560"/>
          </a:xfrm>
          <a:prstGeom prst="rect">
            <a:avLst/>
          </a:prstGeom>
          <a:noFill/>
          <a:ln w="0">
            <a:noFill/>
          </a:ln>
        </p:spPr>
        <p:style>
          <a:lnRef idx="0"/>
          <a:fillRef idx="0"/>
          <a:effectRef idx="0"/>
          <a:fontRef idx="minor"/>
        </p:style>
        <p:txBody>
          <a:bodyPr lIns="0" rIns="0" tIns="0" bIns="0">
            <a:noAutofit/>
          </a:bodyPr>
          <a:p>
            <a:pPr>
              <a:lnSpc>
                <a:spcPct val="100000"/>
              </a:lnSpc>
            </a:pPr>
            <a:r>
              <a:rPr b="1" lang="de-DE" sz="1000" spc="-1" strike="noStrike">
                <a:solidFill>
                  <a:srgbClr val="717171"/>
                </a:solidFill>
                <a:latin typeface="Arial"/>
                <a:ea typeface="Arial"/>
              </a:rPr>
              <a:t>Blockchain für die vernetzte Automatisierungstechnik </a:t>
            </a:r>
            <a:r>
              <a:rPr b="0" lang="de-DE" sz="1000" spc="-1" strike="noStrike">
                <a:solidFill>
                  <a:srgbClr val="717171"/>
                </a:solidFill>
                <a:latin typeface="Arial"/>
                <a:ea typeface="Arial"/>
              </a:rPr>
              <a:t>|</a:t>
            </a:r>
            <a:r>
              <a:rPr b="1" lang="de-DE" sz="1000" spc="-1" strike="noStrike">
                <a:solidFill>
                  <a:srgbClr val="717171"/>
                </a:solidFill>
                <a:latin typeface="Arial"/>
                <a:ea typeface="Arial"/>
              </a:rPr>
              <a:t> </a:t>
            </a:r>
            <a:r>
              <a:rPr b="0" lang="de-DE" sz="1000" spc="-1" strike="noStrike">
                <a:solidFill>
                  <a:srgbClr val="717171"/>
                </a:solidFill>
                <a:latin typeface="Arial"/>
                <a:ea typeface="Arial"/>
              </a:rPr>
              <a:t>Gruppe 12 | Zwischenpräsentation</a:t>
            </a:r>
            <a:endParaRPr b="0" lang="de-DE" sz="1000" spc="-1" strike="noStrike">
              <a:latin typeface="Arial"/>
            </a:endParaRPr>
          </a:p>
        </p:txBody>
      </p:sp>
      <p:sp>
        <p:nvSpPr>
          <p:cNvPr id="242" name="Foliennummernplatzhalter 4"/>
          <p:cNvSpPr/>
          <p:nvPr/>
        </p:nvSpPr>
        <p:spPr>
          <a:xfrm>
            <a:off x="539640" y="6558120"/>
            <a:ext cx="6624000" cy="151560"/>
          </a:xfrm>
          <a:prstGeom prst="rect">
            <a:avLst/>
          </a:prstGeom>
          <a:noFill/>
          <a:ln w="0">
            <a:noFill/>
          </a:ln>
        </p:spPr>
        <p:style>
          <a:lnRef idx="0"/>
          <a:fillRef idx="0"/>
          <a:effectRef idx="0"/>
          <a:fontRef idx="minor"/>
        </p:style>
        <p:txBody>
          <a:bodyPr lIns="0" rIns="0" tIns="0" bIns="0">
            <a:noAutofit/>
          </a:bodyPr>
          <a:p>
            <a:pPr>
              <a:lnSpc>
                <a:spcPct val="100000"/>
              </a:lnSpc>
            </a:pPr>
            <a:r>
              <a:rPr b="0" lang="de-DE" sz="1000" spc="-1" strike="noStrike">
                <a:solidFill>
                  <a:srgbClr val="717171"/>
                </a:solidFill>
                <a:latin typeface="Arial"/>
              </a:rPr>
              <a:t>Seite </a:t>
            </a:r>
            <a:fld id="{F7843F14-01EC-40FF-99A4-773205468C61}" type="slidenum">
              <a:rPr b="0" lang="de-DE" sz="1000" spc="-1" strike="noStrike">
                <a:solidFill>
                  <a:srgbClr val="717171"/>
                </a:solidFill>
                <a:latin typeface="Times New Roman"/>
              </a:rPr>
              <a:t>&lt;Foliennummer&gt;</a:t>
            </a:fld>
            <a:endParaRPr b="0" lang="de-DE" sz="1000" spc="-1" strike="noStrike">
              <a:latin typeface="Arial"/>
            </a:endParaRPr>
          </a:p>
        </p:txBody>
      </p:sp>
      <p:sp>
        <p:nvSpPr>
          <p:cNvPr id="243" name="Titel 1_5"/>
          <p:cNvSpPr/>
          <p:nvPr/>
        </p:nvSpPr>
        <p:spPr>
          <a:xfrm>
            <a:off x="539640" y="1717560"/>
            <a:ext cx="8060760" cy="380160"/>
          </a:xfrm>
          <a:prstGeom prst="rect">
            <a:avLst/>
          </a:prstGeom>
          <a:noFill/>
          <a:ln w="0">
            <a:noFill/>
          </a:ln>
        </p:spPr>
        <p:style>
          <a:lnRef idx="0"/>
          <a:fillRef idx="0"/>
          <a:effectRef idx="0"/>
          <a:fontRef idx="minor"/>
        </p:style>
        <p:txBody>
          <a:bodyPr lIns="0" rIns="0" tIns="0" bIns="0" anchor="b">
            <a:noAutofit/>
          </a:bodyPr>
          <a:p>
            <a:pPr>
              <a:lnSpc>
                <a:spcPts val="2999"/>
              </a:lnSpc>
            </a:pPr>
            <a:r>
              <a:rPr b="0" lang="de-DE" sz="2400" spc="-1" strike="noStrike">
                <a:solidFill>
                  <a:srgbClr val="c50e1f"/>
                </a:solidFill>
                <a:latin typeface="Arial"/>
                <a:ea typeface="Arial"/>
              </a:rPr>
              <a:t>Konsens Algorithmen</a:t>
            </a:r>
            <a:endParaRPr b="0" lang="de-DE" sz="2400" spc="-1" strike="noStrike">
              <a:latin typeface="Arial"/>
            </a:endParaRPr>
          </a:p>
        </p:txBody>
      </p:sp>
      <p:sp>
        <p:nvSpPr>
          <p:cNvPr id="244" name="Inhaltsplatzhalter 2_5"/>
          <p:cNvSpPr/>
          <p:nvPr/>
        </p:nvSpPr>
        <p:spPr>
          <a:xfrm>
            <a:off x="539640" y="2349360"/>
            <a:ext cx="8060760" cy="3641040"/>
          </a:xfrm>
          <a:prstGeom prst="rect">
            <a:avLst/>
          </a:prstGeom>
          <a:noFill/>
          <a:ln w="0">
            <a:noFill/>
          </a:ln>
        </p:spPr>
        <p:style>
          <a:lnRef idx="0"/>
          <a:fillRef idx="0"/>
          <a:effectRef idx="0"/>
          <a:fontRef idx="minor"/>
        </p:style>
        <p:txBody>
          <a:bodyPr lIns="0" rIns="0" tIns="0" bIns="0">
            <a:noAutofit/>
          </a:bodyPr>
          <a:p>
            <a:pPr marL="432000" indent="-322560">
              <a:lnSpc>
                <a:spcPct val="100000"/>
              </a:lnSpc>
              <a:spcBef>
                <a:spcPts val="1417"/>
              </a:spcBef>
              <a:buClr>
                <a:srgbClr val="000000"/>
              </a:buClr>
              <a:buSzPct val="45000"/>
              <a:buFont typeface="Wingdings" charset="2"/>
              <a:buChar char=""/>
            </a:pPr>
            <a:r>
              <a:rPr b="0" lang="de-DE" sz="1400" spc="-1" strike="noStrike">
                <a:solidFill>
                  <a:srgbClr val="000000"/>
                </a:solidFill>
                <a:latin typeface="Arial"/>
                <a:ea typeface="DejaVu Sans"/>
              </a:rPr>
              <a:t>Proof of Stake (PoS)</a:t>
            </a:r>
            <a:endParaRPr b="0" lang="de-DE" sz="1400" spc="-1" strike="noStrike">
              <a:latin typeface="Arial"/>
            </a:endParaRPr>
          </a:p>
          <a:p>
            <a:pPr lvl="1" marL="864000" indent="-323640">
              <a:lnSpc>
                <a:spcPct val="100000"/>
              </a:lnSpc>
              <a:spcBef>
                <a:spcPts val="1134"/>
              </a:spcBef>
              <a:buClr>
                <a:srgbClr val="000000"/>
              </a:buClr>
              <a:buSzPct val="75000"/>
              <a:buFont typeface="Symbol"/>
              <a:buChar char=""/>
            </a:pPr>
            <a:r>
              <a:rPr b="0" lang="de-DE" sz="1400" spc="-1" strike="noStrike">
                <a:solidFill>
                  <a:srgbClr val="000000"/>
                </a:solidFill>
                <a:latin typeface="Arial"/>
                <a:ea typeface="DejaVu Sans"/>
              </a:rPr>
              <a:t>Miner mit dem höchsten Einsatz (Coins) hat die größte Chance den nächsten Block zu erstellen</a:t>
            </a:r>
            <a:endParaRPr b="0" lang="de-DE" sz="1400" spc="-1" strike="noStrike">
              <a:latin typeface="Arial"/>
            </a:endParaRPr>
          </a:p>
          <a:p>
            <a:pPr lvl="1" marL="864000" indent="-323640">
              <a:lnSpc>
                <a:spcPct val="100000"/>
              </a:lnSpc>
              <a:spcBef>
                <a:spcPts val="1134"/>
              </a:spcBef>
              <a:buClr>
                <a:srgbClr val="000000"/>
              </a:buClr>
              <a:buSzPct val="75000"/>
              <a:buFont typeface="Symbol"/>
              <a:buChar char=""/>
            </a:pPr>
            <a:r>
              <a:rPr b="0" lang="de-DE" sz="1400" spc="-1" strike="noStrike">
                <a:solidFill>
                  <a:srgbClr val="000000"/>
                </a:solidFill>
                <a:latin typeface="Arial"/>
                <a:ea typeface="DejaVu Sans"/>
              </a:rPr>
              <a:t>Wenn ein Miner einen falschen Block validiert verliert er seinen Einsatz</a:t>
            </a:r>
            <a:endParaRPr b="0" lang="de-DE" sz="1400" spc="-1" strike="noStrike">
              <a:latin typeface="Arial"/>
            </a:endParaRPr>
          </a:p>
          <a:p>
            <a:pPr lvl="1" marL="864000" indent="-323640">
              <a:lnSpc>
                <a:spcPct val="100000"/>
              </a:lnSpc>
              <a:spcBef>
                <a:spcPts val="1134"/>
              </a:spcBef>
              <a:buClr>
                <a:srgbClr val="000000"/>
              </a:buClr>
              <a:buSzPct val="75000"/>
              <a:buFont typeface="Symbol"/>
              <a:buChar char=""/>
            </a:pPr>
            <a:r>
              <a:rPr b="0" lang="de-DE" sz="1400" spc="-1" strike="noStrike">
                <a:solidFill>
                  <a:srgbClr val="000000"/>
                </a:solidFill>
                <a:latin typeface="Arial"/>
                <a:ea typeface="DejaVu Sans"/>
              </a:rPr>
              <a:t>Nachteil: Große Vermögen haben einen großen Einfluss.</a:t>
            </a:r>
            <a:endParaRPr b="0" lang="de-DE" sz="1400" spc="-1" strike="noStrike">
              <a:latin typeface="Arial"/>
            </a:endParaRPr>
          </a:p>
          <a:p>
            <a:pPr marL="432000" indent="-322560">
              <a:lnSpc>
                <a:spcPct val="100000"/>
              </a:lnSpc>
              <a:spcBef>
                <a:spcPts val="1417"/>
              </a:spcBef>
              <a:buClr>
                <a:srgbClr val="000000"/>
              </a:buClr>
              <a:buSzPct val="45000"/>
              <a:buFont typeface="Wingdings" charset="2"/>
              <a:buChar char=""/>
            </a:pPr>
            <a:r>
              <a:rPr b="0" lang="de-DE" sz="1400" spc="-1" strike="noStrike">
                <a:solidFill>
                  <a:srgbClr val="000000"/>
                </a:solidFill>
                <a:latin typeface="Arial"/>
                <a:ea typeface="DejaVu Sans"/>
              </a:rPr>
              <a:t>Variationen:</a:t>
            </a:r>
            <a:endParaRPr b="0" lang="de-DE" sz="1400" spc="-1" strike="noStrike">
              <a:latin typeface="Arial"/>
            </a:endParaRPr>
          </a:p>
          <a:p>
            <a:pPr lvl="1" marL="864000" indent="-323640">
              <a:lnSpc>
                <a:spcPct val="100000"/>
              </a:lnSpc>
              <a:spcBef>
                <a:spcPts val="1134"/>
              </a:spcBef>
              <a:buClr>
                <a:srgbClr val="000000"/>
              </a:buClr>
              <a:buSzPct val="75000"/>
              <a:buFont typeface="Symbol"/>
              <a:buChar char=""/>
            </a:pPr>
            <a:r>
              <a:rPr b="0" lang="de-DE" sz="1400" spc="-1" strike="noStrike">
                <a:solidFill>
                  <a:srgbClr val="000000"/>
                </a:solidFill>
                <a:latin typeface="Arial"/>
                <a:ea typeface="DejaVu Sans"/>
              </a:rPr>
              <a:t>Leased PoS: Teilnehmer können ihre Anteile an andere  User verleihen.</a:t>
            </a:r>
            <a:endParaRPr b="0" lang="de-DE" sz="1400" spc="-1" strike="noStrike">
              <a:latin typeface="Arial"/>
            </a:endParaRPr>
          </a:p>
          <a:p>
            <a:pPr lvl="1" marL="864000" indent="-323640">
              <a:lnSpc>
                <a:spcPct val="100000"/>
              </a:lnSpc>
              <a:spcBef>
                <a:spcPts val="1134"/>
              </a:spcBef>
              <a:buClr>
                <a:srgbClr val="000000"/>
              </a:buClr>
              <a:buSzPct val="75000"/>
              <a:buFont typeface="Symbol"/>
              <a:buChar char=""/>
            </a:pPr>
            <a:r>
              <a:rPr b="0" lang="de-DE" sz="1400" spc="-1" strike="noStrike">
                <a:solidFill>
                  <a:srgbClr val="000000"/>
                </a:solidFill>
                <a:latin typeface="Arial"/>
                <a:ea typeface="DejaVu Sans"/>
              </a:rPr>
              <a:t>Delegated PoS: öffentlich bekannte, vertrauenswürdige Miner übernehmen die Blockverifikation → weniger Dezentral </a:t>
            </a:r>
            <a:endParaRPr b="0" lang="de-DE" sz="1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Fußzeilenplatzhalter 3"/>
          <p:cNvSpPr/>
          <p:nvPr/>
        </p:nvSpPr>
        <p:spPr>
          <a:xfrm>
            <a:off x="539640" y="6372360"/>
            <a:ext cx="6624000" cy="151560"/>
          </a:xfrm>
          <a:prstGeom prst="rect">
            <a:avLst/>
          </a:prstGeom>
          <a:noFill/>
          <a:ln w="0">
            <a:noFill/>
          </a:ln>
        </p:spPr>
        <p:style>
          <a:lnRef idx="0"/>
          <a:fillRef idx="0"/>
          <a:effectRef idx="0"/>
          <a:fontRef idx="minor"/>
        </p:style>
        <p:txBody>
          <a:bodyPr lIns="0" rIns="0" tIns="0" bIns="0">
            <a:noAutofit/>
          </a:bodyPr>
          <a:p>
            <a:pPr>
              <a:lnSpc>
                <a:spcPct val="100000"/>
              </a:lnSpc>
            </a:pPr>
            <a:r>
              <a:rPr b="1" lang="de-DE" sz="1000" spc="-1" strike="noStrike">
                <a:solidFill>
                  <a:srgbClr val="717171"/>
                </a:solidFill>
                <a:latin typeface="Arial"/>
                <a:ea typeface="Arial"/>
              </a:rPr>
              <a:t>Blockchain für die vernetzte Automatisierungstechnik </a:t>
            </a:r>
            <a:r>
              <a:rPr b="0" lang="de-DE" sz="1000" spc="-1" strike="noStrike">
                <a:solidFill>
                  <a:srgbClr val="717171"/>
                </a:solidFill>
                <a:latin typeface="Arial"/>
                <a:ea typeface="Arial"/>
              </a:rPr>
              <a:t>|</a:t>
            </a:r>
            <a:r>
              <a:rPr b="1" lang="de-DE" sz="1000" spc="-1" strike="noStrike">
                <a:solidFill>
                  <a:srgbClr val="717171"/>
                </a:solidFill>
                <a:latin typeface="Arial"/>
                <a:ea typeface="Arial"/>
              </a:rPr>
              <a:t> </a:t>
            </a:r>
            <a:r>
              <a:rPr b="0" lang="de-DE" sz="1000" spc="-1" strike="noStrike">
                <a:solidFill>
                  <a:srgbClr val="717171"/>
                </a:solidFill>
                <a:latin typeface="Arial"/>
                <a:ea typeface="Arial"/>
              </a:rPr>
              <a:t>Gruppe 12 | Zwischenpräsentation</a:t>
            </a:r>
            <a:endParaRPr b="0" lang="de-DE" sz="1000" spc="-1" strike="noStrike">
              <a:latin typeface="Arial"/>
            </a:endParaRPr>
          </a:p>
        </p:txBody>
      </p:sp>
      <p:sp>
        <p:nvSpPr>
          <p:cNvPr id="246" name="Foliennummernplatzhalter 4"/>
          <p:cNvSpPr/>
          <p:nvPr/>
        </p:nvSpPr>
        <p:spPr>
          <a:xfrm>
            <a:off x="539640" y="6558120"/>
            <a:ext cx="6624000" cy="151560"/>
          </a:xfrm>
          <a:prstGeom prst="rect">
            <a:avLst/>
          </a:prstGeom>
          <a:noFill/>
          <a:ln w="0">
            <a:noFill/>
          </a:ln>
        </p:spPr>
        <p:style>
          <a:lnRef idx="0"/>
          <a:fillRef idx="0"/>
          <a:effectRef idx="0"/>
          <a:fontRef idx="minor"/>
        </p:style>
        <p:txBody>
          <a:bodyPr lIns="0" rIns="0" tIns="0" bIns="0">
            <a:noAutofit/>
          </a:bodyPr>
          <a:p>
            <a:pPr>
              <a:lnSpc>
                <a:spcPct val="100000"/>
              </a:lnSpc>
            </a:pPr>
            <a:r>
              <a:rPr b="0" lang="de-DE" sz="1000" spc="-1" strike="noStrike">
                <a:solidFill>
                  <a:srgbClr val="717171"/>
                </a:solidFill>
                <a:latin typeface="Arial"/>
              </a:rPr>
              <a:t>Seite </a:t>
            </a:r>
            <a:fld id="{BF6509EA-02DB-4464-92EF-DFA3680CF5D8}" type="slidenum">
              <a:rPr b="0" lang="de-DE" sz="1000" spc="-1" strike="noStrike">
                <a:solidFill>
                  <a:srgbClr val="717171"/>
                </a:solidFill>
                <a:latin typeface="Times New Roman"/>
              </a:rPr>
              <a:t>&lt;Foliennummer&gt;</a:t>
            </a:fld>
            <a:endParaRPr b="0" lang="de-DE" sz="1000" spc="-1" strike="noStrike">
              <a:latin typeface="Arial"/>
            </a:endParaRPr>
          </a:p>
        </p:txBody>
      </p:sp>
      <p:sp>
        <p:nvSpPr>
          <p:cNvPr id="247" name="Titel 1_0"/>
          <p:cNvSpPr/>
          <p:nvPr/>
        </p:nvSpPr>
        <p:spPr>
          <a:xfrm>
            <a:off x="539640" y="1717560"/>
            <a:ext cx="8060760" cy="380160"/>
          </a:xfrm>
          <a:prstGeom prst="rect">
            <a:avLst/>
          </a:prstGeom>
          <a:noFill/>
          <a:ln w="0">
            <a:noFill/>
          </a:ln>
        </p:spPr>
        <p:style>
          <a:lnRef idx="0"/>
          <a:fillRef idx="0"/>
          <a:effectRef idx="0"/>
          <a:fontRef idx="minor"/>
        </p:style>
        <p:txBody>
          <a:bodyPr lIns="0" rIns="0" tIns="0" bIns="0" anchor="b">
            <a:noAutofit/>
          </a:bodyPr>
          <a:p>
            <a:pPr>
              <a:lnSpc>
                <a:spcPts val="2999"/>
              </a:lnSpc>
            </a:pPr>
            <a:r>
              <a:rPr b="0" lang="de-DE" sz="2400" spc="-1" strike="noStrike">
                <a:solidFill>
                  <a:srgbClr val="c50e1f"/>
                </a:solidFill>
                <a:latin typeface="Arial"/>
                <a:ea typeface="Arial"/>
              </a:rPr>
              <a:t>Konsens Algorithmen</a:t>
            </a:r>
            <a:endParaRPr b="0" lang="de-DE" sz="2400" spc="-1" strike="noStrike">
              <a:latin typeface="Arial"/>
            </a:endParaRPr>
          </a:p>
        </p:txBody>
      </p:sp>
      <p:sp>
        <p:nvSpPr>
          <p:cNvPr id="248" name="Inhaltsplatzhalter 2_0"/>
          <p:cNvSpPr/>
          <p:nvPr/>
        </p:nvSpPr>
        <p:spPr>
          <a:xfrm>
            <a:off x="539640" y="2349360"/>
            <a:ext cx="8060760" cy="3641040"/>
          </a:xfrm>
          <a:prstGeom prst="rect">
            <a:avLst/>
          </a:prstGeom>
          <a:noFill/>
          <a:ln w="0">
            <a:noFill/>
          </a:ln>
        </p:spPr>
        <p:style>
          <a:lnRef idx="0"/>
          <a:fillRef idx="0"/>
          <a:effectRef idx="0"/>
          <a:fontRef idx="minor"/>
        </p:style>
        <p:txBody>
          <a:bodyPr lIns="0" rIns="0" tIns="0" bIns="0">
            <a:noAutofit/>
          </a:bodyPr>
          <a:p>
            <a:pPr marL="432000" indent="-322560">
              <a:lnSpc>
                <a:spcPct val="100000"/>
              </a:lnSpc>
              <a:spcBef>
                <a:spcPts val="1417"/>
              </a:spcBef>
              <a:buClr>
                <a:srgbClr val="000000"/>
              </a:buClr>
              <a:buSzPct val="45000"/>
              <a:buFont typeface="Wingdings" charset="2"/>
              <a:buChar char=""/>
            </a:pPr>
            <a:r>
              <a:rPr b="0" lang="de-DE" sz="1400" spc="-1" strike="noStrike">
                <a:solidFill>
                  <a:srgbClr val="000000"/>
                </a:solidFill>
                <a:latin typeface="Arial"/>
                <a:ea typeface="DejaVu Sans"/>
              </a:rPr>
              <a:t>Proof of Burn (PoB)</a:t>
            </a:r>
            <a:endParaRPr b="0" lang="de-DE" sz="1400" spc="-1" strike="noStrike">
              <a:latin typeface="Arial"/>
            </a:endParaRPr>
          </a:p>
          <a:p>
            <a:pPr lvl="1" marL="864000" indent="-323640">
              <a:lnSpc>
                <a:spcPct val="100000"/>
              </a:lnSpc>
              <a:spcBef>
                <a:spcPts val="1134"/>
              </a:spcBef>
              <a:buClr>
                <a:srgbClr val="000000"/>
              </a:buClr>
              <a:buSzPct val="75000"/>
              <a:buFont typeface="Symbol"/>
              <a:buChar char=""/>
            </a:pPr>
            <a:r>
              <a:rPr b="0" lang="de-DE" sz="1400" spc="-1" strike="noStrike">
                <a:solidFill>
                  <a:srgbClr val="000000"/>
                </a:solidFill>
                <a:latin typeface="Arial"/>
                <a:ea typeface="DejaVu Sans"/>
              </a:rPr>
              <a:t>Miner müssen eine Menge Coins „verbrennen“ um am Mining teilzunehmen. Die Chancen erhöhen sich, je mehr Coins verbrannt werden. </a:t>
            </a:r>
            <a:endParaRPr b="0" lang="de-DE" sz="1400" spc="-1" strike="noStrike">
              <a:latin typeface="Arial"/>
            </a:endParaRPr>
          </a:p>
          <a:p>
            <a:pPr marL="432000" indent="-322560">
              <a:lnSpc>
                <a:spcPct val="100000"/>
              </a:lnSpc>
              <a:spcBef>
                <a:spcPts val="1417"/>
              </a:spcBef>
              <a:buClr>
                <a:srgbClr val="000000"/>
              </a:buClr>
              <a:buSzPct val="45000"/>
              <a:buFont typeface="Wingdings" charset="2"/>
              <a:buChar char=""/>
            </a:pPr>
            <a:r>
              <a:rPr b="0" lang="de-DE" sz="1400" spc="-1" strike="noStrike">
                <a:solidFill>
                  <a:srgbClr val="000000"/>
                </a:solidFill>
                <a:latin typeface="Arial"/>
                <a:ea typeface="DejaVu Sans"/>
              </a:rPr>
              <a:t>Proof of Capacity (PoC)</a:t>
            </a:r>
            <a:endParaRPr b="0" lang="de-DE" sz="1400" spc="-1" strike="noStrike">
              <a:latin typeface="Arial"/>
            </a:endParaRPr>
          </a:p>
          <a:p>
            <a:pPr lvl="1" marL="864000" indent="-323640">
              <a:lnSpc>
                <a:spcPct val="100000"/>
              </a:lnSpc>
              <a:spcBef>
                <a:spcPts val="1134"/>
              </a:spcBef>
              <a:buClr>
                <a:srgbClr val="000000"/>
              </a:buClr>
              <a:buSzPct val="75000"/>
              <a:buFont typeface="Symbol"/>
              <a:buChar char=""/>
            </a:pPr>
            <a:r>
              <a:rPr b="0" lang="de-DE" sz="1400" spc="-1" strike="noStrike">
                <a:solidFill>
                  <a:srgbClr val="000000"/>
                </a:solidFill>
                <a:latin typeface="Arial"/>
                <a:ea typeface="DejaVu Sans"/>
              </a:rPr>
              <a:t>Der Miner stellt dem Netzwerk seine Speicherkapazität zur Verfügung</a:t>
            </a:r>
            <a:endParaRPr b="0" lang="de-DE" sz="1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Fußzeilenplatzhalter 3"/>
          <p:cNvSpPr/>
          <p:nvPr/>
        </p:nvSpPr>
        <p:spPr>
          <a:xfrm>
            <a:off x="539640" y="6372360"/>
            <a:ext cx="6624000" cy="151560"/>
          </a:xfrm>
          <a:prstGeom prst="rect">
            <a:avLst/>
          </a:prstGeom>
          <a:noFill/>
          <a:ln w="0">
            <a:noFill/>
          </a:ln>
        </p:spPr>
        <p:style>
          <a:lnRef idx="0"/>
          <a:fillRef idx="0"/>
          <a:effectRef idx="0"/>
          <a:fontRef idx="minor"/>
        </p:style>
        <p:txBody>
          <a:bodyPr lIns="0" rIns="0" tIns="0" bIns="0">
            <a:noAutofit/>
          </a:bodyPr>
          <a:p>
            <a:pPr>
              <a:lnSpc>
                <a:spcPct val="100000"/>
              </a:lnSpc>
            </a:pPr>
            <a:r>
              <a:rPr b="1" lang="de-DE" sz="1000" spc="-1" strike="noStrike">
                <a:solidFill>
                  <a:srgbClr val="717171"/>
                </a:solidFill>
                <a:latin typeface="Arial"/>
                <a:ea typeface="Arial"/>
              </a:rPr>
              <a:t>Blockchain für die vernetzte Automatisierungstechnik </a:t>
            </a:r>
            <a:r>
              <a:rPr b="0" lang="de-DE" sz="1000" spc="-1" strike="noStrike">
                <a:solidFill>
                  <a:srgbClr val="717171"/>
                </a:solidFill>
                <a:latin typeface="Arial"/>
                <a:ea typeface="Arial"/>
              </a:rPr>
              <a:t>|</a:t>
            </a:r>
            <a:r>
              <a:rPr b="1" lang="de-DE" sz="1000" spc="-1" strike="noStrike">
                <a:solidFill>
                  <a:srgbClr val="717171"/>
                </a:solidFill>
                <a:latin typeface="Arial"/>
                <a:ea typeface="Arial"/>
              </a:rPr>
              <a:t> </a:t>
            </a:r>
            <a:r>
              <a:rPr b="0" lang="de-DE" sz="1000" spc="-1" strike="noStrike">
                <a:solidFill>
                  <a:srgbClr val="717171"/>
                </a:solidFill>
                <a:latin typeface="Arial"/>
                <a:ea typeface="Arial"/>
              </a:rPr>
              <a:t>Gruppe 12 | Zwischenpräsentation</a:t>
            </a:r>
            <a:endParaRPr b="0" lang="de-DE" sz="1000" spc="-1" strike="noStrike">
              <a:latin typeface="Arial"/>
            </a:endParaRPr>
          </a:p>
        </p:txBody>
      </p:sp>
      <p:sp>
        <p:nvSpPr>
          <p:cNvPr id="250" name="Foliennummernplatzhalter 4"/>
          <p:cNvSpPr/>
          <p:nvPr/>
        </p:nvSpPr>
        <p:spPr>
          <a:xfrm>
            <a:off x="539640" y="6558120"/>
            <a:ext cx="6624000" cy="151560"/>
          </a:xfrm>
          <a:prstGeom prst="rect">
            <a:avLst/>
          </a:prstGeom>
          <a:noFill/>
          <a:ln w="0">
            <a:noFill/>
          </a:ln>
        </p:spPr>
        <p:style>
          <a:lnRef idx="0"/>
          <a:fillRef idx="0"/>
          <a:effectRef idx="0"/>
          <a:fontRef idx="minor"/>
        </p:style>
        <p:txBody>
          <a:bodyPr lIns="0" rIns="0" tIns="0" bIns="0">
            <a:noAutofit/>
          </a:bodyPr>
          <a:p>
            <a:pPr>
              <a:lnSpc>
                <a:spcPct val="100000"/>
              </a:lnSpc>
            </a:pPr>
            <a:r>
              <a:rPr b="0" lang="de-DE" sz="1000" spc="-1" strike="noStrike">
                <a:solidFill>
                  <a:srgbClr val="717171"/>
                </a:solidFill>
                <a:latin typeface="Arial"/>
              </a:rPr>
              <a:t>Seite </a:t>
            </a:r>
            <a:fld id="{4AFD2021-3D95-4C83-8F21-152726320CFF}" type="slidenum">
              <a:rPr b="0" lang="de-DE" sz="1000" spc="-1" strike="noStrike">
                <a:solidFill>
                  <a:srgbClr val="717171"/>
                </a:solidFill>
                <a:latin typeface="Times New Roman"/>
              </a:rPr>
              <a:t>&lt;Foliennummer&gt;</a:t>
            </a:fld>
            <a:endParaRPr b="0" lang="de-DE" sz="1000" spc="-1" strike="noStrike">
              <a:latin typeface="Arial"/>
            </a:endParaRPr>
          </a:p>
        </p:txBody>
      </p:sp>
      <p:sp>
        <p:nvSpPr>
          <p:cNvPr id="251" name="Titel 1_9"/>
          <p:cNvSpPr/>
          <p:nvPr/>
        </p:nvSpPr>
        <p:spPr>
          <a:xfrm>
            <a:off x="539640" y="1717560"/>
            <a:ext cx="8060760" cy="380160"/>
          </a:xfrm>
          <a:prstGeom prst="rect">
            <a:avLst/>
          </a:prstGeom>
          <a:noFill/>
          <a:ln w="0">
            <a:noFill/>
          </a:ln>
        </p:spPr>
        <p:style>
          <a:lnRef idx="0"/>
          <a:fillRef idx="0"/>
          <a:effectRef idx="0"/>
          <a:fontRef idx="minor"/>
        </p:style>
        <p:txBody>
          <a:bodyPr lIns="0" rIns="0" tIns="0" bIns="0" anchor="b">
            <a:noAutofit/>
          </a:bodyPr>
          <a:p>
            <a:pPr>
              <a:lnSpc>
                <a:spcPts val="2999"/>
              </a:lnSpc>
            </a:pPr>
            <a:r>
              <a:rPr b="0" lang="de-DE" sz="2400" spc="-1" strike="noStrike">
                <a:solidFill>
                  <a:srgbClr val="c50e1f"/>
                </a:solidFill>
                <a:latin typeface="Arial"/>
                <a:ea typeface="Arial"/>
              </a:rPr>
              <a:t>Konsens Algorithmen</a:t>
            </a:r>
            <a:endParaRPr b="0" lang="de-DE" sz="2400" spc="-1" strike="noStrike">
              <a:latin typeface="Arial"/>
            </a:endParaRPr>
          </a:p>
        </p:txBody>
      </p:sp>
      <p:sp>
        <p:nvSpPr>
          <p:cNvPr id="252" name="Inhaltsplatzhalter 2_1"/>
          <p:cNvSpPr/>
          <p:nvPr/>
        </p:nvSpPr>
        <p:spPr>
          <a:xfrm>
            <a:off x="539640" y="2349360"/>
            <a:ext cx="8060760" cy="3641040"/>
          </a:xfrm>
          <a:prstGeom prst="rect">
            <a:avLst/>
          </a:prstGeom>
          <a:noFill/>
          <a:ln w="0">
            <a:noFill/>
          </a:ln>
        </p:spPr>
        <p:style>
          <a:lnRef idx="0"/>
          <a:fillRef idx="0"/>
          <a:effectRef idx="0"/>
          <a:fontRef idx="minor"/>
        </p:style>
        <p:txBody>
          <a:bodyPr lIns="0" rIns="0" tIns="0" bIns="0">
            <a:noAutofit/>
          </a:bodyPr>
          <a:p>
            <a:pPr marL="432000" indent="-322560">
              <a:lnSpc>
                <a:spcPct val="100000"/>
              </a:lnSpc>
              <a:spcBef>
                <a:spcPts val="1417"/>
              </a:spcBef>
              <a:buClr>
                <a:srgbClr val="000000"/>
              </a:buClr>
              <a:buSzPct val="45000"/>
              <a:buFont typeface="Wingdings" charset="2"/>
              <a:buChar char=""/>
            </a:pPr>
            <a:r>
              <a:rPr b="0" lang="de-DE" sz="1400" spc="-1" strike="noStrike">
                <a:solidFill>
                  <a:srgbClr val="000000"/>
                </a:solidFill>
                <a:latin typeface="Arial"/>
                <a:ea typeface="DejaVu Sans"/>
              </a:rPr>
              <a:t>Practical Byzantine Fault Tolerance (PBFT):</a:t>
            </a:r>
            <a:endParaRPr b="0" lang="de-DE" sz="1400" spc="-1" strike="noStrike">
              <a:latin typeface="Arial"/>
            </a:endParaRPr>
          </a:p>
          <a:p>
            <a:pPr lvl="1" marL="864000" indent="-323640">
              <a:lnSpc>
                <a:spcPct val="100000"/>
              </a:lnSpc>
              <a:spcBef>
                <a:spcPts val="1134"/>
              </a:spcBef>
              <a:buClr>
                <a:srgbClr val="000000"/>
              </a:buClr>
              <a:buSzPct val="75000"/>
              <a:buFont typeface="Symbol"/>
              <a:buChar char=""/>
            </a:pPr>
            <a:r>
              <a:rPr b="0" lang="de-DE" sz="1400" spc="-1" strike="noStrike">
                <a:solidFill>
                  <a:srgbClr val="000000"/>
                </a:solidFill>
                <a:latin typeface="Arial"/>
                <a:ea typeface="DejaVu Sans"/>
              </a:rPr>
              <a:t>Alle Nodes kommunizieren untereinander ob ein Block angehängt wird. Es wird eine 2/3 Mehrheit benötigt um einen Block zu bestätigen.</a:t>
            </a:r>
            <a:endParaRPr b="0" lang="de-DE" sz="1400" spc="-1" strike="noStrike">
              <a:latin typeface="Arial"/>
            </a:endParaRPr>
          </a:p>
          <a:p>
            <a:pPr lvl="1" marL="864000" indent="-323640">
              <a:lnSpc>
                <a:spcPct val="100000"/>
              </a:lnSpc>
              <a:spcBef>
                <a:spcPts val="1134"/>
              </a:spcBef>
              <a:buClr>
                <a:srgbClr val="000000"/>
              </a:buClr>
              <a:buSzPct val="75000"/>
              <a:buFont typeface="Symbol"/>
              <a:buChar char=""/>
            </a:pPr>
            <a:r>
              <a:rPr b="0" lang="de-DE" sz="1400" spc="-1" strike="noStrike">
                <a:solidFill>
                  <a:srgbClr val="000000"/>
                </a:solidFill>
                <a:latin typeface="Arial"/>
                <a:ea typeface="DejaVu Sans"/>
              </a:rPr>
              <a:t>Skaliert schlecht mit der Anzahl der Teilnehmer, da viele Nachrichten benötigt werden</a:t>
            </a:r>
            <a:endParaRPr b="0" lang="de-DE" sz="1400" spc="-1" strike="noStrike">
              <a:latin typeface="Arial"/>
            </a:endParaRPr>
          </a:p>
          <a:p>
            <a:pPr marL="432000" indent="-322560">
              <a:lnSpc>
                <a:spcPct val="100000"/>
              </a:lnSpc>
              <a:spcBef>
                <a:spcPts val="1417"/>
              </a:spcBef>
              <a:buClr>
                <a:srgbClr val="000000"/>
              </a:buClr>
              <a:buSzPct val="45000"/>
              <a:buFont typeface="Wingdings" charset="2"/>
              <a:buChar char=""/>
            </a:pPr>
            <a:r>
              <a:rPr b="0" lang="de-DE" sz="1400" spc="-1" strike="noStrike">
                <a:solidFill>
                  <a:srgbClr val="000000"/>
                </a:solidFill>
                <a:latin typeface="Arial"/>
                <a:ea typeface="DejaVu Sans"/>
              </a:rPr>
              <a:t>Simplified Byzantine Fault Tolerance (SBFT):</a:t>
            </a:r>
            <a:endParaRPr b="0" lang="de-DE" sz="1400" spc="-1" strike="noStrike">
              <a:latin typeface="Arial"/>
            </a:endParaRPr>
          </a:p>
          <a:p>
            <a:pPr lvl="1" marL="864000" indent="-323640">
              <a:lnSpc>
                <a:spcPct val="100000"/>
              </a:lnSpc>
              <a:spcBef>
                <a:spcPts val="1134"/>
              </a:spcBef>
              <a:buClr>
                <a:srgbClr val="000000"/>
              </a:buClr>
              <a:buSzPct val="75000"/>
              <a:buFont typeface="Symbol"/>
              <a:buChar char=""/>
            </a:pPr>
            <a:r>
              <a:rPr b="0" lang="de-DE" sz="1400" spc="-1" strike="noStrike">
                <a:solidFill>
                  <a:srgbClr val="000000"/>
                </a:solidFill>
                <a:latin typeface="Arial"/>
                <a:ea typeface="DejaVu Sans"/>
              </a:rPr>
              <a:t>hierarchische Ordnung der Nodes verringert die Anzahl der Nachrichten im Vergleich zu PBFT </a:t>
            </a:r>
            <a:endParaRPr b="0" lang="de-DE" sz="1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Fußzeilenplatzhalter 3"/>
          <p:cNvSpPr/>
          <p:nvPr/>
        </p:nvSpPr>
        <p:spPr>
          <a:xfrm>
            <a:off x="539640" y="6372360"/>
            <a:ext cx="6624000" cy="151560"/>
          </a:xfrm>
          <a:prstGeom prst="rect">
            <a:avLst/>
          </a:prstGeom>
          <a:noFill/>
          <a:ln w="0">
            <a:noFill/>
          </a:ln>
        </p:spPr>
        <p:style>
          <a:lnRef idx="0"/>
          <a:fillRef idx="0"/>
          <a:effectRef idx="0"/>
          <a:fontRef idx="minor"/>
        </p:style>
        <p:txBody>
          <a:bodyPr lIns="0" rIns="0" tIns="0" bIns="0">
            <a:noAutofit/>
          </a:bodyPr>
          <a:p>
            <a:pPr>
              <a:lnSpc>
                <a:spcPct val="100000"/>
              </a:lnSpc>
            </a:pPr>
            <a:r>
              <a:rPr b="1" lang="de-DE" sz="1000" spc="-1" strike="noStrike">
                <a:solidFill>
                  <a:srgbClr val="717171"/>
                </a:solidFill>
                <a:latin typeface="Arial"/>
                <a:ea typeface="Arial"/>
              </a:rPr>
              <a:t>Blockchain für die vernetzte Automatisierungstechnik </a:t>
            </a:r>
            <a:r>
              <a:rPr b="0" lang="de-DE" sz="1000" spc="-1" strike="noStrike">
                <a:solidFill>
                  <a:srgbClr val="717171"/>
                </a:solidFill>
                <a:latin typeface="Arial"/>
                <a:ea typeface="Arial"/>
              </a:rPr>
              <a:t>|</a:t>
            </a:r>
            <a:r>
              <a:rPr b="1" lang="de-DE" sz="1000" spc="-1" strike="noStrike">
                <a:solidFill>
                  <a:srgbClr val="717171"/>
                </a:solidFill>
                <a:latin typeface="Arial"/>
                <a:ea typeface="Arial"/>
              </a:rPr>
              <a:t> </a:t>
            </a:r>
            <a:r>
              <a:rPr b="0" lang="de-DE" sz="1000" spc="-1" strike="noStrike">
                <a:solidFill>
                  <a:srgbClr val="717171"/>
                </a:solidFill>
                <a:latin typeface="Arial"/>
                <a:ea typeface="Arial"/>
              </a:rPr>
              <a:t>Gruppe 12 | Zwischenpräsentation</a:t>
            </a:r>
            <a:endParaRPr b="0" lang="de-DE" sz="1000" spc="-1" strike="noStrike">
              <a:latin typeface="Arial"/>
            </a:endParaRPr>
          </a:p>
        </p:txBody>
      </p:sp>
      <p:sp>
        <p:nvSpPr>
          <p:cNvPr id="254" name="Foliennummernplatzhalter 4"/>
          <p:cNvSpPr/>
          <p:nvPr/>
        </p:nvSpPr>
        <p:spPr>
          <a:xfrm>
            <a:off x="539640" y="6558120"/>
            <a:ext cx="6624000" cy="151560"/>
          </a:xfrm>
          <a:prstGeom prst="rect">
            <a:avLst/>
          </a:prstGeom>
          <a:noFill/>
          <a:ln w="0">
            <a:noFill/>
          </a:ln>
        </p:spPr>
        <p:style>
          <a:lnRef idx="0"/>
          <a:fillRef idx="0"/>
          <a:effectRef idx="0"/>
          <a:fontRef idx="minor"/>
        </p:style>
        <p:txBody>
          <a:bodyPr lIns="0" rIns="0" tIns="0" bIns="0">
            <a:noAutofit/>
          </a:bodyPr>
          <a:p>
            <a:pPr>
              <a:lnSpc>
                <a:spcPct val="100000"/>
              </a:lnSpc>
            </a:pPr>
            <a:r>
              <a:rPr b="0" lang="de-DE" sz="1000" spc="-1" strike="noStrike">
                <a:solidFill>
                  <a:srgbClr val="717171"/>
                </a:solidFill>
                <a:latin typeface="Arial"/>
              </a:rPr>
              <a:t>Seite </a:t>
            </a:r>
            <a:fld id="{26D2874F-236A-46B8-9341-9E829B68E315}" type="slidenum">
              <a:rPr b="0" lang="de-DE" sz="1000" spc="-1" strike="noStrike">
                <a:solidFill>
                  <a:srgbClr val="717171"/>
                </a:solidFill>
                <a:latin typeface="Times New Roman"/>
              </a:rPr>
              <a:t>&lt;Foliennummer&gt;</a:t>
            </a:fld>
            <a:endParaRPr b="0" lang="de-DE" sz="1000" spc="-1" strike="noStrike">
              <a:latin typeface="Arial"/>
            </a:endParaRPr>
          </a:p>
        </p:txBody>
      </p:sp>
      <p:sp>
        <p:nvSpPr>
          <p:cNvPr id="255" name="Rectangle 2"/>
          <p:cNvSpPr/>
          <p:nvPr/>
        </p:nvSpPr>
        <p:spPr>
          <a:xfrm>
            <a:off x="539640" y="1740240"/>
            <a:ext cx="8060760" cy="357840"/>
          </a:xfrm>
          <a:prstGeom prst="rect">
            <a:avLst/>
          </a:prstGeom>
          <a:noFill/>
          <a:ln w="0">
            <a:noFill/>
          </a:ln>
        </p:spPr>
        <p:style>
          <a:lnRef idx="0"/>
          <a:fillRef idx="0"/>
          <a:effectRef idx="0"/>
          <a:fontRef idx="minor"/>
        </p:style>
        <p:txBody>
          <a:bodyPr lIns="0" rIns="0" tIns="0" bIns="0" anchor="b">
            <a:noAutofit/>
          </a:bodyPr>
          <a:p>
            <a:pPr>
              <a:lnSpc>
                <a:spcPts val="2999"/>
              </a:lnSpc>
            </a:pPr>
            <a:r>
              <a:rPr b="0" lang="de-DE" sz="2400" spc="-1" strike="noStrike">
                <a:solidFill>
                  <a:srgbClr val="c50e1f"/>
                </a:solidFill>
                <a:latin typeface="Arial"/>
              </a:rPr>
              <a:t>Relevante Automatisierungskomponenten</a:t>
            </a:r>
            <a:endParaRPr b="0" lang="de-DE" sz="2400" spc="-1" strike="noStrike">
              <a:latin typeface="Arial"/>
            </a:endParaRPr>
          </a:p>
        </p:txBody>
      </p:sp>
      <p:pic>
        <p:nvPicPr>
          <p:cNvPr id="256" name="Grafik 2" descr=""/>
          <p:cNvPicPr/>
          <p:nvPr/>
        </p:nvPicPr>
        <p:blipFill>
          <a:blip r:embed="rId1"/>
          <a:stretch/>
        </p:blipFill>
        <p:spPr>
          <a:xfrm>
            <a:off x="6300360" y="1196640"/>
            <a:ext cx="4153680" cy="2663640"/>
          </a:xfrm>
          <a:prstGeom prst="rect">
            <a:avLst/>
          </a:prstGeom>
          <a:ln w="0">
            <a:noFill/>
          </a:ln>
        </p:spPr>
      </p:pic>
      <p:sp>
        <p:nvSpPr>
          <p:cNvPr id="257" name="Rectangle 3"/>
          <p:cNvSpPr/>
          <p:nvPr/>
        </p:nvSpPr>
        <p:spPr>
          <a:xfrm>
            <a:off x="572400" y="2157480"/>
            <a:ext cx="5398920" cy="3641040"/>
          </a:xfrm>
          <a:prstGeom prst="rect">
            <a:avLst/>
          </a:prstGeom>
          <a:noFill/>
          <a:ln w="0">
            <a:noFill/>
          </a:ln>
        </p:spPr>
        <p:style>
          <a:lnRef idx="0"/>
          <a:fillRef idx="0"/>
          <a:effectRef idx="0"/>
          <a:fontRef idx="minor"/>
        </p:style>
        <p:txBody>
          <a:bodyPr lIns="0" rIns="0" tIns="0" bIns="0">
            <a:noAutofit/>
          </a:bodyPr>
          <a:p>
            <a:pPr marL="343080" indent="-342360">
              <a:lnSpc>
                <a:spcPts val="2200"/>
              </a:lnSpc>
              <a:buClr>
                <a:srgbClr val="000000"/>
              </a:buClr>
              <a:buFont typeface="Arial"/>
              <a:buChar char="•"/>
            </a:pPr>
            <a:r>
              <a:rPr b="0" lang="de-DE" sz="1400" spc="-1" strike="noStrike">
                <a:solidFill>
                  <a:srgbClr val="000000"/>
                </a:solidFill>
                <a:latin typeface="Arial"/>
                <a:ea typeface="DejaVu Sans"/>
              </a:rPr>
              <a:t>Das Ziel ist die Absicherung automatisierungstechnischer Daten über kryptographische Methode. Die Absicherung von den Daten dient dazu, dass die Daten nicht manipuliert werden können. Dies verhindert Beschädigung der Systeme.</a:t>
            </a:r>
            <a:endParaRPr b="0" lang="de-DE" sz="1400" spc="-1" strike="noStrike">
              <a:latin typeface="Arial"/>
            </a:endParaRPr>
          </a:p>
          <a:p>
            <a:pPr>
              <a:lnSpc>
                <a:spcPts val="2200"/>
              </a:lnSpc>
            </a:pPr>
            <a:endParaRPr b="0" lang="de-DE" sz="1400" spc="-1" strike="noStrike">
              <a:latin typeface="Arial"/>
            </a:endParaRPr>
          </a:p>
          <a:p>
            <a:pPr marL="343080" indent="-342360">
              <a:lnSpc>
                <a:spcPts val="2200"/>
              </a:lnSpc>
              <a:buClr>
                <a:srgbClr val="000000"/>
              </a:buClr>
              <a:buFont typeface="Arial"/>
              <a:buChar char="•"/>
            </a:pPr>
            <a:r>
              <a:rPr b="0" lang="de-DE" sz="1400" spc="-1" strike="noStrike">
                <a:solidFill>
                  <a:srgbClr val="000000"/>
                </a:solidFill>
                <a:latin typeface="Arial"/>
                <a:ea typeface="DejaVu Sans"/>
              </a:rPr>
              <a:t>Die genannten Daten befinden sich in der 3 untersten Ebenen. Die Datenübertragung erfolgt über Feldbusse.</a:t>
            </a:r>
            <a:endParaRPr b="0" lang="de-DE" sz="1400" spc="-1" strike="noStrike">
              <a:latin typeface="Arial"/>
            </a:endParaRPr>
          </a:p>
          <a:p>
            <a:pPr>
              <a:lnSpc>
                <a:spcPts val="2200"/>
              </a:lnSpc>
              <a:tabLst>
                <a:tab algn="l" pos="0"/>
              </a:tabLst>
            </a:pPr>
            <a:endParaRPr b="0" lang="de-DE" sz="1400" spc="-1" strike="noStrike">
              <a:latin typeface="Arial"/>
            </a:endParaRPr>
          </a:p>
          <a:p>
            <a:pPr marL="343080" indent="-342360">
              <a:lnSpc>
                <a:spcPts val="2200"/>
              </a:lnSpc>
              <a:buClr>
                <a:srgbClr val="000000"/>
              </a:buClr>
              <a:buFont typeface="Arial"/>
              <a:buChar char="•"/>
              <a:tabLst>
                <a:tab algn="l" pos="0"/>
              </a:tabLst>
            </a:pPr>
            <a:r>
              <a:rPr b="0" lang="de-DE" sz="1400" spc="-1" strike="noStrike">
                <a:solidFill>
                  <a:srgbClr val="000000"/>
                </a:solidFill>
                <a:latin typeface="Arial"/>
                <a:ea typeface="DejaVu Sans"/>
              </a:rPr>
              <a:t>Die Blockchain Technologie soll also in den unteren Bereichen der Automatisierungspyramide eingesetzt werden, nämlich in der Steuerungsebene (Control Level), der Feldebene (Field Level) und der Prozessleitebene (Supervisory Level). Die 3 untersten Ebenen können zu einer Ebene zusammengefasst werden, nämlich die Produktionsebene.</a:t>
            </a:r>
            <a:endParaRPr b="0" lang="de-DE" sz="1400" spc="-1" strike="noStrike">
              <a:latin typeface="Arial"/>
            </a:endParaRPr>
          </a:p>
          <a:p>
            <a:pPr>
              <a:lnSpc>
                <a:spcPts val="2200"/>
              </a:lnSpc>
              <a:tabLst>
                <a:tab algn="l" pos="0"/>
              </a:tabLst>
            </a:pPr>
            <a:endParaRPr b="0" lang="de-DE" sz="1400" spc="-1" strike="noStrike">
              <a:latin typeface="Arial"/>
            </a:endParaRPr>
          </a:p>
          <a:p>
            <a:pPr>
              <a:lnSpc>
                <a:spcPts val="2200"/>
              </a:lnSpc>
              <a:tabLst>
                <a:tab algn="l" pos="0"/>
              </a:tabLst>
            </a:pPr>
            <a:endParaRPr b="0" lang="de-DE" sz="1400" spc="-1" strike="noStrike">
              <a:latin typeface="Arial"/>
            </a:endParaRPr>
          </a:p>
          <a:p>
            <a:pPr>
              <a:lnSpc>
                <a:spcPts val="2200"/>
              </a:lnSpc>
              <a:tabLst>
                <a:tab algn="l" pos="0"/>
              </a:tabLst>
            </a:pPr>
            <a:endParaRPr b="0" lang="de-DE" sz="1400" spc="-1" strike="noStrike">
              <a:latin typeface="Arial"/>
            </a:endParaRPr>
          </a:p>
          <a:p>
            <a:pPr>
              <a:lnSpc>
                <a:spcPts val="2200"/>
              </a:lnSpc>
              <a:tabLst>
                <a:tab algn="l" pos="0"/>
              </a:tabLst>
            </a:pPr>
            <a:endParaRPr b="0" lang="de-DE" sz="1400" spc="-1" strike="noStrike">
              <a:latin typeface="Arial"/>
            </a:endParaRPr>
          </a:p>
          <a:p>
            <a:pPr marL="343080" indent="-342360">
              <a:lnSpc>
                <a:spcPts val="2200"/>
              </a:lnSpc>
              <a:tabLst>
                <a:tab algn="l" pos="0"/>
              </a:tabLst>
            </a:pPr>
            <a:endParaRPr b="0" lang="de-DE" sz="1400" spc="-1" strike="noStrike">
              <a:latin typeface="Arial"/>
            </a:endParaRPr>
          </a:p>
        </p:txBody>
      </p:sp>
      <p:pic>
        <p:nvPicPr>
          <p:cNvPr id="258" name="Grafik 14" descr=""/>
          <p:cNvPicPr/>
          <p:nvPr/>
        </p:nvPicPr>
        <p:blipFill>
          <a:blip r:embed="rId2"/>
          <a:srcRect l="158" t="0" r="2919" b="-2738"/>
          <a:stretch/>
        </p:blipFill>
        <p:spPr>
          <a:xfrm>
            <a:off x="5972040" y="3657600"/>
            <a:ext cx="3160080" cy="252288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itel 1"/>
          <p:cNvSpPr/>
          <p:nvPr/>
        </p:nvSpPr>
        <p:spPr>
          <a:xfrm>
            <a:off x="539640" y="1740240"/>
            <a:ext cx="8060760" cy="357840"/>
          </a:xfrm>
          <a:prstGeom prst="rect">
            <a:avLst/>
          </a:prstGeom>
          <a:noFill/>
          <a:ln w="0">
            <a:noFill/>
          </a:ln>
        </p:spPr>
        <p:style>
          <a:lnRef idx="0"/>
          <a:fillRef idx="0"/>
          <a:effectRef idx="0"/>
          <a:fontRef idx="minor"/>
        </p:style>
        <p:txBody>
          <a:bodyPr lIns="0" rIns="0" tIns="0" bIns="0" anchor="b">
            <a:noAutofit/>
          </a:bodyPr>
          <a:p>
            <a:pPr>
              <a:lnSpc>
                <a:spcPts val="2999"/>
              </a:lnSpc>
            </a:pPr>
            <a:r>
              <a:rPr b="0" lang="de-DE" sz="2400" spc="-1" strike="noStrike">
                <a:solidFill>
                  <a:srgbClr val="c50e1f"/>
                </a:solidFill>
                <a:latin typeface="Arial"/>
              </a:rPr>
              <a:t>Relevante Automatisierungskomponenten (2)</a:t>
            </a:r>
            <a:endParaRPr b="0" lang="de-DE" sz="2400" spc="-1" strike="noStrike">
              <a:latin typeface="Arial"/>
            </a:endParaRPr>
          </a:p>
        </p:txBody>
      </p:sp>
      <p:sp>
        <p:nvSpPr>
          <p:cNvPr id="260" name="Inhaltsplatzhalter 2"/>
          <p:cNvSpPr/>
          <p:nvPr/>
        </p:nvSpPr>
        <p:spPr>
          <a:xfrm>
            <a:off x="539640" y="2205000"/>
            <a:ext cx="3887640" cy="3641040"/>
          </a:xfrm>
          <a:prstGeom prst="rect">
            <a:avLst/>
          </a:prstGeom>
          <a:noFill/>
          <a:ln w="0">
            <a:noFill/>
          </a:ln>
        </p:spPr>
        <p:style>
          <a:lnRef idx="0"/>
          <a:fillRef idx="0"/>
          <a:effectRef idx="0"/>
          <a:fontRef idx="minor"/>
        </p:style>
        <p:txBody>
          <a:bodyPr lIns="0" rIns="0" tIns="0" bIns="0">
            <a:noAutofit/>
          </a:bodyPr>
          <a:p>
            <a:pPr marL="343080" indent="-342360">
              <a:lnSpc>
                <a:spcPts val="2200"/>
              </a:lnSpc>
              <a:buClr>
                <a:srgbClr val="000000"/>
              </a:buClr>
              <a:buFont typeface="Arial"/>
              <a:buChar char="•"/>
            </a:pPr>
            <a:r>
              <a:rPr b="0" lang="de-DE" sz="1400" spc="-1" strike="noStrike">
                <a:solidFill>
                  <a:srgbClr val="000000"/>
                </a:solidFill>
                <a:latin typeface="Arial"/>
              </a:rPr>
              <a:t>Auf der Prozessleitebene: SCADA, HMI (HMIs sind Teilmengen oder Komponenten eines SCADA-Systems)</a:t>
            </a:r>
            <a:endParaRPr b="0" lang="de-DE" sz="1400" spc="-1" strike="noStrike">
              <a:latin typeface="Arial"/>
            </a:endParaRPr>
          </a:p>
          <a:p>
            <a:pPr>
              <a:lnSpc>
                <a:spcPts val="2200"/>
              </a:lnSpc>
            </a:pPr>
            <a:endParaRPr b="0" lang="de-DE" sz="1400" spc="-1" strike="noStrike">
              <a:latin typeface="Arial"/>
            </a:endParaRPr>
          </a:p>
          <a:p>
            <a:pPr marL="343080" indent="-342360">
              <a:lnSpc>
                <a:spcPts val="2200"/>
              </a:lnSpc>
              <a:buClr>
                <a:srgbClr val="000000"/>
              </a:buClr>
              <a:buFont typeface="Arial"/>
              <a:buChar char="•"/>
            </a:pPr>
            <a:r>
              <a:rPr b="0" lang="de-DE" sz="1400" spc="-1" strike="noStrike">
                <a:solidFill>
                  <a:srgbClr val="000000"/>
                </a:solidFill>
                <a:latin typeface="Arial"/>
              </a:rPr>
              <a:t>Ein SCADA-System ist ein Computersystem, das technische Prozesse überwacht und</a:t>
            </a:r>
            <a:br/>
            <a:r>
              <a:rPr b="0" lang="de-DE" sz="1400" spc="-1" strike="noStrike">
                <a:solidFill>
                  <a:srgbClr val="000000"/>
                </a:solidFill>
                <a:latin typeface="Arial"/>
              </a:rPr>
              <a:t>steuert. Oft wird die SCADA Ebene auch als Kontrollraum oder Leitebene bezeichnet. </a:t>
            </a:r>
            <a:endParaRPr b="0" lang="de-DE" sz="1400" spc="-1" strike="noStrike">
              <a:latin typeface="Arial"/>
            </a:endParaRPr>
          </a:p>
        </p:txBody>
      </p:sp>
      <p:sp>
        <p:nvSpPr>
          <p:cNvPr id="261" name="Fußzeilenplatzhalter 3"/>
          <p:cNvSpPr/>
          <p:nvPr/>
        </p:nvSpPr>
        <p:spPr>
          <a:xfrm>
            <a:off x="539640" y="6372360"/>
            <a:ext cx="6624000" cy="151560"/>
          </a:xfrm>
          <a:prstGeom prst="rect">
            <a:avLst/>
          </a:prstGeom>
          <a:noFill/>
          <a:ln w="0">
            <a:noFill/>
          </a:ln>
        </p:spPr>
        <p:style>
          <a:lnRef idx="0"/>
          <a:fillRef idx="0"/>
          <a:effectRef idx="0"/>
          <a:fontRef idx="minor"/>
        </p:style>
        <p:txBody>
          <a:bodyPr lIns="0" rIns="0" tIns="0" bIns="0">
            <a:noAutofit/>
          </a:bodyPr>
          <a:p>
            <a:pPr>
              <a:lnSpc>
                <a:spcPct val="100000"/>
              </a:lnSpc>
            </a:pPr>
            <a:r>
              <a:rPr b="1" lang="de-DE" sz="1000" spc="-1" strike="noStrike">
                <a:solidFill>
                  <a:srgbClr val="717171"/>
                </a:solidFill>
                <a:latin typeface="Arial"/>
                <a:ea typeface="Arial"/>
              </a:rPr>
              <a:t>Blockchain für die vernetzte Automatisierungstechnik </a:t>
            </a:r>
            <a:r>
              <a:rPr b="0" lang="de-DE" sz="1000" spc="-1" strike="noStrike">
                <a:solidFill>
                  <a:srgbClr val="717171"/>
                </a:solidFill>
                <a:latin typeface="Arial"/>
                <a:ea typeface="Arial"/>
              </a:rPr>
              <a:t>|</a:t>
            </a:r>
            <a:r>
              <a:rPr b="1" lang="de-DE" sz="1000" spc="-1" strike="noStrike">
                <a:solidFill>
                  <a:srgbClr val="717171"/>
                </a:solidFill>
                <a:latin typeface="Arial"/>
                <a:ea typeface="Arial"/>
              </a:rPr>
              <a:t> </a:t>
            </a:r>
            <a:r>
              <a:rPr b="0" lang="de-DE" sz="1000" spc="-1" strike="noStrike">
                <a:solidFill>
                  <a:srgbClr val="717171"/>
                </a:solidFill>
                <a:latin typeface="Arial"/>
                <a:ea typeface="Arial"/>
              </a:rPr>
              <a:t>Gruppe 12 | Zwischenpräsentation</a:t>
            </a:r>
            <a:endParaRPr b="0" lang="de-DE" sz="1000" spc="-1" strike="noStrike">
              <a:latin typeface="Arial"/>
            </a:endParaRPr>
          </a:p>
        </p:txBody>
      </p:sp>
      <p:sp>
        <p:nvSpPr>
          <p:cNvPr id="262" name="Foliennummernplatzhalter 4"/>
          <p:cNvSpPr/>
          <p:nvPr/>
        </p:nvSpPr>
        <p:spPr>
          <a:xfrm>
            <a:off x="539640" y="6558120"/>
            <a:ext cx="6624000" cy="151560"/>
          </a:xfrm>
          <a:prstGeom prst="rect">
            <a:avLst/>
          </a:prstGeom>
          <a:noFill/>
          <a:ln w="0">
            <a:noFill/>
          </a:ln>
        </p:spPr>
        <p:style>
          <a:lnRef idx="0"/>
          <a:fillRef idx="0"/>
          <a:effectRef idx="0"/>
          <a:fontRef idx="minor"/>
        </p:style>
        <p:txBody>
          <a:bodyPr lIns="0" rIns="0" tIns="0" bIns="0">
            <a:noAutofit/>
          </a:bodyPr>
          <a:p>
            <a:pPr>
              <a:lnSpc>
                <a:spcPct val="100000"/>
              </a:lnSpc>
            </a:pPr>
            <a:r>
              <a:rPr b="0" lang="de-DE" sz="1000" spc="-1" strike="noStrike">
                <a:solidFill>
                  <a:srgbClr val="717171"/>
                </a:solidFill>
                <a:latin typeface="Arial"/>
              </a:rPr>
              <a:t>Seite </a:t>
            </a:r>
            <a:fld id="{E6D985BC-077E-4631-87EB-9CE59F2C309B}" type="slidenum">
              <a:rPr b="0" lang="de-DE" sz="1000" spc="-1" strike="noStrike">
                <a:solidFill>
                  <a:srgbClr val="717171"/>
                </a:solidFill>
                <a:latin typeface="Times New Roman"/>
              </a:rPr>
              <a:t>&lt;Foliennummer&gt;</a:t>
            </a:fld>
            <a:endParaRPr b="0" lang="de-DE" sz="1000" spc="-1" strike="noStrike">
              <a:latin typeface="Arial"/>
            </a:endParaRPr>
          </a:p>
        </p:txBody>
      </p:sp>
      <p:pic>
        <p:nvPicPr>
          <p:cNvPr id="263" name="Grafik 6" descr=""/>
          <p:cNvPicPr/>
          <p:nvPr/>
        </p:nvPicPr>
        <p:blipFill>
          <a:blip r:embed="rId1"/>
          <a:stretch/>
        </p:blipFill>
        <p:spPr>
          <a:xfrm>
            <a:off x="4856760" y="2286720"/>
            <a:ext cx="3743640" cy="3477240"/>
          </a:xfrm>
          <a:prstGeom prst="rect">
            <a:avLst/>
          </a:prstGeom>
          <a:ln w="0">
            <a:noFill/>
          </a:ln>
        </p:spPr>
      </p:pic>
      <p:pic>
        <p:nvPicPr>
          <p:cNvPr id="264" name="Grafik 8" descr=""/>
          <p:cNvPicPr/>
          <p:nvPr/>
        </p:nvPicPr>
        <p:blipFill>
          <a:blip r:embed="rId2"/>
          <a:stretch/>
        </p:blipFill>
        <p:spPr>
          <a:xfrm>
            <a:off x="1259640" y="4509000"/>
            <a:ext cx="2441880" cy="17438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itel 1"/>
          <p:cNvSpPr/>
          <p:nvPr/>
        </p:nvSpPr>
        <p:spPr>
          <a:xfrm>
            <a:off x="539640" y="1740240"/>
            <a:ext cx="8060760" cy="357840"/>
          </a:xfrm>
          <a:prstGeom prst="rect">
            <a:avLst/>
          </a:prstGeom>
          <a:noFill/>
          <a:ln w="0">
            <a:noFill/>
          </a:ln>
        </p:spPr>
        <p:style>
          <a:lnRef idx="0"/>
          <a:fillRef idx="0"/>
          <a:effectRef idx="0"/>
          <a:fontRef idx="minor"/>
        </p:style>
        <p:txBody>
          <a:bodyPr lIns="0" rIns="0" tIns="0" bIns="0" anchor="b">
            <a:noAutofit/>
          </a:bodyPr>
          <a:p>
            <a:pPr>
              <a:lnSpc>
                <a:spcPts val="2999"/>
              </a:lnSpc>
            </a:pPr>
            <a:r>
              <a:rPr b="0" lang="de-DE" sz="2400" spc="-1" strike="noStrike">
                <a:solidFill>
                  <a:srgbClr val="c50e1f"/>
                </a:solidFill>
                <a:latin typeface="Arial"/>
              </a:rPr>
              <a:t>Inhalt des Vortrages</a:t>
            </a:r>
            <a:endParaRPr b="0" lang="de-DE" sz="2400" spc="-1" strike="noStrike">
              <a:latin typeface="Arial"/>
            </a:endParaRPr>
          </a:p>
        </p:txBody>
      </p:sp>
      <p:sp>
        <p:nvSpPr>
          <p:cNvPr id="140" name="Inhaltsplatzhalter 2"/>
          <p:cNvSpPr/>
          <p:nvPr/>
        </p:nvSpPr>
        <p:spPr>
          <a:xfrm>
            <a:off x="539640" y="2349360"/>
            <a:ext cx="8060760" cy="3641040"/>
          </a:xfrm>
          <a:prstGeom prst="rect">
            <a:avLst/>
          </a:prstGeom>
          <a:noFill/>
          <a:ln w="0">
            <a:noFill/>
          </a:ln>
        </p:spPr>
        <p:style>
          <a:lnRef idx="0"/>
          <a:fillRef idx="0"/>
          <a:effectRef idx="0"/>
          <a:fontRef idx="minor"/>
        </p:style>
        <p:txBody>
          <a:bodyPr lIns="0" rIns="0" tIns="0" bIns="0">
            <a:noAutofit/>
          </a:bodyPr>
          <a:p>
            <a:pPr marL="343080" indent="-342000">
              <a:lnSpc>
                <a:spcPts val="2200"/>
              </a:lnSpc>
              <a:buClr>
                <a:srgbClr val="000000"/>
              </a:buClr>
              <a:buFont typeface="Symbol"/>
              <a:buChar char=""/>
            </a:pPr>
            <a:r>
              <a:rPr b="0" lang="de-DE" sz="1400" spc="-1" strike="noStrike">
                <a:solidFill>
                  <a:srgbClr val="000000"/>
                </a:solidFill>
                <a:latin typeface="Arial"/>
                <a:ea typeface="Arial"/>
              </a:rPr>
              <a:t>Übersicht der Aufgabenstellung</a:t>
            </a:r>
            <a:endParaRPr b="0" lang="de-DE" sz="1400" spc="-1" strike="noStrike">
              <a:latin typeface="Arial"/>
            </a:endParaRPr>
          </a:p>
          <a:p>
            <a:pPr marL="343080" indent="-342000">
              <a:lnSpc>
                <a:spcPts val="2200"/>
              </a:lnSpc>
              <a:buClr>
                <a:srgbClr val="000000"/>
              </a:buClr>
              <a:buFont typeface="Symbol"/>
              <a:buChar char=""/>
            </a:pPr>
            <a:r>
              <a:rPr b="0" lang="de-DE" sz="1400" spc="-1" strike="noStrike">
                <a:solidFill>
                  <a:srgbClr val="000000"/>
                </a:solidFill>
                <a:latin typeface="Arial"/>
                <a:ea typeface="Arial"/>
              </a:rPr>
              <a:t>Methoden zur sicheren Kommunikation</a:t>
            </a:r>
            <a:endParaRPr b="0" lang="de-DE" sz="1400" spc="-1" strike="noStrike">
              <a:latin typeface="Arial"/>
            </a:endParaRPr>
          </a:p>
          <a:p>
            <a:pPr marL="343080" indent="-342000">
              <a:lnSpc>
                <a:spcPts val="2200"/>
              </a:lnSpc>
              <a:buClr>
                <a:srgbClr val="000000"/>
              </a:buClr>
              <a:buFont typeface="Symbol"/>
              <a:buChar char=""/>
            </a:pPr>
            <a:r>
              <a:rPr b="0" lang="de-DE" sz="1400" spc="-1" strike="noStrike">
                <a:solidFill>
                  <a:srgbClr val="000000"/>
                </a:solidFill>
                <a:latin typeface="Arial"/>
                <a:ea typeface="Arial"/>
              </a:rPr>
              <a:t>Einführung in die Blockchain Technologie</a:t>
            </a:r>
            <a:endParaRPr b="0" lang="de-DE" sz="1400" spc="-1" strike="noStrike">
              <a:latin typeface="Arial"/>
            </a:endParaRPr>
          </a:p>
          <a:p>
            <a:pPr marL="343080" indent="-342000">
              <a:lnSpc>
                <a:spcPts val="2200"/>
              </a:lnSpc>
              <a:buClr>
                <a:srgbClr val="000000"/>
              </a:buClr>
              <a:buFont typeface="Symbol"/>
              <a:buChar char=""/>
            </a:pPr>
            <a:r>
              <a:rPr b="0" lang="de-DE" sz="1400" spc="-1" strike="noStrike">
                <a:solidFill>
                  <a:srgbClr val="000000"/>
                </a:solidFill>
                <a:latin typeface="Arial"/>
                <a:ea typeface="Arial"/>
              </a:rPr>
              <a:t>Smart Contracts and Consensus Building</a:t>
            </a:r>
            <a:endParaRPr b="0" lang="de-DE" sz="1400" spc="-1" strike="noStrike">
              <a:latin typeface="Arial"/>
            </a:endParaRPr>
          </a:p>
          <a:p>
            <a:pPr marL="343080" indent="-342000">
              <a:lnSpc>
                <a:spcPts val="2200"/>
              </a:lnSpc>
              <a:buClr>
                <a:srgbClr val="000000"/>
              </a:buClr>
              <a:buFont typeface="Symbol"/>
              <a:buChar char=""/>
            </a:pPr>
            <a:r>
              <a:rPr b="0" lang="de-DE" sz="1400" spc="-1" strike="noStrike">
                <a:solidFill>
                  <a:srgbClr val="000000"/>
                </a:solidFill>
                <a:latin typeface="Arial"/>
                <a:ea typeface="Arial"/>
              </a:rPr>
              <a:t>Automatisierungstechnische Komponenten und Kommunikationsinfrastruktur</a:t>
            </a:r>
            <a:endParaRPr b="0" lang="de-DE" sz="1400" spc="-1" strike="noStrike">
              <a:latin typeface="Arial"/>
            </a:endParaRPr>
          </a:p>
          <a:p>
            <a:pPr marL="343080" indent="-342000">
              <a:lnSpc>
                <a:spcPts val="2200"/>
              </a:lnSpc>
              <a:buClr>
                <a:srgbClr val="000000"/>
              </a:buClr>
              <a:buFont typeface="Symbol"/>
              <a:buChar char=""/>
            </a:pPr>
            <a:r>
              <a:rPr b="0" lang="de-DE" sz="1400" spc="-1" strike="noStrike">
                <a:solidFill>
                  <a:srgbClr val="000000"/>
                </a:solidFill>
                <a:latin typeface="Arial"/>
                <a:ea typeface="Arial"/>
              </a:rPr>
              <a:t>Zwischenstand unseres Projektes</a:t>
            </a:r>
            <a:endParaRPr b="0" lang="de-DE" sz="1400" spc="-1" strike="noStrike">
              <a:latin typeface="Arial"/>
            </a:endParaRPr>
          </a:p>
        </p:txBody>
      </p:sp>
      <p:sp>
        <p:nvSpPr>
          <p:cNvPr id="141" name="Fußzeilenplatzhalter 3"/>
          <p:cNvSpPr/>
          <p:nvPr/>
        </p:nvSpPr>
        <p:spPr>
          <a:xfrm>
            <a:off x="539640" y="6372360"/>
            <a:ext cx="6624000" cy="151560"/>
          </a:xfrm>
          <a:prstGeom prst="rect">
            <a:avLst/>
          </a:prstGeom>
          <a:noFill/>
          <a:ln w="0">
            <a:noFill/>
          </a:ln>
        </p:spPr>
        <p:style>
          <a:lnRef idx="0"/>
          <a:fillRef idx="0"/>
          <a:effectRef idx="0"/>
          <a:fontRef idx="minor"/>
        </p:style>
        <p:txBody>
          <a:bodyPr lIns="0" rIns="0" tIns="0" bIns="0">
            <a:noAutofit/>
          </a:bodyPr>
          <a:p>
            <a:pPr>
              <a:lnSpc>
                <a:spcPct val="100000"/>
              </a:lnSpc>
            </a:pPr>
            <a:r>
              <a:rPr b="1" lang="de-DE" sz="1000" spc="-1" strike="noStrike">
                <a:solidFill>
                  <a:srgbClr val="717171"/>
                </a:solidFill>
                <a:latin typeface="Arial"/>
                <a:ea typeface="Arial"/>
              </a:rPr>
              <a:t>Blockchain für die vernetzte Automatisierungstechnik </a:t>
            </a:r>
            <a:r>
              <a:rPr b="0" lang="de-DE" sz="1000" spc="-1" strike="noStrike">
                <a:solidFill>
                  <a:srgbClr val="717171"/>
                </a:solidFill>
                <a:latin typeface="Arial"/>
                <a:ea typeface="Arial"/>
              </a:rPr>
              <a:t>|</a:t>
            </a:r>
            <a:r>
              <a:rPr b="1" lang="de-DE" sz="1000" spc="-1" strike="noStrike">
                <a:solidFill>
                  <a:srgbClr val="717171"/>
                </a:solidFill>
                <a:latin typeface="Arial"/>
                <a:ea typeface="Arial"/>
              </a:rPr>
              <a:t> </a:t>
            </a:r>
            <a:r>
              <a:rPr b="0" lang="de-DE" sz="1000" spc="-1" strike="noStrike">
                <a:solidFill>
                  <a:srgbClr val="717171"/>
                </a:solidFill>
                <a:latin typeface="Arial"/>
                <a:ea typeface="Arial"/>
              </a:rPr>
              <a:t>Gruppe 12 | Zwischenpräsentation</a:t>
            </a:r>
            <a:endParaRPr b="0" lang="de-DE" sz="1000" spc="-1" strike="noStrike">
              <a:latin typeface="Arial"/>
            </a:endParaRPr>
          </a:p>
        </p:txBody>
      </p:sp>
      <p:sp>
        <p:nvSpPr>
          <p:cNvPr id="142" name="Foliennummernplatzhalter 4"/>
          <p:cNvSpPr/>
          <p:nvPr/>
        </p:nvSpPr>
        <p:spPr>
          <a:xfrm>
            <a:off x="539640" y="6558120"/>
            <a:ext cx="6624000" cy="151560"/>
          </a:xfrm>
          <a:prstGeom prst="rect">
            <a:avLst/>
          </a:prstGeom>
          <a:noFill/>
          <a:ln w="0">
            <a:noFill/>
          </a:ln>
        </p:spPr>
        <p:style>
          <a:lnRef idx="0"/>
          <a:fillRef idx="0"/>
          <a:effectRef idx="0"/>
          <a:fontRef idx="minor"/>
        </p:style>
        <p:txBody>
          <a:bodyPr lIns="0" rIns="0" tIns="0" bIns="0">
            <a:noAutofit/>
          </a:bodyPr>
          <a:p>
            <a:pPr>
              <a:lnSpc>
                <a:spcPct val="100000"/>
              </a:lnSpc>
            </a:pPr>
            <a:r>
              <a:rPr b="0" lang="de-DE" sz="1000" spc="-1" strike="noStrike">
                <a:solidFill>
                  <a:srgbClr val="717171"/>
                </a:solidFill>
                <a:latin typeface="Arial"/>
              </a:rPr>
              <a:t>Seite </a:t>
            </a:r>
            <a:fld id="{4C1DA418-8B0B-4349-A037-11476D5A8D12}" type="slidenum">
              <a:rPr b="0" lang="de-DE" sz="1000" spc="-1" strike="noStrike">
                <a:solidFill>
                  <a:srgbClr val="717171"/>
                </a:solidFill>
                <a:latin typeface="Times New Roman"/>
              </a:rPr>
              <a:t>&lt;Foliennummer&gt;</a:t>
            </a:fld>
            <a:endParaRPr b="0" lang="de-DE" sz="1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Titel 1"/>
          <p:cNvSpPr/>
          <p:nvPr/>
        </p:nvSpPr>
        <p:spPr>
          <a:xfrm>
            <a:off x="539640" y="1740240"/>
            <a:ext cx="8060760" cy="357840"/>
          </a:xfrm>
          <a:prstGeom prst="rect">
            <a:avLst/>
          </a:prstGeom>
          <a:noFill/>
          <a:ln w="0">
            <a:noFill/>
          </a:ln>
        </p:spPr>
        <p:style>
          <a:lnRef idx="0"/>
          <a:fillRef idx="0"/>
          <a:effectRef idx="0"/>
          <a:fontRef idx="minor"/>
        </p:style>
        <p:txBody>
          <a:bodyPr lIns="0" rIns="0" tIns="0" bIns="0" anchor="b">
            <a:noAutofit/>
          </a:bodyPr>
          <a:p>
            <a:pPr>
              <a:lnSpc>
                <a:spcPts val="2999"/>
              </a:lnSpc>
            </a:pPr>
            <a:r>
              <a:rPr b="0" lang="de-DE" sz="2400" spc="-1" strike="noStrike">
                <a:solidFill>
                  <a:srgbClr val="c50e1f"/>
                </a:solidFill>
                <a:latin typeface="Arial"/>
              </a:rPr>
              <a:t>Relevante Automatisierungskomponenten (3)</a:t>
            </a:r>
            <a:endParaRPr b="0" lang="de-DE" sz="2400" spc="-1" strike="noStrike">
              <a:latin typeface="Arial"/>
            </a:endParaRPr>
          </a:p>
        </p:txBody>
      </p:sp>
      <p:sp>
        <p:nvSpPr>
          <p:cNvPr id="266" name="Inhaltsplatzhalter 2"/>
          <p:cNvSpPr/>
          <p:nvPr/>
        </p:nvSpPr>
        <p:spPr>
          <a:xfrm>
            <a:off x="539640" y="2205000"/>
            <a:ext cx="8136000" cy="3641040"/>
          </a:xfrm>
          <a:prstGeom prst="rect">
            <a:avLst/>
          </a:prstGeom>
          <a:noFill/>
          <a:ln w="0">
            <a:noFill/>
          </a:ln>
        </p:spPr>
        <p:style>
          <a:lnRef idx="0"/>
          <a:fillRef idx="0"/>
          <a:effectRef idx="0"/>
          <a:fontRef idx="minor"/>
        </p:style>
        <p:txBody>
          <a:bodyPr lIns="0" rIns="0" tIns="0" bIns="0">
            <a:noAutofit/>
          </a:bodyPr>
          <a:p>
            <a:pPr marL="343080" indent="-342360">
              <a:lnSpc>
                <a:spcPts val="2200"/>
              </a:lnSpc>
              <a:buClr>
                <a:srgbClr val="000000"/>
              </a:buClr>
              <a:buFont typeface="Arial"/>
              <a:buChar char="•"/>
            </a:pPr>
            <a:r>
              <a:rPr b="0" lang="de-DE" sz="1400" spc="-1" strike="noStrike">
                <a:solidFill>
                  <a:srgbClr val="000000"/>
                </a:solidFill>
                <a:latin typeface="Arial"/>
              </a:rPr>
              <a:t>Auf der Steuerungsebene befinden sich SPS, in dem die Regelungs- und Steuerungssysteme integriert sind, CNC Steuerungen und PCs.</a:t>
            </a:r>
            <a:endParaRPr b="0" lang="de-DE" sz="1400" spc="-1" strike="noStrike">
              <a:latin typeface="Arial"/>
            </a:endParaRPr>
          </a:p>
          <a:p>
            <a:pPr>
              <a:lnSpc>
                <a:spcPts val="2200"/>
              </a:lnSpc>
            </a:pPr>
            <a:endParaRPr b="0" lang="de-DE" sz="1400" spc="-1" strike="noStrike">
              <a:latin typeface="Arial"/>
            </a:endParaRPr>
          </a:p>
          <a:p>
            <a:pPr marL="343080" indent="-342360">
              <a:lnSpc>
                <a:spcPts val="2200"/>
              </a:lnSpc>
              <a:buClr>
                <a:srgbClr val="000000"/>
              </a:buClr>
              <a:buFont typeface="Arial"/>
              <a:buChar char="•"/>
            </a:pPr>
            <a:r>
              <a:rPr b="0" lang="de-DE" sz="1400" spc="-1" strike="noStrike">
                <a:solidFill>
                  <a:srgbClr val="000000"/>
                </a:solidFill>
                <a:latin typeface="Arial"/>
              </a:rPr>
              <a:t>Es gibt 3 Arten von SPSen (Soft-, Hard-, und Slot-SPS). Die Auswahl hängt von der Aufgabe an. </a:t>
            </a:r>
            <a:endParaRPr b="0" lang="de-DE" sz="1400" spc="-1" strike="noStrike">
              <a:latin typeface="Arial"/>
            </a:endParaRPr>
          </a:p>
          <a:p>
            <a:pPr>
              <a:lnSpc>
                <a:spcPts val="2200"/>
              </a:lnSpc>
            </a:pPr>
            <a:endParaRPr b="0" lang="de-DE" sz="1400" spc="-1" strike="noStrike">
              <a:latin typeface="Arial"/>
            </a:endParaRPr>
          </a:p>
          <a:p>
            <a:pPr marL="343080" indent="-342360">
              <a:lnSpc>
                <a:spcPts val="2200"/>
              </a:lnSpc>
              <a:buClr>
                <a:srgbClr val="000000"/>
              </a:buClr>
              <a:buFont typeface="Arial"/>
              <a:buChar char="•"/>
            </a:pPr>
            <a:r>
              <a:rPr b="1" lang="de-DE" sz="1400" spc="-1" strike="noStrike">
                <a:solidFill>
                  <a:srgbClr val="000000"/>
                </a:solidFill>
                <a:latin typeface="Arial"/>
              </a:rPr>
              <a:t>SPS</a:t>
            </a:r>
            <a:r>
              <a:rPr b="0" lang="de-DE" sz="1400" spc="-1" strike="noStrike">
                <a:solidFill>
                  <a:srgbClr val="000000"/>
                </a:solidFill>
                <a:latin typeface="Arial"/>
              </a:rPr>
              <a:t> : digital arbeitendes, elektronisches System, entworfen für die Verwendung in einer industriellen Umgebung. Es verwendet einen programmierbaren Speicher zur internen Speicherung von anwenderorientierten Anweisungen. Soft SPS besteht aus einem Industrie-PC mit Standard-Betriebssystem und einer Automatisierungssoftware.</a:t>
            </a:r>
            <a:endParaRPr b="0" lang="de-DE" sz="1400" spc="-1" strike="noStrike">
              <a:latin typeface="Arial"/>
            </a:endParaRPr>
          </a:p>
          <a:p>
            <a:pPr>
              <a:lnSpc>
                <a:spcPts val="2200"/>
              </a:lnSpc>
            </a:pPr>
            <a:endParaRPr b="0" lang="de-DE" sz="1400" spc="-1" strike="noStrike">
              <a:latin typeface="Arial"/>
            </a:endParaRPr>
          </a:p>
        </p:txBody>
      </p:sp>
      <p:sp>
        <p:nvSpPr>
          <p:cNvPr id="267" name="Fußzeilenplatzhalter 3"/>
          <p:cNvSpPr/>
          <p:nvPr/>
        </p:nvSpPr>
        <p:spPr>
          <a:xfrm>
            <a:off x="539640" y="6372360"/>
            <a:ext cx="6624000" cy="151560"/>
          </a:xfrm>
          <a:prstGeom prst="rect">
            <a:avLst/>
          </a:prstGeom>
          <a:noFill/>
          <a:ln w="0">
            <a:noFill/>
          </a:ln>
        </p:spPr>
        <p:style>
          <a:lnRef idx="0"/>
          <a:fillRef idx="0"/>
          <a:effectRef idx="0"/>
          <a:fontRef idx="minor"/>
        </p:style>
        <p:txBody>
          <a:bodyPr lIns="0" rIns="0" tIns="0" bIns="0">
            <a:noAutofit/>
          </a:bodyPr>
          <a:p>
            <a:pPr>
              <a:lnSpc>
                <a:spcPct val="100000"/>
              </a:lnSpc>
            </a:pPr>
            <a:r>
              <a:rPr b="1" lang="de-DE" sz="1000" spc="-1" strike="noStrike">
                <a:solidFill>
                  <a:srgbClr val="717171"/>
                </a:solidFill>
                <a:latin typeface="Arial"/>
                <a:ea typeface="Arial"/>
              </a:rPr>
              <a:t>Blockchain für die vernetzte Automatisierungstechnik </a:t>
            </a:r>
            <a:r>
              <a:rPr b="0" lang="de-DE" sz="1000" spc="-1" strike="noStrike">
                <a:solidFill>
                  <a:srgbClr val="717171"/>
                </a:solidFill>
                <a:latin typeface="Arial"/>
                <a:ea typeface="Arial"/>
              </a:rPr>
              <a:t>|</a:t>
            </a:r>
            <a:r>
              <a:rPr b="1" lang="de-DE" sz="1000" spc="-1" strike="noStrike">
                <a:solidFill>
                  <a:srgbClr val="717171"/>
                </a:solidFill>
                <a:latin typeface="Arial"/>
                <a:ea typeface="Arial"/>
              </a:rPr>
              <a:t> </a:t>
            </a:r>
            <a:r>
              <a:rPr b="0" lang="de-DE" sz="1000" spc="-1" strike="noStrike">
                <a:solidFill>
                  <a:srgbClr val="717171"/>
                </a:solidFill>
                <a:latin typeface="Arial"/>
                <a:ea typeface="Arial"/>
              </a:rPr>
              <a:t>Gruppe 12 | Zwischenpräsentation</a:t>
            </a:r>
            <a:endParaRPr b="0" lang="de-DE" sz="1000" spc="-1" strike="noStrike">
              <a:latin typeface="Arial"/>
            </a:endParaRPr>
          </a:p>
        </p:txBody>
      </p:sp>
      <p:sp>
        <p:nvSpPr>
          <p:cNvPr id="268" name="Foliennummernplatzhalter 4"/>
          <p:cNvSpPr/>
          <p:nvPr/>
        </p:nvSpPr>
        <p:spPr>
          <a:xfrm>
            <a:off x="539640" y="6558120"/>
            <a:ext cx="6624000" cy="151560"/>
          </a:xfrm>
          <a:prstGeom prst="rect">
            <a:avLst/>
          </a:prstGeom>
          <a:noFill/>
          <a:ln w="0">
            <a:noFill/>
          </a:ln>
        </p:spPr>
        <p:style>
          <a:lnRef idx="0"/>
          <a:fillRef idx="0"/>
          <a:effectRef idx="0"/>
          <a:fontRef idx="minor"/>
        </p:style>
        <p:txBody>
          <a:bodyPr lIns="0" rIns="0" tIns="0" bIns="0">
            <a:noAutofit/>
          </a:bodyPr>
          <a:p>
            <a:pPr>
              <a:lnSpc>
                <a:spcPct val="100000"/>
              </a:lnSpc>
            </a:pPr>
            <a:r>
              <a:rPr b="0" lang="de-DE" sz="1000" spc="-1" strike="noStrike">
                <a:solidFill>
                  <a:srgbClr val="717171"/>
                </a:solidFill>
                <a:latin typeface="Arial"/>
              </a:rPr>
              <a:t>Seite </a:t>
            </a:r>
            <a:fld id="{36FB555F-36F2-4693-9197-EC311F0F7D1D}" type="slidenum">
              <a:rPr b="0" lang="de-DE" sz="1000" spc="-1" strike="noStrike">
                <a:solidFill>
                  <a:srgbClr val="717171"/>
                </a:solidFill>
                <a:latin typeface="Times New Roman"/>
              </a:rPr>
              <a:t>&lt;Foliennummer&gt;</a:t>
            </a:fld>
            <a:endParaRPr b="0" lang="de-DE" sz="1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Titel 1"/>
          <p:cNvSpPr/>
          <p:nvPr/>
        </p:nvSpPr>
        <p:spPr>
          <a:xfrm>
            <a:off x="539640" y="1740240"/>
            <a:ext cx="8060760" cy="357840"/>
          </a:xfrm>
          <a:prstGeom prst="rect">
            <a:avLst/>
          </a:prstGeom>
          <a:noFill/>
          <a:ln w="0">
            <a:noFill/>
          </a:ln>
        </p:spPr>
        <p:style>
          <a:lnRef idx="0"/>
          <a:fillRef idx="0"/>
          <a:effectRef idx="0"/>
          <a:fontRef idx="minor"/>
        </p:style>
        <p:txBody>
          <a:bodyPr lIns="0" rIns="0" tIns="0" bIns="0" anchor="b">
            <a:noAutofit/>
          </a:bodyPr>
          <a:p>
            <a:pPr>
              <a:lnSpc>
                <a:spcPts val="2999"/>
              </a:lnSpc>
            </a:pPr>
            <a:r>
              <a:rPr b="0" lang="de-DE" sz="2400" spc="-1" strike="noStrike">
                <a:solidFill>
                  <a:srgbClr val="c50e1f"/>
                </a:solidFill>
                <a:latin typeface="Arial"/>
              </a:rPr>
              <a:t>Relevante Automatisierungskomponenten (4)</a:t>
            </a:r>
            <a:endParaRPr b="0" lang="de-DE" sz="2400" spc="-1" strike="noStrike">
              <a:latin typeface="Arial"/>
            </a:endParaRPr>
          </a:p>
        </p:txBody>
      </p:sp>
      <p:sp>
        <p:nvSpPr>
          <p:cNvPr id="270" name="Inhaltsplatzhalter 2"/>
          <p:cNvSpPr/>
          <p:nvPr/>
        </p:nvSpPr>
        <p:spPr>
          <a:xfrm>
            <a:off x="539640" y="2205000"/>
            <a:ext cx="5039640" cy="3641040"/>
          </a:xfrm>
          <a:prstGeom prst="rect">
            <a:avLst/>
          </a:prstGeom>
          <a:noFill/>
          <a:ln w="0">
            <a:noFill/>
          </a:ln>
        </p:spPr>
        <p:style>
          <a:lnRef idx="0"/>
          <a:fillRef idx="0"/>
          <a:effectRef idx="0"/>
          <a:fontRef idx="minor"/>
        </p:style>
        <p:txBody>
          <a:bodyPr lIns="0" rIns="0" tIns="0" bIns="0">
            <a:noAutofit/>
          </a:bodyPr>
          <a:p>
            <a:pPr marL="343080" indent="-342360">
              <a:lnSpc>
                <a:spcPts val="2200"/>
              </a:lnSpc>
              <a:buClr>
                <a:srgbClr val="000000"/>
              </a:buClr>
              <a:buFont typeface="Arial"/>
              <a:buChar char="•"/>
            </a:pPr>
            <a:r>
              <a:rPr b="0" lang="de-DE" sz="1400" spc="-1" strike="noStrike">
                <a:solidFill>
                  <a:srgbClr val="000000"/>
                </a:solidFill>
                <a:latin typeface="Arial"/>
              </a:rPr>
              <a:t>Automatisierungskomponenten auf der Feldebene sind Sensoren und Aktoren. </a:t>
            </a:r>
            <a:endParaRPr b="0" lang="de-DE" sz="1400" spc="-1" strike="noStrike">
              <a:latin typeface="Arial"/>
            </a:endParaRPr>
          </a:p>
          <a:p>
            <a:pPr>
              <a:lnSpc>
                <a:spcPts val="2200"/>
              </a:lnSpc>
            </a:pPr>
            <a:endParaRPr b="0" lang="de-DE" sz="1400" spc="-1" strike="noStrike">
              <a:latin typeface="Arial"/>
            </a:endParaRPr>
          </a:p>
          <a:p>
            <a:pPr marL="343080" indent="-342360">
              <a:lnSpc>
                <a:spcPts val="2200"/>
              </a:lnSpc>
              <a:buClr>
                <a:srgbClr val="000000"/>
              </a:buClr>
              <a:buFont typeface="Arial"/>
              <a:buChar char="•"/>
            </a:pPr>
            <a:r>
              <a:rPr b="1" lang="de-DE" sz="1400" spc="-1" strike="noStrike">
                <a:solidFill>
                  <a:srgbClr val="000000"/>
                </a:solidFill>
                <a:latin typeface="Arial"/>
              </a:rPr>
              <a:t>Sensoren </a:t>
            </a:r>
            <a:r>
              <a:rPr b="0" lang="de-DE" sz="1400" spc="-1" strike="noStrike">
                <a:solidFill>
                  <a:srgbClr val="000000"/>
                </a:solidFill>
                <a:latin typeface="Arial"/>
              </a:rPr>
              <a:t>: die Sinne einer Steuerungs- oder Regelungseinheit. Sie stellen nachgeordneten Baugruppen erfassend oder messend Informationen über Veränderungen in technischen Systemen zur Verfügung. Hauptaufgabe der Sensorik ist es also, diese Informationen in elektrische Signale umzuwandeln.</a:t>
            </a:r>
            <a:endParaRPr b="0" lang="de-DE" sz="1400" spc="-1" strike="noStrike">
              <a:latin typeface="Arial"/>
            </a:endParaRPr>
          </a:p>
          <a:p>
            <a:pPr>
              <a:lnSpc>
                <a:spcPts val="2200"/>
              </a:lnSpc>
            </a:pPr>
            <a:endParaRPr b="0" lang="de-DE" sz="1400" spc="-1" strike="noStrike">
              <a:latin typeface="Arial"/>
            </a:endParaRPr>
          </a:p>
          <a:p>
            <a:pPr marL="343080" indent="-342360">
              <a:lnSpc>
                <a:spcPts val="2200"/>
              </a:lnSpc>
              <a:buClr>
                <a:srgbClr val="000000"/>
              </a:buClr>
              <a:buFont typeface="Arial"/>
              <a:buChar char="•"/>
            </a:pPr>
            <a:r>
              <a:rPr b="1" lang="de-DE" sz="1400" spc="-1" strike="noStrike">
                <a:solidFill>
                  <a:srgbClr val="000000"/>
                </a:solidFill>
                <a:latin typeface="Arial"/>
              </a:rPr>
              <a:t>Aktoren </a:t>
            </a:r>
            <a:r>
              <a:rPr b="0" lang="de-DE" sz="1400" spc="-1" strike="noStrike">
                <a:solidFill>
                  <a:srgbClr val="000000"/>
                </a:solidFill>
                <a:latin typeface="Arial"/>
              </a:rPr>
              <a:t>: Die Aktoren setzen Energie in einen physikalischen Effekt um. In der modernen Automatisierungstechnik werden praktisch alle Aktoren durch elektrische Signale der Steuerung betätigt.</a:t>
            </a:r>
            <a:endParaRPr b="0" lang="de-DE" sz="1400" spc="-1" strike="noStrike">
              <a:latin typeface="Arial"/>
            </a:endParaRPr>
          </a:p>
        </p:txBody>
      </p:sp>
      <p:sp>
        <p:nvSpPr>
          <p:cNvPr id="271" name="Fußzeilenplatzhalter 3"/>
          <p:cNvSpPr/>
          <p:nvPr/>
        </p:nvSpPr>
        <p:spPr>
          <a:xfrm>
            <a:off x="539640" y="6372360"/>
            <a:ext cx="6624000" cy="151560"/>
          </a:xfrm>
          <a:prstGeom prst="rect">
            <a:avLst/>
          </a:prstGeom>
          <a:noFill/>
          <a:ln w="0">
            <a:noFill/>
          </a:ln>
        </p:spPr>
        <p:style>
          <a:lnRef idx="0"/>
          <a:fillRef idx="0"/>
          <a:effectRef idx="0"/>
          <a:fontRef idx="minor"/>
        </p:style>
        <p:txBody>
          <a:bodyPr lIns="0" rIns="0" tIns="0" bIns="0">
            <a:noAutofit/>
          </a:bodyPr>
          <a:p>
            <a:pPr>
              <a:lnSpc>
                <a:spcPct val="100000"/>
              </a:lnSpc>
            </a:pPr>
            <a:r>
              <a:rPr b="1" lang="de-DE" sz="1000" spc="-1" strike="noStrike">
                <a:solidFill>
                  <a:srgbClr val="717171"/>
                </a:solidFill>
                <a:latin typeface="Arial"/>
                <a:ea typeface="Arial"/>
              </a:rPr>
              <a:t>Blockchain für die vernetzte Automatisierungstechnik </a:t>
            </a:r>
            <a:r>
              <a:rPr b="0" lang="de-DE" sz="1000" spc="-1" strike="noStrike">
                <a:solidFill>
                  <a:srgbClr val="717171"/>
                </a:solidFill>
                <a:latin typeface="Arial"/>
                <a:ea typeface="Arial"/>
              </a:rPr>
              <a:t>|</a:t>
            </a:r>
            <a:r>
              <a:rPr b="1" lang="de-DE" sz="1000" spc="-1" strike="noStrike">
                <a:solidFill>
                  <a:srgbClr val="717171"/>
                </a:solidFill>
                <a:latin typeface="Arial"/>
                <a:ea typeface="Arial"/>
              </a:rPr>
              <a:t> </a:t>
            </a:r>
            <a:r>
              <a:rPr b="0" lang="de-DE" sz="1000" spc="-1" strike="noStrike">
                <a:solidFill>
                  <a:srgbClr val="717171"/>
                </a:solidFill>
                <a:latin typeface="Arial"/>
                <a:ea typeface="Arial"/>
              </a:rPr>
              <a:t>Gruppe 12 | Zwischenpräsentation</a:t>
            </a:r>
            <a:endParaRPr b="0" lang="de-DE" sz="1000" spc="-1" strike="noStrike">
              <a:latin typeface="Arial"/>
            </a:endParaRPr>
          </a:p>
        </p:txBody>
      </p:sp>
      <p:sp>
        <p:nvSpPr>
          <p:cNvPr id="272" name="Foliennummernplatzhalter 4"/>
          <p:cNvSpPr/>
          <p:nvPr/>
        </p:nvSpPr>
        <p:spPr>
          <a:xfrm>
            <a:off x="539640" y="6558120"/>
            <a:ext cx="6624000" cy="151560"/>
          </a:xfrm>
          <a:prstGeom prst="rect">
            <a:avLst/>
          </a:prstGeom>
          <a:noFill/>
          <a:ln w="0">
            <a:noFill/>
          </a:ln>
        </p:spPr>
        <p:style>
          <a:lnRef idx="0"/>
          <a:fillRef idx="0"/>
          <a:effectRef idx="0"/>
          <a:fontRef idx="minor"/>
        </p:style>
        <p:txBody>
          <a:bodyPr lIns="0" rIns="0" tIns="0" bIns="0">
            <a:noAutofit/>
          </a:bodyPr>
          <a:p>
            <a:pPr>
              <a:lnSpc>
                <a:spcPct val="100000"/>
              </a:lnSpc>
            </a:pPr>
            <a:r>
              <a:rPr b="0" lang="de-DE" sz="1000" spc="-1" strike="noStrike">
                <a:solidFill>
                  <a:srgbClr val="717171"/>
                </a:solidFill>
                <a:latin typeface="Arial"/>
              </a:rPr>
              <a:t>Seite </a:t>
            </a:r>
            <a:fld id="{4FBAFCD1-ADFB-4678-AA7A-717CBA80352A}" type="slidenum">
              <a:rPr b="0" lang="de-DE" sz="1000" spc="-1" strike="noStrike">
                <a:solidFill>
                  <a:srgbClr val="717171"/>
                </a:solidFill>
                <a:latin typeface="Times New Roman"/>
              </a:rPr>
              <a:t>&lt;Foliennummer&gt;</a:t>
            </a:fld>
            <a:endParaRPr b="0" lang="de-DE" sz="1000" spc="-1" strike="noStrike">
              <a:latin typeface="Arial"/>
            </a:endParaRPr>
          </a:p>
        </p:txBody>
      </p:sp>
      <p:pic>
        <p:nvPicPr>
          <p:cNvPr id="273" name="Grafik 7" descr=""/>
          <p:cNvPicPr/>
          <p:nvPr/>
        </p:nvPicPr>
        <p:blipFill>
          <a:blip r:embed="rId1"/>
          <a:stretch/>
        </p:blipFill>
        <p:spPr>
          <a:xfrm>
            <a:off x="5796000" y="2833920"/>
            <a:ext cx="3180600" cy="234252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Fußzeilenplatzhalter 3"/>
          <p:cNvSpPr/>
          <p:nvPr/>
        </p:nvSpPr>
        <p:spPr>
          <a:xfrm>
            <a:off x="539640" y="6372360"/>
            <a:ext cx="6624000" cy="151560"/>
          </a:xfrm>
          <a:prstGeom prst="rect">
            <a:avLst/>
          </a:prstGeom>
          <a:noFill/>
          <a:ln w="0">
            <a:noFill/>
          </a:ln>
        </p:spPr>
        <p:style>
          <a:lnRef idx="0"/>
          <a:fillRef idx="0"/>
          <a:effectRef idx="0"/>
          <a:fontRef idx="minor"/>
        </p:style>
        <p:txBody>
          <a:bodyPr lIns="0" rIns="0" tIns="0" bIns="0">
            <a:noAutofit/>
          </a:bodyPr>
          <a:p>
            <a:pPr>
              <a:lnSpc>
                <a:spcPct val="100000"/>
              </a:lnSpc>
            </a:pPr>
            <a:r>
              <a:rPr b="1" lang="de-DE" sz="1000" spc="-1" strike="noStrike">
                <a:solidFill>
                  <a:srgbClr val="717171"/>
                </a:solidFill>
                <a:latin typeface="Arial"/>
                <a:ea typeface="Arial"/>
              </a:rPr>
              <a:t>Blockchain für die vernetzte Automatisierungstechnik </a:t>
            </a:r>
            <a:r>
              <a:rPr b="0" lang="de-DE" sz="1000" spc="-1" strike="noStrike">
                <a:solidFill>
                  <a:srgbClr val="717171"/>
                </a:solidFill>
                <a:latin typeface="Arial"/>
                <a:ea typeface="Arial"/>
              </a:rPr>
              <a:t>|</a:t>
            </a:r>
            <a:r>
              <a:rPr b="1" lang="de-DE" sz="1000" spc="-1" strike="noStrike">
                <a:solidFill>
                  <a:srgbClr val="717171"/>
                </a:solidFill>
                <a:latin typeface="Arial"/>
                <a:ea typeface="Arial"/>
              </a:rPr>
              <a:t> </a:t>
            </a:r>
            <a:r>
              <a:rPr b="0" lang="de-DE" sz="1000" spc="-1" strike="noStrike">
                <a:solidFill>
                  <a:srgbClr val="717171"/>
                </a:solidFill>
                <a:latin typeface="Arial"/>
                <a:ea typeface="Arial"/>
              </a:rPr>
              <a:t>Gruppe 12 | Zwischenpräsentation</a:t>
            </a:r>
            <a:endParaRPr b="0" lang="de-DE" sz="1000" spc="-1" strike="noStrike">
              <a:latin typeface="Arial"/>
            </a:endParaRPr>
          </a:p>
        </p:txBody>
      </p:sp>
      <p:sp>
        <p:nvSpPr>
          <p:cNvPr id="275" name="Foliennummernplatzhalter 4"/>
          <p:cNvSpPr/>
          <p:nvPr/>
        </p:nvSpPr>
        <p:spPr>
          <a:xfrm>
            <a:off x="539640" y="6558120"/>
            <a:ext cx="6624000" cy="151560"/>
          </a:xfrm>
          <a:prstGeom prst="rect">
            <a:avLst/>
          </a:prstGeom>
          <a:noFill/>
          <a:ln w="0">
            <a:noFill/>
          </a:ln>
        </p:spPr>
        <p:style>
          <a:lnRef idx="0"/>
          <a:fillRef idx="0"/>
          <a:effectRef idx="0"/>
          <a:fontRef idx="minor"/>
        </p:style>
        <p:txBody>
          <a:bodyPr lIns="0" rIns="0" tIns="0" bIns="0">
            <a:noAutofit/>
          </a:bodyPr>
          <a:p>
            <a:pPr>
              <a:lnSpc>
                <a:spcPct val="100000"/>
              </a:lnSpc>
            </a:pPr>
            <a:r>
              <a:rPr b="0" lang="de-DE" sz="1000" spc="-1" strike="noStrike">
                <a:solidFill>
                  <a:srgbClr val="717171"/>
                </a:solidFill>
                <a:latin typeface="Arial"/>
              </a:rPr>
              <a:t>Seite </a:t>
            </a:r>
            <a:fld id="{73172B4F-59E9-47E8-BE13-B885E66A2B7C}" type="slidenum">
              <a:rPr b="0" lang="de-DE" sz="1000" spc="-1" strike="noStrike">
                <a:solidFill>
                  <a:srgbClr val="717171"/>
                </a:solidFill>
                <a:latin typeface="Times New Roman"/>
              </a:rPr>
              <a:t>&lt;Foliennummer&gt;</a:t>
            </a:fld>
            <a:endParaRPr b="0" lang="de-DE" sz="1000" spc="-1" strike="noStrike">
              <a:latin typeface="Arial"/>
            </a:endParaRPr>
          </a:p>
        </p:txBody>
      </p:sp>
      <p:sp>
        <p:nvSpPr>
          <p:cNvPr id="276" name="Rectangle 2"/>
          <p:cNvSpPr/>
          <p:nvPr/>
        </p:nvSpPr>
        <p:spPr>
          <a:xfrm>
            <a:off x="539640" y="1772640"/>
            <a:ext cx="8060760" cy="357840"/>
          </a:xfrm>
          <a:prstGeom prst="rect">
            <a:avLst/>
          </a:prstGeom>
          <a:noFill/>
          <a:ln w="0">
            <a:noFill/>
          </a:ln>
        </p:spPr>
        <p:style>
          <a:lnRef idx="0"/>
          <a:fillRef idx="0"/>
          <a:effectRef idx="0"/>
          <a:fontRef idx="minor"/>
        </p:style>
        <p:txBody>
          <a:bodyPr lIns="0" rIns="0" tIns="0" bIns="0" anchor="b">
            <a:noAutofit/>
          </a:bodyPr>
          <a:p>
            <a:pPr>
              <a:lnSpc>
                <a:spcPts val="2999"/>
              </a:lnSpc>
            </a:pPr>
            <a:r>
              <a:rPr b="0" lang="de-DE" sz="2400" spc="-1" strike="noStrike">
                <a:solidFill>
                  <a:srgbClr val="c50e1f"/>
                </a:solidFill>
                <a:latin typeface="Arial"/>
              </a:rPr>
              <a:t>Kommunikationsinfrastrukturen</a:t>
            </a:r>
            <a:endParaRPr b="0" lang="de-DE" sz="2400" spc="-1" strike="noStrike">
              <a:latin typeface="Arial"/>
            </a:endParaRPr>
          </a:p>
        </p:txBody>
      </p:sp>
      <p:sp>
        <p:nvSpPr>
          <p:cNvPr id="277" name="Rectangle 3"/>
          <p:cNvSpPr/>
          <p:nvPr/>
        </p:nvSpPr>
        <p:spPr>
          <a:xfrm>
            <a:off x="539640" y="2349360"/>
            <a:ext cx="8060760" cy="3886920"/>
          </a:xfrm>
          <a:prstGeom prst="rect">
            <a:avLst/>
          </a:prstGeom>
          <a:noFill/>
          <a:ln w="0">
            <a:noFill/>
          </a:ln>
        </p:spPr>
        <p:style>
          <a:lnRef idx="0"/>
          <a:fillRef idx="0"/>
          <a:effectRef idx="0"/>
          <a:fontRef idx="minor"/>
        </p:style>
        <p:txBody>
          <a:bodyPr lIns="0" rIns="0" tIns="0" bIns="0">
            <a:noAutofit/>
          </a:bodyPr>
          <a:p>
            <a:pPr marL="98280">
              <a:lnSpc>
                <a:spcPts val="2200"/>
              </a:lnSpc>
              <a:tabLst>
                <a:tab algn="l" pos="0"/>
              </a:tabLst>
            </a:pPr>
            <a:r>
              <a:rPr b="0" lang="de-DE" sz="1400" spc="-1" strike="noStrike">
                <a:solidFill>
                  <a:srgbClr val="000000"/>
                </a:solidFill>
                <a:latin typeface="Arial"/>
              </a:rPr>
              <a:t>Die Datenübertragung erfolgt über die Feldbusse. Dies gilt für alle 3 Ebenen. Auch wenn es viele Feldbustypen gibt und diese erhebliche Unterschiede aufweisen. Sie sind für POC vorerst zu ignorieren, da sie die gleiche Aufgabe erfüllen, nämlich die Datenübertragung, wie oben gesagt. Bei der Implementierung ist es wichtig , den passenden Feldbus auszuwählen. </a:t>
            </a:r>
            <a:endParaRPr b="0" lang="de-DE" sz="1400" spc="-1" strike="noStrike">
              <a:latin typeface="Arial"/>
            </a:endParaRPr>
          </a:p>
          <a:p>
            <a:pPr marL="98280">
              <a:lnSpc>
                <a:spcPts val="2200"/>
              </a:lnSpc>
              <a:tabLst>
                <a:tab algn="l" pos="0"/>
              </a:tabLst>
            </a:pPr>
            <a:endParaRPr b="0" lang="de-DE" sz="1400" spc="-1" strike="noStrike">
              <a:latin typeface="Arial"/>
            </a:endParaRPr>
          </a:p>
          <a:p>
            <a:pPr marL="98280">
              <a:lnSpc>
                <a:spcPts val="2200"/>
              </a:lnSpc>
              <a:tabLst>
                <a:tab algn="l" pos="0"/>
              </a:tabLst>
            </a:pPr>
            <a:r>
              <a:rPr b="0" lang="de-DE" sz="1400" spc="-1" strike="noStrike">
                <a:solidFill>
                  <a:srgbClr val="000000"/>
                </a:solidFill>
                <a:latin typeface="Arial"/>
              </a:rPr>
              <a:t>Einige wichtige industrielle Feldbusse:</a:t>
            </a:r>
            <a:endParaRPr b="0" lang="de-DE" sz="1400" spc="-1" strike="noStrike">
              <a:latin typeface="Arial"/>
            </a:endParaRPr>
          </a:p>
          <a:p>
            <a:pPr marL="441360" indent="-342360">
              <a:lnSpc>
                <a:spcPts val="2200"/>
              </a:lnSpc>
              <a:buClr>
                <a:srgbClr val="000000"/>
              </a:buClr>
              <a:buFont typeface="StarSymbol"/>
              <a:buAutoNum type="arabicPeriod"/>
              <a:tabLst>
                <a:tab algn="l" pos="0"/>
              </a:tabLst>
            </a:pPr>
            <a:r>
              <a:rPr b="0" lang="de-DE" sz="1400" spc="-1" strike="noStrike">
                <a:solidFill>
                  <a:srgbClr val="000000"/>
                </a:solidFill>
                <a:latin typeface="Arial"/>
              </a:rPr>
              <a:t>CAN</a:t>
            </a:r>
            <a:endParaRPr b="0" lang="de-DE" sz="1400" spc="-1" strike="noStrike">
              <a:latin typeface="Arial"/>
            </a:endParaRPr>
          </a:p>
          <a:p>
            <a:pPr marL="441360" indent="-342360">
              <a:lnSpc>
                <a:spcPts val="2200"/>
              </a:lnSpc>
              <a:buClr>
                <a:srgbClr val="000000"/>
              </a:buClr>
              <a:buFont typeface="StarSymbol"/>
              <a:buAutoNum type="arabicPeriod"/>
              <a:tabLst>
                <a:tab algn="l" pos="0"/>
              </a:tabLst>
            </a:pPr>
            <a:r>
              <a:rPr b="0" lang="de-DE" sz="1400" spc="-1" strike="noStrike">
                <a:solidFill>
                  <a:srgbClr val="000000"/>
                </a:solidFill>
                <a:latin typeface="Arial"/>
              </a:rPr>
              <a:t>LIN</a:t>
            </a:r>
            <a:endParaRPr b="0" lang="de-DE" sz="1400" spc="-1" strike="noStrike">
              <a:latin typeface="Arial"/>
            </a:endParaRPr>
          </a:p>
          <a:p>
            <a:pPr marL="441360" indent="-342360">
              <a:lnSpc>
                <a:spcPts val="2200"/>
              </a:lnSpc>
              <a:buClr>
                <a:srgbClr val="000000"/>
              </a:buClr>
              <a:buFont typeface="StarSymbol"/>
              <a:buAutoNum type="arabicPeriod"/>
              <a:tabLst>
                <a:tab algn="l" pos="0"/>
              </a:tabLst>
            </a:pPr>
            <a:r>
              <a:rPr b="0" lang="de-DE" sz="1400" spc="-1" strike="noStrike">
                <a:solidFill>
                  <a:srgbClr val="000000"/>
                </a:solidFill>
                <a:latin typeface="Arial"/>
              </a:rPr>
              <a:t>DeviceNet</a:t>
            </a:r>
            <a:endParaRPr b="0" lang="de-DE" sz="1400" spc="-1" strike="noStrike">
              <a:latin typeface="Arial"/>
            </a:endParaRPr>
          </a:p>
          <a:p>
            <a:pPr marL="441360" indent="-342360">
              <a:lnSpc>
                <a:spcPts val="2200"/>
              </a:lnSpc>
              <a:buClr>
                <a:srgbClr val="000000"/>
              </a:buClr>
              <a:buFont typeface="StarSymbol"/>
              <a:buAutoNum type="arabicPeriod"/>
              <a:tabLst>
                <a:tab algn="l" pos="0"/>
              </a:tabLst>
            </a:pPr>
            <a:r>
              <a:rPr b="0" lang="de-DE" sz="1400" spc="-1" strike="noStrike">
                <a:solidFill>
                  <a:srgbClr val="000000"/>
                </a:solidFill>
                <a:latin typeface="Arial"/>
              </a:rPr>
              <a:t>Profibus</a:t>
            </a:r>
            <a:endParaRPr b="0" lang="de-DE" sz="1400" spc="-1" strike="noStrike">
              <a:latin typeface="Arial"/>
            </a:endParaRPr>
          </a:p>
          <a:p>
            <a:pPr marL="441360" indent="-342360">
              <a:lnSpc>
                <a:spcPts val="2200"/>
              </a:lnSpc>
              <a:buClr>
                <a:srgbClr val="000000"/>
              </a:buClr>
              <a:buFont typeface="StarSymbol"/>
              <a:buAutoNum type="arabicPeriod"/>
              <a:tabLst>
                <a:tab algn="l" pos="0"/>
              </a:tabLst>
            </a:pPr>
            <a:r>
              <a:rPr b="0" lang="de-DE" sz="1400" spc="-1" strike="noStrike">
                <a:solidFill>
                  <a:srgbClr val="000000"/>
                </a:solidFill>
                <a:latin typeface="Arial"/>
              </a:rPr>
              <a:t>Profinet</a:t>
            </a:r>
            <a:endParaRPr b="0" lang="de-DE" sz="1400" spc="-1" strike="noStrike">
              <a:latin typeface="Arial"/>
            </a:endParaRPr>
          </a:p>
          <a:p>
            <a:pPr marL="441360" indent="-342360">
              <a:lnSpc>
                <a:spcPts val="2200"/>
              </a:lnSpc>
              <a:buClr>
                <a:srgbClr val="000000"/>
              </a:buClr>
              <a:buFont typeface="StarSymbol"/>
              <a:buAutoNum type="arabicPeriod"/>
              <a:tabLst>
                <a:tab algn="l" pos="0"/>
              </a:tabLst>
            </a:pPr>
            <a:r>
              <a:rPr b="0" lang="de-DE" sz="1400" spc="-1" strike="noStrike">
                <a:solidFill>
                  <a:srgbClr val="000000"/>
                </a:solidFill>
                <a:latin typeface="Arial"/>
              </a:rPr>
              <a:t>AS-interface</a:t>
            </a:r>
            <a:endParaRPr b="0" lang="de-DE" sz="1400" spc="-1" strike="noStrike">
              <a:latin typeface="Arial"/>
            </a:endParaRPr>
          </a:p>
          <a:p>
            <a:pPr marL="441360" indent="-342360">
              <a:lnSpc>
                <a:spcPts val="2200"/>
              </a:lnSpc>
              <a:buClr>
                <a:srgbClr val="000000"/>
              </a:buClr>
              <a:buFont typeface="StarSymbol"/>
              <a:buAutoNum type="arabicPeriod"/>
              <a:tabLst>
                <a:tab algn="l" pos="0"/>
              </a:tabLst>
            </a:pPr>
            <a:r>
              <a:rPr b="0" lang="de-DE" sz="1400" spc="-1" strike="noStrike">
                <a:solidFill>
                  <a:srgbClr val="000000"/>
                </a:solidFill>
                <a:latin typeface="Arial"/>
              </a:rPr>
              <a:t>LON</a:t>
            </a:r>
            <a:endParaRPr b="0" lang="de-DE" sz="14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Titel 1"/>
          <p:cNvSpPr/>
          <p:nvPr/>
        </p:nvSpPr>
        <p:spPr>
          <a:xfrm>
            <a:off x="539640" y="1740240"/>
            <a:ext cx="8060760" cy="357840"/>
          </a:xfrm>
          <a:prstGeom prst="rect">
            <a:avLst/>
          </a:prstGeom>
          <a:noFill/>
          <a:ln w="0">
            <a:noFill/>
          </a:ln>
        </p:spPr>
        <p:style>
          <a:lnRef idx="0"/>
          <a:fillRef idx="0"/>
          <a:effectRef idx="0"/>
          <a:fontRef idx="minor"/>
        </p:style>
        <p:txBody>
          <a:bodyPr lIns="0" rIns="0" tIns="0" bIns="0" anchor="b">
            <a:noAutofit/>
          </a:bodyPr>
          <a:p>
            <a:pPr>
              <a:lnSpc>
                <a:spcPts val="2999"/>
              </a:lnSpc>
            </a:pPr>
            <a:r>
              <a:rPr b="0" lang="de-DE" sz="2400" spc="-1" strike="noStrike">
                <a:solidFill>
                  <a:srgbClr val="c50e1f"/>
                </a:solidFill>
                <a:latin typeface="Arial"/>
              </a:rPr>
              <a:t>Zwischenstand dieses Projektes</a:t>
            </a:r>
            <a:endParaRPr b="0" lang="de-DE" sz="2400" spc="-1" strike="noStrike">
              <a:latin typeface="Arial"/>
            </a:endParaRPr>
          </a:p>
        </p:txBody>
      </p:sp>
      <p:sp>
        <p:nvSpPr>
          <p:cNvPr id="279" name="Inhaltsplatzhalter 2"/>
          <p:cNvSpPr/>
          <p:nvPr/>
        </p:nvSpPr>
        <p:spPr>
          <a:xfrm>
            <a:off x="539640" y="2349360"/>
            <a:ext cx="8060760" cy="3641040"/>
          </a:xfrm>
          <a:prstGeom prst="rect">
            <a:avLst/>
          </a:prstGeom>
          <a:noFill/>
          <a:ln w="0">
            <a:noFill/>
          </a:ln>
        </p:spPr>
        <p:style>
          <a:lnRef idx="0"/>
          <a:fillRef idx="0"/>
          <a:effectRef idx="0"/>
          <a:fontRef idx="minor"/>
        </p:style>
        <p:txBody>
          <a:bodyPr lIns="0" rIns="0" tIns="0" bIns="0">
            <a:noAutofit/>
          </a:bodyPr>
          <a:p>
            <a:pPr marL="114480">
              <a:lnSpc>
                <a:spcPts val="2200"/>
              </a:lnSpc>
              <a:tabLst>
                <a:tab algn="l" pos="0"/>
              </a:tabLst>
            </a:pPr>
            <a:r>
              <a:rPr b="0" lang="de-DE" sz="1400" spc="-1" strike="noStrike">
                <a:solidFill>
                  <a:srgbClr val="000000"/>
                </a:solidFill>
                <a:latin typeface="Arial"/>
              </a:rPr>
              <a:t>Ziel ist ein Proof of Concept zu erstellen um die Möglichkeit der Implementierung auf der unteren Ebene der Automatisierungspyramide zu prüfen. Das bedeutet, dass unsere Herausforderung die Implementierung der Blockchain in Echtzeit ist. Mit diesem Proof of Concept könnten wir dazu in der Lage sein:</a:t>
            </a:r>
            <a:endParaRPr b="0" lang="de-DE" sz="1400" spc="-1" strike="noStrike">
              <a:latin typeface="Arial"/>
            </a:endParaRPr>
          </a:p>
          <a:p>
            <a:pPr marL="114480">
              <a:lnSpc>
                <a:spcPts val="2200"/>
              </a:lnSpc>
              <a:tabLst>
                <a:tab algn="l" pos="0"/>
              </a:tabLst>
            </a:pPr>
            <a:endParaRPr b="0" lang="de-DE" sz="1400" spc="-1" strike="noStrike">
              <a:latin typeface="Arial"/>
            </a:endParaRPr>
          </a:p>
          <a:p>
            <a:pPr marL="457200" indent="-342360">
              <a:lnSpc>
                <a:spcPts val="2200"/>
              </a:lnSpc>
              <a:buClr>
                <a:srgbClr val="000000"/>
              </a:buClr>
              <a:buFont typeface="StarSymbol"/>
              <a:buAutoNum type="arabicPeriod"/>
              <a:tabLst>
                <a:tab algn="l" pos="0"/>
              </a:tabLst>
            </a:pPr>
            <a:r>
              <a:rPr b="0" lang="de-DE" sz="1400" spc="-1" strike="noStrike">
                <a:solidFill>
                  <a:srgbClr val="000000"/>
                </a:solidFill>
                <a:latin typeface="Arial"/>
              </a:rPr>
              <a:t>Einen groben Entwurf der Infrastruktur zu erstellen, ohne die tatsächlichen Komponenten für die Infrastruktur zu berücksichtigen.</a:t>
            </a:r>
            <a:endParaRPr b="0" lang="de-DE" sz="1400" spc="-1" strike="noStrike">
              <a:latin typeface="Arial"/>
            </a:endParaRPr>
          </a:p>
          <a:p>
            <a:pPr>
              <a:lnSpc>
                <a:spcPts val="2200"/>
              </a:lnSpc>
              <a:tabLst>
                <a:tab algn="l" pos="0"/>
              </a:tabLst>
            </a:pPr>
            <a:endParaRPr b="0" lang="de-DE" sz="1400" spc="-1" strike="noStrike">
              <a:latin typeface="Arial"/>
            </a:endParaRPr>
          </a:p>
          <a:p>
            <a:pPr marL="457200" indent="-342360">
              <a:lnSpc>
                <a:spcPts val="2200"/>
              </a:lnSpc>
              <a:buClr>
                <a:srgbClr val="000000"/>
              </a:buClr>
              <a:buFont typeface="StarSymbol"/>
              <a:buAutoNum type="arabicPeriod"/>
              <a:tabLst>
                <a:tab algn="l" pos="0"/>
              </a:tabLst>
            </a:pPr>
            <a:r>
              <a:rPr b="0" lang="de-DE" sz="1400" spc="-1" strike="noStrike">
                <a:solidFill>
                  <a:srgbClr val="000000"/>
                </a:solidFill>
                <a:latin typeface="Arial"/>
              </a:rPr>
              <a:t> </a:t>
            </a:r>
            <a:r>
              <a:rPr b="0" lang="de-DE" sz="1400" spc="-1" strike="noStrike">
                <a:solidFill>
                  <a:srgbClr val="000000"/>
                </a:solidFill>
                <a:latin typeface="Arial"/>
              </a:rPr>
              <a:t>Entscheiden, in welchen Bereichen die Blockchain implementierbar ist, und welche Blockchain</a:t>
            </a:r>
            <a:endParaRPr b="0" lang="de-DE" sz="1400" spc="-1" strike="noStrike">
              <a:latin typeface="Arial"/>
            </a:endParaRPr>
          </a:p>
        </p:txBody>
      </p:sp>
      <p:sp>
        <p:nvSpPr>
          <p:cNvPr id="280" name="Fußzeilenplatzhalter 3"/>
          <p:cNvSpPr/>
          <p:nvPr/>
        </p:nvSpPr>
        <p:spPr>
          <a:xfrm>
            <a:off x="539640" y="6372360"/>
            <a:ext cx="6624000" cy="151560"/>
          </a:xfrm>
          <a:prstGeom prst="rect">
            <a:avLst/>
          </a:prstGeom>
          <a:noFill/>
          <a:ln w="0">
            <a:noFill/>
          </a:ln>
        </p:spPr>
        <p:style>
          <a:lnRef idx="0"/>
          <a:fillRef idx="0"/>
          <a:effectRef idx="0"/>
          <a:fontRef idx="minor"/>
        </p:style>
        <p:txBody>
          <a:bodyPr lIns="0" rIns="0" tIns="0" bIns="0">
            <a:noAutofit/>
          </a:bodyPr>
          <a:p>
            <a:pPr>
              <a:lnSpc>
                <a:spcPct val="100000"/>
              </a:lnSpc>
            </a:pPr>
            <a:r>
              <a:rPr b="1" lang="de-DE" sz="1000" spc="-1" strike="noStrike">
                <a:solidFill>
                  <a:srgbClr val="717171"/>
                </a:solidFill>
                <a:latin typeface="Arial"/>
                <a:ea typeface="Arial"/>
              </a:rPr>
              <a:t>Blockchain für die vernetzte Automatisierungstechnik </a:t>
            </a:r>
            <a:r>
              <a:rPr b="0" lang="de-DE" sz="1000" spc="-1" strike="noStrike">
                <a:solidFill>
                  <a:srgbClr val="717171"/>
                </a:solidFill>
                <a:latin typeface="Arial"/>
                <a:ea typeface="Arial"/>
              </a:rPr>
              <a:t>|</a:t>
            </a:r>
            <a:r>
              <a:rPr b="1" lang="de-DE" sz="1000" spc="-1" strike="noStrike">
                <a:solidFill>
                  <a:srgbClr val="717171"/>
                </a:solidFill>
                <a:latin typeface="Arial"/>
                <a:ea typeface="Arial"/>
              </a:rPr>
              <a:t> </a:t>
            </a:r>
            <a:r>
              <a:rPr b="0" lang="de-DE" sz="1000" spc="-1" strike="noStrike">
                <a:solidFill>
                  <a:srgbClr val="717171"/>
                </a:solidFill>
                <a:latin typeface="Arial"/>
                <a:ea typeface="Arial"/>
              </a:rPr>
              <a:t>Gruppe 12 | Zwischenpräsentation</a:t>
            </a:r>
            <a:endParaRPr b="0" lang="de-DE" sz="1000" spc="-1" strike="noStrike">
              <a:latin typeface="Arial"/>
            </a:endParaRPr>
          </a:p>
        </p:txBody>
      </p:sp>
      <p:sp>
        <p:nvSpPr>
          <p:cNvPr id="281" name="Foliennummernplatzhalter 4"/>
          <p:cNvSpPr/>
          <p:nvPr/>
        </p:nvSpPr>
        <p:spPr>
          <a:xfrm>
            <a:off x="539640" y="6558120"/>
            <a:ext cx="6624000" cy="151560"/>
          </a:xfrm>
          <a:prstGeom prst="rect">
            <a:avLst/>
          </a:prstGeom>
          <a:noFill/>
          <a:ln w="0">
            <a:noFill/>
          </a:ln>
        </p:spPr>
        <p:style>
          <a:lnRef idx="0"/>
          <a:fillRef idx="0"/>
          <a:effectRef idx="0"/>
          <a:fontRef idx="minor"/>
        </p:style>
        <p:txBody>
          <a:bodyPr lIns="0" rIns="0" tIns="0" bIns="0">
            <a:noAutofit/>
          </a:bodyPr>
          <a:p>
            <a:pPr>
              <a:lnSpc>
                <a:spcPct val="100000"/>
              </a:lnSpc>
            </a:pPr>
            <a:r>
              <a:rPr b="0" lang="de-DE" sz="1000" spc="-1" strike="noStrike">
                <a:solidFill>
                  <a:srgbClr val="717171"/>
                </a:solidFill>
                <a:latin typeface="Arial"/>
              </a:rPr>
              <a:t>Seite </a:t>
            </a:r>
            <a:fld id="{09483386-7EB7-4C5E-8E14-DE978DEBC8A2}" type="slidenum">
              <a:rPr b="0" lang="de-DE" sz="1000" spc="-1" strike="noStrike">
                <a:solidFill>
                  <a:srgbClr val="717171"/>
                </a:solidFill>
                <a:latin typeface="Times New Roman"/>
              </a:rPr>
              <a:t>&lt;Foliennummer&gt;</a:t>
            </a:fld>
            <a:endParaRPr b="0" lang="de-DE" sz="10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Titel 1"/>
          <p:cNvSpPr/>
          <p:nvPr/>
        </p:nvSpPr>
        <p:spPr>
          <a:xfrm>
            <a:off x="539640" y="1740240"/>
            <a:ext cx="8060760" cy="357840"/>
          </a:xfrm>
          <a:prstGeom prst="rect">
            <a:avLst/>
          </a:prstGeom>
          <a:noFill/>
          <a:ln w="0">
            <a:noFill/>
          </a:ln>
        </p:spPr>
        <p:style>
          <a:lnRef idx="0"/>
          <a:fillRef idx="0"/>
          <a:effectRef idx="0"/>
          <a:fontRef idx="minor"/>
        </p:style>
        <p:txBody>
          <a:bodyPr lIns="0" rIns="0" tIns="0" bIns="0" anchor="b">
            <a:noAutofit/>
          </a:bodyPr>
          <a:p>
            <a:pPr>
              <a:lnSpc>
                <a:spcPts val="2999"/>
              </a:lnSpc>
            </a:pPr>
            <a:r>
              <a:rPr b="0" lang="de-DE" sz="2400" spc="-1" strike="noStrike">
                <a:solidFill>
                  <a:srgbClr val="c50e1f"/>
                </a:solidFill>
                <a:latin typeface="Arial"/>
              </a:rPr>
              <a:t>POC</a:t>
            </a:r>
            <a:endParaRPr b="0" lang="de-DE" sz="2400" spc="-1" strike="noStrike">
              <a:latin typeface="Arial"/>
            </a:endParaRPr>
          </a:p>
        </p:txBody>
      </p:sp>
      <p:sp>
        <p:nvSpPr>
          <p:cNvPr id="283" name="Inhaltsplatzhalter 2"/>
          <p:cNvSpPr/>
          <p:nvPr/>
        </p:nvSpPr>
        <p:spPr>
          <a:xfrm>
            <a:off x="539640" y="2349360"/>
            <a:ext cx="8060760" cy="357840"/>
          </a:xfrm>
          <a:prstGeom prst="rect">
            <a:avLst/>
          </a:prstGeom>
          <a:noFill/>
          <a:ln w="0">
            <a:noFill/>
          </a:ln>
        </p:spPr>
        <p:style>
          <a:lnRef idx="0"/>
          <a:fillRef idx="0"/>
          <a:effectRef idx="0"/>
          <a:fontRef idx="minor"/>
        </p:style>
        <p:txBody>
          <a:bodyPr lIns="0" rIns="0" tIns="0" bIns="0">
            <a:noAutofit/>
          </a:bodyPr>
          <a:p>
            <a:pPr marL="343080" indent="-342360">
              <a:lnSpc>
                <a:spcPts val="2200"/>
              </a:lnSpc>
              <a:tabLst>
                <a:tab algn="l" pos="0"/>
              </a:tabLst>
            </a:pPr>
            <a:r>
              <a:rPr b="0" lang="de-DE" sz="1400" spc="-1" strike="noStrike">
                <a:solidFill>
                  <a:srgbClr val="000000"/>
                </a:solidFill>
                <a:latin typeface="Arial"/>
              </a:rPr>
              <a:t>Vorschrift:</a:t>
            </a:r>
            <a:endParaRPr b="0" lang="de-DE" sz="1400" spc="-1" strike="noStrike">
              <a:latin typeface="Arial"/>
            </a:endParaRPr>
          </a:p>
        </p:txBody>
      </p:sp>
      <p:sp>
        <p:nvSpPr>
          <p:cNvPr id="284" name="Fußzeilenplatzhalter 3"/>
          <p:cNvSpPr/>
          <p:nvPr/>
        </p:nvSpPr>
        <p:spPr>
          <a:xfrm>
            <a:off x="539640" y="6372360"/>
            <a:ext cx="6624000" cy="151560"/>
          </a:xfrm>
          <a:prstGeom prst="rect">
            <a:avLst/>
          </a:prstGeom>
          <a:noFill/>
          <a:ln w="0">
            <a:noFill/>
          </a:ln>
        </p:spPr>
        <p:style>
          <a:lnRef idx="0"/>
          <a:fillRef idx="0"/>
          <a:effectRef idx="0"/>
          <a:fontRef idx="minor"/>
        </p:style>
        <p:txBody>
          <a:bodyPr lIns="0" rIns="0" tIns="0" bIns="0">
            <a:noAutofit/>
          </a:bodyPr>
          <a:p>
            <a:pPr>
              <a:lnSpc>
                <a:spcPct val="100000"/>
              </a:lnSpc>
            </a:pPr>
            <a:r>
              <a:rPr b="1" lang="de-DE" sz="1000" spc="-1" strike="noStrike">
                <a:solidFill>
                  <a:srgbClr val="717171"/>
                </a:solidFill>
                <a:latin typeface="Arial"/>
                <a:ea typeface="Arial"/>
              </a:rPr>
              <a:t>Blockchain für die vernetzte Automatisierungstechnik </a:t>
            </a:r>
            <a:r>
              <a:rPr b="0" lang="de-DE" sz="1000" spc="-1" strike="noStrike">
                <a:solidFill>
                  <a:srgbClr val="717171"/>
                </a:solidFill>
                <a:latin typeface="Arial"/>
                <a:ea typeface="Arial"/>
              </a:rPr>
              <a:t>|</a:t>
            </a:r>
            <a:r>
              <a:rPr b="1" lang="de-DE" sz="1000" spc="-1" strike="noStrike">
                <a:solidFill>
                  <a:srgbClr val="717171"/>
                </a:solidFill>
                <a:latin typeface="Arial"/>
                <a:ea typeface="Arial"/>
              </a:rPr>
              <a:t> </a:t>
            </a:r>
            <a:r>
              <a:rPr b="0" lang="de-DE" sz="1000" spc="-1" strike="noStrike">
                <a:solidFill>
                  <a:srgbClr val="717171"/>
                </a:solidFill>
                <a:latin typeface="Arial"/>
                <a:ea typeface="Arial"/>
              </a:rPr>
              <a:t>Gruppe 12 | Zwischenpräsentation</a:t>
            </a:r>
            <a:endParaRPr b="0" lang="de-DE" sz="1000" spc="-1" strike="noStrike">
              <a:latin typeface="Arial"/>
            </a:endParaRPr>
          </a:p>
        </p:txBody>
      </p:sp>
      <p:sp>
        <p:nvSpPr>
          <p:cNvPr id="285" name="Foliennummernplatzhalter 4"/>
          <p:cNvSpPr/>
          <p:nvPr/>
        </p:nvSpPr>
        <p:spPr>
          <a:xfrm>
            <a:off x="539640" y="6558120"/>
            <a:ext cx="6624000" cy="151560"/>
          </a:xfrm>
          <a:prstGeom prst="rect">
            <a:avLst/>
          </a:prstGeom>
          <a:noFill/>
          <a:ln w="0">
            <a:noFill/>
          </a:ln>
        </p:spPr>
        <p:style>
          <a:lnRef idx="0"/>
          <a:fillRef idx="0"/>
          <a:effectRef idx="0"/>
          <a:fontRef idx="minor"/>
        </p:style>
        <p:txBody>
          <a:bodyPr lIns="0" rIns="0" tIns="0" bIns="0">
            <a:noAutofit/>
          </a:bodyPr>
          <a:p>
            <a:pPr>
              <a:lnSpc>
                <a:spcPct val="100000"/>
              </a:lnSpc>
            </a:pPr>
            <a:r>
              <a:rPr b="0" lang="de-DE" sz="1000" spc="-1" strike="noStrike">
                <a:solidFill>
                  <a:srgbClr val="717171"/>
                </a:solidFill>
                <a:latin typeface="Arial"/>
              </a:rPr>
              <a:t>Seite </a:t>
            </a:r>
            <a:fld id="{326DE4CA-1073-43A0-9761-9FE761D75241}" type="slidenum">
              <a:rPr b="0" lang="de-DE" sz="1000" spc="-1" strike="noStrike">
                <a:solidFill>
                  <a:srgbClr val="717171"/>
                </a:solidFill>
                <a:latin typeface="Times New Roman"/>
              </a:rPr>
              <a:t>&lt;Foliennummer&gt;</a:t>
            </a:fld>
            <a:endParaRPr b="0" lang="de-DE" sz="1000" spc="-1" strike="noStrike">
              <a:latin typeface="Arial"/>
            </a:endParaRPr>
          </a:p>
        </p:txBody>
      </p:sp>
      <p:sp>
        <p:nvSpPr>
          <p:cNvPr id="286" name="Rechteck: abgerundete Ecken 5"/>
          <p:cNvSpPr/>
          <p:nvPr/>
        </p:nvSpPr>
        <p:spPr>
          <a:xfrm>
            <a:off x="3276000" y="2510640"/>
            <a:ext cx="2159640" cy="719280"/>
          </a:xfrm>
          <a:prstGeom prst="roundRect">
            <a:avLst>
              <a:gd name="adj" fmla="val 0"/>
            </a:avLst>
          </a:prstGeom>
          <a:solidFill>
            <a:schemeClr val="tx2"/>
          </a:solidFill>
          <a:ln w="9525">
            <a:solidFill>
              <a:srgbClr val="717171"/>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de-DE" sz="1200" spc="-1" strike="noStrike">
                <a:solidFill>
                  <a:srgbClr val="000000"/>
                </a:solidFill>
                <a:latin typeface="Arial"/>
                <a:ea typeface="DejaVu Sans"/>
              </a:rPr>
              <a:t>Auswahl der Konsensbildung</a:t>
            </a:r>
            <a:endParaRPr b="0" lang="de-DE" sz="1200" spc="-1" strike="noStrike">
              <a:latin typeface="Arial"/>
            </a:endParaRPr>
          </a:p>
        </p:txBody>
      </p:sp>
      <p:sp>
        <p:nvSpPr>
          <p:cNvPr id="287" name="Rechteck: abgerundete Ecken 6"/>
          <p:cNvSpPr/>
          <p:nvPr/>
        </p:nvSpPr>
        <p:spPr>
          <a:xfrm>
            <a:off x="3276000" y="3503880"/>
            <a:ext cx="2159640" cy="719280"/>
          </a:xfrm>
          <a:prstGeom prst="roundRect">
            <a:avLst>
              <a:gd name="adj" fmla="val 0"/>
            </a:avLst>
          </a:prstGeom>
          <a:solidFill>
            <a:schemeClr val="tx2"/>
          </a:solidFill>
          <a:ln w="9525">
            <a:solidFill>
              <a:srgbClr val="717171"/>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de-DE" sz="1200" spc="-1" strike="noStrike">
                <a:solidFill>
                  <a:srgbClr val="000000"/>
                </a:solidFill>
                <a:latin typeface="Arial"/>
                <a:ea typeface="DejaVu Sans"/>
              </a:rPr>
              <a:t>Auswahl der Blockchain</a:t>
            </a:r>
            <a:endParaRPr b="0" lang="de-DE" sz="1200" spc="-1" strike="noStrike">
              <a:latin typeface="Arial"/>
            </a:endParaRPr>
          </a:p>
        </p:txBody>
      </p:sp>
      <p:sp>
        <p:nvSpPr>
          <p:cNvPr id="288" name="Rechteck: abgerundete Ecken 7"/>
          <p:cNvSpPr/>
          <p:nvPr/>
        </p:nvSpPr>
        <p:spPr>
          <a:xfrm>
            <a:off x="3278160" y="4473360"/>
            <a:ext cx="2159640" cy="719280"/>
          </a:xfrm>
          <a:prstGeom prst="roundRect">
            <a:avLst>
              <a:gd name="adj" fmla="val 0"/>
            </a:avLst>
          </a:prstGeom>
          <a:solidFill>
            <a:schemeClr val="tx2"/>
          </a:solidFill>
          <a:ln w="9525">
            <a:solidFill>
              <a:srgbClr val="717171"/>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de-DE" sz="1200" spc="-1" strike="noStrike">
                <a:solidFill>
                  <a:srgbClr val="000000"/>
                </a:solidFill>
                <a:latin typeface="Arial"/>
                <a:ea typeface="DejaVu Sans"/>
              </a:rPr>
              <a:t>Integration der Blockchain in der Kommunikationsinfrastruktur</a:t>
            </a:r>
            <a:endParaRPr b="0" lang="de-DE" sz="1200" spc="-1" strike="noStrike">
              <a:latin typeface="Arial"/>
            </a:endParaRPr>
          </a:p>
        </p:txBody>
      </p:sp>
      <p:sp>
        <p:nvSpPr>
          <p:cNvPr id="289" name="Rechteck: abgerundete Ecken 8"/>
          <p:cNvSpPr/>
          <p:nvPr/>
        </p:nvSpPr>
        <p:spPr>
          <a:xfrm>
            <a:off x="683640" y="3503880"/>
            <a:ext cx="2159640" cy="719280"/>
          </a:xfrm>
          <a:prstGeom prst="roundRect">
            <a:avLst>
              <a:gd name="adj" fmla="val 0"/>
            </a:avLst>
          </a:prstGeom>
          <a:solidFill>
            <a:schemeClr val="tx2"/>
          </a:solidFill>
          <a:ln w="9525">
            <a:solidFill>
              <a:srgbClr val="717171"/>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de-DE" sz="1200" spc="-1" strike="noStrike">
                <a:solidFill>
                  <a:srgbClr val="000000"/>
                </a:solidFill>
                <a:latin typeface="Arial"/>
                <a:ea typeface="DejaVu Sans"/>
              </a:rPr>
              <a:t>Auswahl der Automatisierungsebene</a:t>
            </a:r>
            <a:endParaRPr b="0" lang="de-DE" sz="1200" spc="-1" strike="noStrike">
              <a:latin typeface="Arial"/>
            </a:endParaRPr>
          </a:p>
        </p:txBody>
      </p:sp>
      <p:sp>
        <p:nvSpPr>
          <p:cNvPr id="290" name="Rechteck: abgerundete Ecken 9"/>
          <p:cNvSpPr/>
          <p:nvPr/>
        </p:nvSpPr>
        <p:spPr>
          <a:xfrm>
            <a:off x="3276000" y="5402880"/>
            <a:ext cx="2159640" cy="719280"/>
          </a:xfrm>
          <a:prstGeom prst="roundRect">
            <a:avLst>
              <a:gd name="adj" fmla="val 0"/>
            </a:avLst>
          </a:prstGeom>
          <a:solidFill>
            <a:schemeClr val="tx2"/>
          </a:solidFill>
          <a:ln w="9525">
            <a:solidFill>
              <a:srgbClr val="717171"/>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de-DE" sz="1200" spc="-1" strike="noStrike">
                <a:solidFill>
                  <a:srgbClr val="000000"/>
                </a:solidFill>
                <a:latin typeface="Arial"/>
                <a:ea typeface="DejaVu Sans"/>
              </a:rPr>
              <a:t>Weiterentwicklung &amp; Anpassen der Randbedingung</a:t>
            </a:r>
            <a:endParaRPr b="0" lang="de-DE" sz="1200" spc="-1" strike="noStrike">
              <a:latin typeface="Arial"/>
            </a:endParaRPr>
          </a:p>
        </p:txBody>
      </p:sp>
      <p:sp>
        <p:nvSpPr>
          <p:cNvPr id="291" name="Rechteck: abgerundete Ecken 10"/>
          <p:cNvSpPr/>
          <p:nvPr/>
        </p:nvSpPr>
        <p:spPr>
          <a:xfrm>
            <a:off x="5945040" y="2510640"/>
            <a:ext cx="2159640" cy="719280"/>
          </a:xfrm>
          <a:prstGeom prst="roundRect">
            <a:avLst>
              <a:gd name="adj" fmla="val 0"/>
            </a:avLst>
          </a:prstGeom>
          <a:solidFill>
            <a:schemeClr val="tx2"/>
          </a:solidFill>
          <a:ln w="9525">
            <a:solidFill>
              <a:srgbClr val="717171"/>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de-DE" sz="1200" spc="-1" strike="noStrike">
                <a:solidFill>
                  <a:srgbClr val="000000"/>
                </a:solidFill>
                <a:latin typeface="Arial"/>
                <a:ea typeface="DejaVu Sans"/>
              </a:rPr>
              <a:t>Angabe der Forderungen</a:t>
            </a:r>
            <a:endParaRPr b="0" lang="de-DE" sz="1200" spc="-1" strike="noStrike">
              <a:latin typeface="Arial"/>
            </a:endParaRPr>
          </a:p>
        </p:txBody>
      </p:sp>
      <p:sp>
        <p:nvSpPr>
          <p:cNvPr id="292" name="Gerade Verbindung mit Pfeil 12"/>
          <p:cNvSpPr/>
          <p:nvPr/>
        </p:nvSpPr>
        <p:spPr>
          <a:xfrm flipH="1">
            <a:off x="5435280" y="2870640"/>
            <a:ext cx="508320" cy="360"/>
          </a:xfrm>
          <a:custGeom>
            <a:avLst/>
            <a:gdLst/>
            <a:ahLst/>
            <a:rect l="l" t="t" r="r" b="b"/>
            <a:pathLst>
              <a:path w="21600" h="21600">
                <a:moveTo>
                  <a:pt x="0" y="0"/>
                </a:moveTo>
                <a:lnTo>
                  <a:pt x="21600" y="21600"/>
                </a:lnTo>
              </a:path>
            </a:pathLst>
          </a:custGeom>
          <a:solidFill>
            <a:schemeClr val="tx2"/>
          </a:solidFill>
          <a:ln w="9525">
            <a:solidFill>
              <a:srgbClr val="717171"/>
            </a:solidFill>
            <a:round/>
            <a:tailEnd len="med" type="triangle" w="med"/>
          </a:ln>
        </p:spPr>
        <p:style>
          <a:lnRef idx="0"/>
          <a:fillRef idx="0"/>
          <a:effectRef idx="0"/>
          <a:fontRef idx="minor"/>
        </p:style>
      </p:sp>
      <p:sp>
        <p:nvSpPr>
          <p:cNvPr id="293" name="Gerade Verbindung mit Pfeil 14"/>
          <p:cNvSpPr/>
          <p:nvPr/>
        </p:nvSpPr>
        <p:spPr>
          <a:xfrm>
            <a:off x="4356000" y="3230640"/>
            <a:ext cx="360" cy="272520"/>
          </a:xfrm>
          <a:custGeom>
            <a:avLst/>
            <a:gdLst/>
            <a:ahLst/>
            <a:rect l="l" t="t" r="r" b="b"/>
            <a:pathLst>
              <a:path w="21600" h="21600">
                <a:moveTo>
                  <a:pt x="0" y="0"/>
                </a:moveTo>
                <a:lnTo>
                  <a:pt x="21600" y="21600"/>
                </a:lnTo>
              </a:path>
            </a:pathLst>
          </a:custGeom>
          <a:solidFill>
            <a:schemeClr val="tx2"/>
          </a:solidFill>
          <a:ln w="9525">
            <a:solidFill>
              <a:srgbClr val="717171"/>
            </a:solidFill>
            <a:round/>
            <a:tailEnd len="med" type="triangle" w="med"/>
          </a:ln>
        </p:spPr>
        <p:style>
          <a:lnRef idx="0"/>
          <a:fillRef idx="0"/>
          <a:effectRef idx="0"/>
          <a:fontRef idx="minor"/>
        </p:style>
      </p:sp>
      <p:sp>
        <p:nvSpPr>
          <p:cNvPr id="294" name="Gerade Verbindung mit Pfeil 16"/>
          <p:cNvSpPr/>
          <p:nvPr/>
        </p:nvSpPr>
        <p:spPr>
          <a:xfrm>
            <a:off x="4336560" y="4222800"/>
            <a:ext cx="360" cy="272520"/>
          </a:xfrm>
          <a:custGeom>
            <a:avLst/>
            <a:gdLst/>
            <a:ahLst/>
            <a:rect l="l" t="t" r="r" b="b"/>
            <a:pathLst>
              <a:path w="21600" h="21600">
                <a:moveTo>
                  <a:pt x="0" y="0"/>
                </a:moveTo>
                <a:lnTo>
                  <a:pt x="21600" y="21600"/>
                </a:lnTo>
              </a:path>
            </a:pathLst>
          </a:custGeom>
          <a:solidFill>
            <a:schemeClr val="tx2"/>
          </a:solidFill>
          <a:ln w="9525">
            <a:solidFill>
              <a:srgbClr val="717171"/>
            </a:solidFill>
            <a:round/>
            <a:tailEnd len="med" type="triangle" w="med"/>
          </a:ln>
        </p:spPr>
        <p:style>
          <a:lnRef idx="0"/>
          <a:fillRef idx="0"/>
          <a:effectRef idx="0"/>
          <a:fontRef idx="minor"/>
        </p:style>
      </p:sp>
      <p:sp>
        <p:nvSpPr>
          <p:cNvPr id="295" name="Gerade Verbindung mit Pfeil 17"/>
          <p:cNvSpPr/>
          <p:nvPr/>
        </p:nvSpPr>
        <p:spPr>
          <a:xfrm flipH="1">
            <a:off x="4355280" y="5193360"/>
            <a:ext cx="1440" cy="208440"/>
          </a:xfrm>
          <a:custGeom>
            <a:avLst/>
            <a:gdLst/>
            <a:ahLst/>
            <a:rect l="l" t="t" r="r" b="b"/>
            <a:pathLst>
              <a:path w="21600" h="21600">
                <a:moveTo>
                  <a:pt x="0" y="0"/>
                </a:moveTo>
                <a:lnTo>
                  <a:pt x="21600" y="21600"/>
                </a:lnTo>
              </a:path>
            </a:pathLst>
          </a:custGeom>
          <a:solidFill>
            <a:schemeClr val="tx2"/>
          </a:solidFill>
          <a:ln w="9525">
            <a:solidFill>
              <a:srgbClr val="717171"/>
            </a:solidFill>
            <a:round/>
            <a:tailEnd len="med" type="triangle" w="med"/>
          </a:ln>
        </p:spPr>
        <p:style>
          <a:lnRef idx="0"/>
          <a:fillRef idx="0"/>
          <a:effectRef idx="0"/>
          <a:fontRef idx="minor"/>
        </p:style>
      </p:sp>
      <p:sp>
        <p:nvSpPr>
          <p:cNvPr id="296" name="Gerader Verbinder 21"/>
          <p:cNvSpPr/>
          <p:nvPr/>
        </p:nvSpPr>
        <p:spPr>
          <a:xfrm>
            <a:off x="1763640" y="4223880"/>
            <a:ext cx="360" cy="632160"/>
          </a:xfrm>
          <a:prstGeom prst="line">
            <a:avLst/>
          </a:prstGeom>
          <a:ln w="9525">
            <a:solidFill>
              <a:srgbClr val="717171"/>
            </a:solidFill>
            <a:round/>
          </a:ln>
        </p:spPr>
        <p:style>
          <a:lnRef idx="0"/>
          <a:fillRef idx="0"/>
          <a:effectRef idx="0"/>
          <a:fontRef idx="minor"/>
        </p:style>
      </p:sp>
      <p:sp>
        <p:nvSpPr>
          <p:cNvPr id="297" name="Gerade Verbindung mit Pfeil 24"/>
          <p:cNvSpPr/>
          <p:nvPr/>
        </p:nvSpPr>
        <p:spPr>
          <a:xfrm>
            <a:off x="1766160" y="4833360"/>
            <a:ext cx="1511280" cy="360"/>
          </a:xfrm>
          <a:custGeom>
            <a:avLst/>
            <a:gdLst/>
            <a:ahLst/>
            <a:rect l="l" t="t" r="r" b="b"/>
            <a:pathLst>
              <a:path w="21600" h="21600">
                <a:moveTo>
                  <a:pt x="0" y="0"/>
                </a:moveTo>
                <a:lnTo>
                  <a:pt x="21600" y="21600"/>
                </a:lnTo>
              </a:path>
            </a:pathLst>
          </a:custGeom>
          <a:solidFill>
            <a:schemeClr val="tx2"/>
          </a:solidFill>
          <a:ln w="9525">
            <a:solidFill>
              <a:srgbClr val="717171"/>
            </a:solidFill>
            <a:round/>
            <a:tailEnd len="med" type="triangle" w="med"/>
          </a:ln>
        </p:spPr>
        <p:style>
          <a:lnRef idx="0"/>
          <a:fillRef idx="0"/>
          <a:effectRef idx="0"/>
          <a:fontRef idx="minor"/>
        </p:style>
      </p:sp>
      <p:sp>
        <p:nvSpPr>
          <p:cNvPr id="298" name="Rechteck: abgerundete Ecken 29"/>
          <p:cNvSpPr/>
          <p:nvPr/>
        </p:nvSpPr>
        <p:spPr>
          <a:xfrm>
            <a:off x="5929200" y="5402160"/>
            <a:ext cx="2159640" cy="719280"/>
          </a:xfrm>
          <a:prstGeom prst="roundRect">
            <a:avLst>
              <a:gd name="adj" fmla="val 0"/>
            </a:avLst>
          </a:prstGeom>
          <a:solidFill>
            <a:schemeClr val="tx2"/>
          </a:solidFill>
          <a:ln w="9525">
            <a:solidFill>
              <a:srgbClr val="717171"/>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de-DE" sz="1200" spc="-1" strike="noStrike">
                <a:solidFill>
                  <a:srgbClr val="000000"/>
                </a:solidFill>
                <a:latin typeface="Arial"/>
                <a:ea typeface="DejaVu Sans"/>
              </a:rPr>
              <a:t>Implementierung</a:t>
            </a:r>
            <a:endParaRPr b="0" lang="de-DE" sz="1200" spc="-1" strike="noStrike">
              <a:latin typeface="Arial"/>
            </a:endParaRPr>
          </a:p>
        </p:txBody>
      </p:sp>
      <p:sp>
        <p:nvSpPr>
          <p:cNvPr id="299" name="Gerade Verbindung mit Pfeil 31"/>
          <p:cNvSpPr/>
          <p:nvPr/>
        </p:nvSpPr>
        <p:spPr>
          <a:xfrm flipV="1">
            <a:off x="5436000" y="5760720"/>
            <a:ext cx="492120" cy="360"/>
          </a:xfrm>
          <a:custGeom>
            <a:avLst/>
            <a:gdLst/>
            <a:ahLst/>
            <a:rect l="l" t="t" r="r" b="b"/>
            <a:pathLst>
              <a:path w="21600" h="21600">
                <a:moveTo>
                  <a:pt x="0" y="0"/>
                </a:moveTo>
                <a:lnTo>
                  <a:pt x="21600" y="21600"/>
                </a:lnTo>
              </a:path>
            </a:pathLst>
          </a:custGeom>
          <a:solidFill>
            <a:schemeClr val="tx2"/>
          </a:solidFill>
          <a:ln w="9525">
            <a:solidFill>
              <a:srgbClr val="717171"/>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Fußzeilenplatzhalter 3_1"/>
          <p:cNvSpPr/>
          <p:nvPr/>
        </p:nvSpPr>
        <p:spPr>
          <a:xfrm>
            <a:off x="539640" y="6372360"/>
            <a:ext cx="6623640" cy="151200"/>
          </a:xfrm>
          <a:prstGeom prst="rect">
            <a:avLst/>
          </a:prstGeom>
          <a:noFill/>
          <a:ln w="0">
            <a:noFill/>
          </a:ln>
        </p:spPr>
        <p:style>
          <a:lnRef idx="0"/>
          <a:fillRef idx="0"/>
          <a:effectRef idx="0"/>
          <a:fontRef idx="minor"/>
        </p:style>
        <p:txBody>
          <a:bodyPr lIns="0" rIns="0" tIns="0" bIns="0">
            <a:noAutofit/>
          </a:bodyPr>
          <a:p>
            <a:pPr>
              <a:lnSpc>
                <a:spcPct val="100000"/>
              </a:lnSpc>
            </a:pPr>
            <a:r>
              <a:rPr b="1" lang="de-DE" sz="1000" spc="-1" strike="noStrike">
                <a:solidFill>
                  <a:srgbClr val="717171"/>
                </a:solidFill>
                <a:latin typeface="Arial"/>
                <a:ea typeface="Arial"/>
              </a:rPr>
              <a:t>Blockchain für die vernetzte Automatisierungstechnik </a:t>
            </a:r>
            <a:r>
              <a:rPr b="0" lang="de-DE" sz="1000" spc="-1" strike="noStrike">
                <a:solidFill>
                  <a:srgbClr val="717171"/>
                </a:solidFill>
                <a:latin typeface="Arial"/>
                <a:ea typeface="Arial"/>
              </a:rPr>
              <a:t>|</a:t>
            </a:r>
            <a:r>
              <a:rPr b="1" lang="de-DE" sz="1000" spc="-1" strike="noStrike">
                <a:solidFill>
                  <a:srgbClr val="717171"/>
                </a:solidFill>
                <a:latin typeface="Arial"/>
                <a:ea typeface="Arial"/>
              </a:rPr>
              <a:t> </a:t>
            </a:r>
            <a:r>
              <a:rPr b="0" lang="de-DE" sz="1000" spc="-1" strike="noStrike">
                <a:solidFill>
                  <a:srgbClr val="717171"/>
                </a:solidFill>
                <a:latin typeface="Arial"/>
                <a:ea typeface="Arial"/>
              </a:rPr>
              <a:t>Gruppe 12 | Zwischenpräsentation</a:t>
            </a:r>
            <a:endParaRPr b="0" lang="de-DE" sz="1000" spc="-1" strike="noStrike">
              <a:latin typeface="Arial"/>
            </a:endParaRPr>
          </a:p>
        </p:txBody>
      </p:sp>
      <p:sp>
        <p:nvSpPr>
          <p:cNvPr id="301" name="Foliennummernplatzhalter 4_1"/>
          <p:cNvSpPr/>
          <p:nvPr/>
        </p:nvSpPr>
        <p:spPr>
          <a:xfrm>
            <a:off x="539640" y="6558120"/>
            <a:ext cx="6623640" cy="151200"/>
          </a:xfrm>
          <a:prstGeom prst="rect">
            <a:avLst/>
          </a:prstGeom>
          <a:noFill/>
          <a:ln w="0">
            <a:noFill/>
          </a:ln>
        </p:spPr>
        <p:style>
          <a:lnRef idx="0"/>
          <a:fillRef idx="0"/>
          <a:effectRef idx="0"/>
          <a:fontRef idx="minor"/>
        </p:style>
        <p:txBody>
          <a:bodyPr lIns="0" rIns="0" tIns="0" bIns="0">
            <a:noAutofit/>
          </a:bodyPr>
          <a:p>
            <a:pPr>
              <a:lnSpc>
                <a:spcPct val="100000"/>
              </a:lnSpc>
            </a:pPr>
            <a:r>
              <a:rPr b="0" lang="de-DE" sz="1000" spc="-1" strike="noStrike">
                <a:solidFill>
                  <a:srgbClr val="717171"/>
                </a:solidFill>
                <a:latin typeface="Arial"/>
                <a:ea typeface="DejaVu Sans"/>
              </a:rPr>
              <a:t>Seite </a:t>
            </a:r>
            <a:fld id="{63E86A91-F297-4343-8C15-F3DF242DBBFB}" type="slidenum">
              <a:rPr b="0" lang="de-DE" sz="1000" spc="-1" strike="noStrike">
                <a:solidFill>
                  <a:srgbClr val="717171"/>
                </a:solidFill>
                <a:latin typeface="Arial"/>
                <a:ea typeface="DejaVu Sans"/>
              </a:rPr>
              <a:t>&lt;Foliennummer&gt;</a:t>
            </a:fld>
            <a:endParaRPr b="0" lang="de-DE" sz="1000" spc="-1" strike="noStrike">
              <a:latin typeface="Arial"/>
            </a:endParaRPr>
          </a:p>
        </p:txBody>
      </p:sp>
      <p:sp>
        <p:nvSpPr>
          <p:cNvPr id="302" name="Rectangle 2_3"/>
          <p:cNvSpPr/>
          <p:nvPr/>
        </p:nvSpPr>
        <p:spPr>
          <a:xfrm>
            <a:off x="539640" y="1772640"/>
            <a:ext cx="8060400" cy="357480"/>
          </a:xfrm>
          <a:prstGeom prst="rect">
            <a:avLst/>
          </a:prstGeom>
          <a:noFill/>
          <a:ln w="0">
            <a:noFill/>
          </a:ln>
        </p:spPr>
        <p:style>
          <a:lnRef idx="0"/>
          <a:fillRef idx="0"/>
          <a:effectRef idx="0"/>
          <a:fontRef idx="minor"/>
        </p:style>
        <p:txBody>
          <a:bodyPr lIns="0" rIns="0" tIns="0" bIns="0" anchor="b">
            <a:noAutofit/>
          </a:bodyPr>
          <a:p>
            <a:pPr>
              <a:lnSpc>
                <a:spcPts val="2999"/>
              </a:lnSpc>
            </a:pPr>
            <a:r>
              <a:rPr b="0" lang="de-DE" sz="2400" spc="-1" strike="noStrike">
                <a:solidFill>
                  <a:srgbClr val="c50e1f"/>
                </a:solidFill>
                <a:latin typeface="Arial"/>
                <a:ea typeface="DejaVu Sans"/>
              </a:rPr>
              <a:t>Zusammenfassung</a:t>
            </a:r>
            <a:endParaRPr b="0" lang="de-DE" sz="2400" spc="-1" strike="noStrike">
              <a:latin typeface="Arial"/>
            </a:endParaRPr>
          </a:p>
        </p:txBody>
      </p:sp>
      <p:sp>
        <p:nvSpPr>
          <p:cNvPr id="303" name="Rectangle 3_3"/>
          <p:cNvSpPr/>
          <p:nvPr/>
        </p:nvSpPr>
        <p:spPr>
          <a:xfrm>
            <a:off x="539640" y="2349360"/>
            <a:ext cx="8060400" cy="3886560"/>
          </a:xfrm>
          <a:prstGeom prst="rect">
            <a:avLst/>
          </a:prstGeom>
          <a:noFill/>
          <a:ln w="0">
            <a:noFill/>
          </a:ln>
        </p:spPr>
        <p:style>
          <a:lnRef idx="0"/>
          <a:fillRef idx="0"/>
          <a:effectRef idx="0"/>
          <a:fontRef idx="minor"/>
        </p:style>
        <p:txBody>
          <a:bodyPr lIns="0" rIns="0" tIns="0" bIns="0">
            <a:noAutofit/>
          </a:bodyPr>
          <a:p>
            <a:pPr marL="432000" indent="-323280">
              <a:lnSpc>
                <a:spcPct val="100000"/>
              </a:lnSpc>
              <a:spcBef>
                <a:spcPts val="1417"/>
              </a:spcBef>
              <a:buClr>
                <a:srgbClr val="000000"/>
              </a:buClr>
              <a:buSzPct val="45000"/>
              <a:buFont typeface="Wingdings" charset="2"/>
              <a:buChar char=""/>
            </a:pPr>
            <a:r>
              <a:rPr b="0" lang="de-DE" sz="1400" spc="-1" strike="noStrike">
                <a:solidFill>
                  <a:srgbClr val="000000"/>
                </a:solidFill>
                <a:latin typeface="Arial"/>
                <a:ea typeface="DejaVu Sans"/>
              </a:rPr>
              <a:t>Besondere automatisierungstechnische Anforderungen in den unteren Ebenen:</a:t>
            </a:r>
            <a:endParaRPr b="0" lang="de-DE" sz="1400" spc="-1" strike="noStrike">
              <a:latin typeface="Arial"/>
            </a:endParaRPr>
          </a:p>
          <a:p>
            <a:pPr lvl="1" marL="864000" indent="-323280">
              <a:lnSpc>
                <a:spcPct val="100000"/>
              </a:lnSpc>
              <a:spcBef>
                <a:spcPts val="1134"/>
              </a:spcBef>
              <a:buClr>
                <a:srgbClr val="000000"/>
              </a:buClr>
              <a:buSzPct val="75000"/>
              <a:buFont typeface="Symbol"/>
              <a:buChar char=""/>
            </a:pPr>
            <a:r>
              <a:rPr b="0" lang="de-DE" sz="1400" spc="-1" strike="noStrike">
                <a:solidFill>
                  <a:srgbClr val="000000"/>
                </a:solidFill>
                <a:latin typeface="Arial"/>
                <a:ea typeface="DejaVu Sans"/>
              </a:rPr>
              <a:t>Echtzeitfähigkeit, schnelle Reaktionszeiten</a:t>
            </a:r>
            <a:endParaRPr b="0" lang="de-DE" sz="1400" spc="-1" strike="noStrike">
              <a:latin typeface="Arial"/>
            </a:endParaRPr>
          </a:p>
          <a:p>
            <a:pPr lvl="1" marL="864000" indent="-323280">
              <a:lnSpc>
                <a:spcPct val="100000"/>
              </a:lnSpc>
              <a:spcBef>
                <a:spcPts val="1134"/>
              </a:spcBef>
              <a:buClr>
                <a:srgbClr val="000000"/>
              </a:buClr>
              <a:buSzPct val="75000"/>
              <a:buFont typeface="Symbol"/>
              <a:buChar char=""/>
            </a:pPr>
            <a:r>
              <a:rPr b="0" lang="de-DE" sz="1400" spc="-1" strike="noStrike">
                <a:solidFill>
                  <a:srgbClr val="000000"/>
                </a:solidFill>
                <a:latin typeface="Arial"/>
                <a:ea typeface="DejaVu Sans"/>
              </a:rPr>
              <a:t>Widrige Umgebungsbedingungen (Vibration, elektr. und mag. Felder, Schmutz)</a:t>
            </a:r>
            <a:endParaRPr b="0" lang="de-DE" sz="1400" spc="-1" strike="noStrike">
              <a:latin typeface="Arial"/>
            </a:endParaRPr>
          </a:p>
          <a:p>
            <a:pPr marL="432000" indent="-323280">
              <a:lnSpc>
                <a:spcPct val="100000"/>
              </a:lnSpc>
              <a:spcBef>
                <a:spcPts val="1417"/>
              </a:spcBef>
              <a:buClr>
                <a:srgbClr val="000000"/>
              </a:buClr>
              <a:buSzPct val="45000"/>
              <a:buFont typeface="Wingdings" charset="2"/>
              <a:buChar char=""/>
            </a:pPr>
            <a:r>
              <a:rPr b="0" lang="de-DE" sz="1400" spc="-1" strike="noStrike">
                <a:solidFill>
                  <a:srgbClr val="000000"/>
                </a:solidFill>
                <a:latin typeface="Arial"/>
                <a:ea typeface="DejaVu Sans"/>
              </a:rPr>
              <a:t>Ideal: private Blockchain mit schnellem Konsens (vertrauenswürdige „Deligierte“)</a:t>
            </a:r>
            <a:endParaRPr b="0" lang="de-DE" sz="1400" spc="-1" strike="noStrike">
              <a:latin typeface="Arial"/>
            </a:endParaRPr>
          </a:p>
          <a:p>
            <a:pPr lvl="1" marL="864000" indent="-323280">
              <a:lnSpc>
                <a:spcPct val="100000"/>
              </a:lnSpc>
              <a:spcBef>
                <a:spcPts val="1417"/>
              </a:spcBef>
              <a:buClr>
                <a:srgbClr val="000000"/>
              </a:buClr>
              <a:buSzPct val="75000"/>
              <a:buFont typeface="Symbol"/>
              <a:buChar char=""/>
            </a:pPr>
            <a:r>
              <a:rPr b="0" lang="de-DE" sz="1400" spc="-1" strike="noStrike">
                <a:solidFill>
                  <a:srgbClr val="000000"/>
                </a:solidFill>
                <a:latin typeface="Arial"/>
                <a:ea typeface="DejaVu Sans"/>
              </a:rPr>
              <a:t>Nodes laufen mit echtzeitfähiger Hardware, Blockchain und Netzwerkinfrastruktur Echtzeitfähig (OPC UA mit TSN und Feldbusse)</a:t>
            </a:r>
            <a:endParaRPr b="0" lang="de-DE" sz="1400" spc="-1" strike="noStrike">
              <a:latin typeface="Arial"/>
            </a:endParaRPr>
          </a:p>
          <a:p>
            <a:pPr lvl="1" marL="864000" indent="-323280">
              <a:lnSpc>
                <a:spcPct val="100000"/>
              </a:lnSpc>
              <a:spcBef>
                <a:spcPts val="1417"/>
              </a:spcBef>
              <a:buClr>
                <a:srgbClr val="000000"/>
              </a:buClr>
              <a:buSzPct val="75000"/>
              <a:buFont typeface="Symbol"/>
              <a:buChar char=""/>
            </a:pPr>
            <a:r>
              <a:rPr b="0" lang="de-DE" sz="1400" spc="-1" strike="noStrike">
                <a:solidFill>
                  <a:srgbClr val="000000"/>
                </a:solidFill>
                <a:latin typeface="Arial"/>
                <a:ea typeface="DejaVu Sans"/>
              </a:rPr>
              <a:t>Hyperledger umfasst Softwareprojekte mit denen angepasste private Blockchains erstellt werden können</a:t>
            </a:r>
            <a:endParaRPr b="0" lang="de-DE" sz="1400" spc="-1" strike="noStrike">
              <a:latin typeface="Arial"/>
            </a:endParaRPr>
          </a:p>
          <a:p>
            <a:pPr lvl="1" marL="864000" indent="-323280">
              <a:lnSpc>
                <a:spcPct val="100000"/>
              </a:lnSpc>
              <a:spcBef>
                <a:spcPts val="1417"/>
              </a:spcBef>
              <a:buClr>
                <a:srgbClr val="000000"/>
              </a:buClr>
              <a:buSzPct val="75000"/>
              <a:buFont typeface="Symbol"/>
              <a:buChar char=""/>
            </a:pPr>
            <a:r>
              <a:rPr b="0" lang="de-DE" sz="1400" spc="-1" strike="noStrike">
                <a:solidFill>
                  <a:srgbClr val="000000"/>
                </a:solidFill>
                <a:latin typeface="Arial"/>
                <a:ea typeface="DejaVu Sans"/>
              </a:rPr>
              <a:t>Aufwand übersteigt den Rahmen dieses Projekts</a:t>
            </a:r>
            <a:endParaRPr b="0" lang="de-DE" sz="14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Fußzeilenplatzhalter 3_2"/>
          <p:cNvSpPr/>
          <p:nvPr/>
        </p:nvSpPr>
        <p:spPr>
          <a:xfrm>
            <a:off x="539640" y="6372360"/>
            <a:ext cx="6623640" cy="151200"/>
          </a:xfrm>
          <a:prstGeom prst="rect">
            <a:avLst/>
          </a:prstGeom>
          <a:noFill/>
          <a:ln w="0">
            <a:noFill/>
          </a:ln>
        </p:spPr>
        <p:style>
          <a:lnRef idx="0"/>
          <a:fillRef idx="0"/>
          <a:effectRef idx="0"/>
          <a:fontRef idx="minor"/>
        </p:style>
        <p:txBody>
          <a:bodyPr lIns="0" rIns="0" tIns="0" bIns="0">
            <a:noAutofit/>
          </a:bodyPr>
          <a:p>
            <a:pPr>
              <a:lnSpc>
                <a:spcPct val="100000"/>
              </a:lnSpc>
            </a:pPr>
            <a:r>
              <a:rPr b="1" lang="de-DE" sz="1000" spc="-1" strike="noStrike">
                <a:solidFill>
                  <a:srgbClr val="717171"/>
                </a:solidFill>
                <a:latin typeface="Arial"/>
                <a:ea typeface="Arial"/>
              </a:rPr>
              <a:t>Blockchain für die vernetzte Automatisierungstechnik </a:t>
            </a:r>
            <a:r>
              <a:rPr b="0" lang="de-DE" sz="1000" spc="-1" strike="noStrike">
                <a:solidFill>
                  <a:srgbClr val="717171"/>
                </a:solidFill>
                <a:latin typeface="Arial"/>
                <a:ea typeface="Arial"/>
              </a:rPr>
              <a:t>|</a:t>
            </a:r>
            <a:r>
              <a:rPr b="1" lang="de-DE" sz="1000" spc="-1" strike="noStrike">
                <a:solidFill>
                  <a:srgbClr val="717171"/>
                </a:solidFill>
                <a:latin typeface="Arial"/>
                <a:ea typeface="Arial"/>
              </a:rPr>
              <a:t> </a:t>
            </a:r>
            <a:r>
              <a:rPr b="0" lang="de-DE" sz="1000" spc="-1" strike="noStrike">
                <a:solidFill>
                  <a:srgbClr val="717171"/>
                </a:solidFill>
                <a:latin typeface="Arial"/>
                <a:ea typeface="Arial"/>
              </a:rPr>
              <a:t>Gruppe 12 | Zwischenpräsentation</a:t>
            </a:r>
            <a:endParaRPr b="0" lang="de-DE" sz="1000" spc="-1" strike="noStrike">
              <a:latin typeface="Arial"/>
            </a:endParaRPr>
          </a:p>
        </p:txBody>
      </p:sp>
      <p:sp>
        <p:nvSpPr>
          <p:cNvPr id="305" name="Foliennummernplatzhalter 4_2"/>
          <p:cNvSpPr/>
          <p:nvPr/>
        </p:nvSpPr>
        <p:spPr>
          <a:xfrm>
            <a:off x="539640" y="6558120"/>
            <a:ext cx="6623640" cy="151200"/>
          </a:xfrm>
          <a:prstGeom prst="rect">
            <a:avLst/>
          </a:prstGeom>
          <a:noFill/>
          <a:ln w="0">
            <a:noFill/>
          </a:ln>
        </p:spPr>
        <p:style>
          <a:lnRef idx="0"/>
          <a:fillRef idx="0"/>
          <a:effectRef idx="0"/>
          <a:fontRef idx="minor"/>
        </p:style>
        <p:txBody>
          <a:bodyPr lIns="0" rIns="0" tIns="0" bIns="0">
            <a:noAutofit/>
          </a:bodyPr>
          <a:p>
            <a:pPr>
              <a:lnSpc>
                <a:spcPct val="100000"/>
              </a:lnSpc>
            </a:pPr>
            <a:r>
              <a:rPr b="0" lang="de-DE" sz="1000" spc="-1" strike="noStrike">
                <a:solidFill>
                  <a:srgbClr val="717171"/>
                </a:solidFill>
                <a:latin typeface="Arial"/>
                <a:ea typeface="DejaVu Sans"/>
              </a:rPr>
              <a:t>Seite </a:t>
            </a:r>
            <a:fld id="{74CFADF9-1808-48FA-B9D1-F9EB641B99A8}" type="slidenum">
              <a:rPr b="0" lang="de-DE" sz="1000" spc="-1" strike="noStrike">
                <a:solidFill>
                  <a:srgbClr val="717171"/>
                </a:solidFill>
                <a:latin typeface="Arial"/>
                <a:ea typeface="DejaVu Sans"/>
              </a:rPr>
              <a:t>&lt;Foliennummer&gt;</a:t>
            </a:fld>
            <a:endParaRPr b="0" lang="de-DE" sz="1000" spc="-1" strike="noStrike">
              <a:latin typeface="Arial"/>
            </a:endParaRPr>
          </a:p>
        </p:txBody>
      </p:sp>
      <p:sp>
        <p:nvSpPr>
          <p:cNvPr id="306" name="Rectangle 2_4"/>
          <p:cNvSpPr/>
          <p:nvPr/>
        </p:nvSpPr>
        <p:spPr>
          <a:xfrm>
            <a:off x="527040" y="1732680"/>
            <a:ext cx="8060400" cy="357480"/>
          </a:xfrm>
          <a:prstGeom prst="rect">
            <a:avLst/>
          </a:prstGeom>
          <a:noFill/>
          <a:ln w="0">
            <a:noFill/>
          </a:ln>
        </p:spPr>
        <p:style>
          <a:lnRef idx="0"/>
          <a:fillRef idx="0"/>
          <a:effectRef idx="0"/>
          <a:fontRef idx="minor"/>
        </p:style>
        <p:txBody>
          <a:bodyPr lIns="0" rIns="0" tIns="0" bIns="0" anchor="b">
            <a:noAutofit/>
          </a:bodyPr>
          <a:p>
            <a:pPr>
              <a:lnSpc>
                <a:spcPts val="2999"/>
              </a:lnSpc>
            </a:pPr>
            <a:r>
              <a:rPr b="0" lang="de-DE" sz="2400" spc="-1" strike="noStrike">
                <a:solidFill>
                  <a:srgbClr val="c50e1f"/>
                </a:solidFill>
                <a:latin typeface="Arial"/>
                <a:ea typeface="DejaVu Sans"/>
              </a:rPr>
              <a:t>Zusammenfassung</a:t>
            </a:r>
            <a:endParaRPr b="0" lang="de-DE" sz="2400" spc="-1" strike="noStrike">
              <a:latin typeface="Arial"/>
            </a:endParaRPr>
          </a:p>
        </p:txBody>
      </p:sp>
      <p:sp>
        <p:nvSpPr>
          <p:cNvPr id="307" name="Rectangle 3_4"/>
          <p:cNvSpPr/>
          <p:nvPr/>
        </p:nvSpPr>
        <p:spPr>
          <a:xfrm>
            <a:off x="539640" y="2349000"/>
            <a:ext cx="8060400" cy="3886560"/>
          </a:xfrm>
          <a:prstGeom prst="rect">
            <a:avLst/>
          </a:prstGeom>
          <a:noFill/>
          <a:ln w="0">
            <a:noFill/>
          </a:ln>
        </p:spPr>
        <p:style>
          <a:lnRef idx="0"/>
          <a:fillRef idx="0"/>
          <a:effectRef idx="0"/>
          <a:fontRef idx="minor"/>
        </p:style>
        <p:txBody>
          <a:bodyPr lIns="0" rIns="0" tIns="0" bIns="0">
            <a:noAutofit/>
          </a:bodyPr>
          <a:p>
            <a:pPr>
              <a:lnSpc>
                <a:spcPct val="100000"/>
              </a:lnSpc>
              <a:spcBef>
                <a:spcPts val="1417"/>
              </a:spcBef>
            </a:pPr>
            <a:r>
              <a:rPr b="0" lang="de-DE" sz="1400" spc="-1" strike="noStrike">
                <a:solidFill>
                  <a:srgbClr val="000000"/>
                </a:solidFill>
                <a:latin typeface="Arial"/>
                <a:ea typeface="DejaVu Sans"/>
              </a:rPr>
              <a:t>In diesem Projekt:</a:t>
            </a:r>
            <a:endParaRPr b="0" lang="de-DE" sz="1400" spc="-1" strike="noStrike">
              <a:latin typeface="Arial"/>
            </a:endParaRPr>
          </a:p>
          <a:p>
            <a:pPr marL="432000" indent="-323280">
              <a:lnSpc>
                <a:spcPct val="100000"/>
              </a:lnSpc>
              <a:spcBef>
                <a:spcPts val="1417"/>
              </a:spcBef>
              <a:buClr>
                <a:srgbClr val="000000"/>
              </a:buClr>
              <a:buSzPct val="45000"/>
              <a:buFont typeface="Wingdings" charset="2"/>
              <a:buChar char=""/>
            </a:pPr>
            <a:r>
              <a:rPr b="0" lang="de-DE" sz="1400" spc="-1" strike="noStrike">
                <a:solidFill>
                  <a:srgbClr val="000000"/>
                </a:solidFill>
                <a:latin typeface="Arial"/>
                <a:ea typeface="DejaVu Sans"/>
              </a:rPr>
              <a:t>Developer-/Testnetz einer public Blockchain mit PoS und Smart Contract Unterstützung</a:t>
            </a:r>
            <a:br/>
            <a:r>
              <a:rPr b="0" lang="de-DE" sz="1400" spc="-1" strike="noStrike">
                <a:solidFill>
                  <a:srgbClr val="000000"/>
                </a:solidFill>
                <a:latin typeface="Arial"/>
                <a:ea typeface="DejaVu Sans"/>
              </a:rPr>
              <a:t>(z.B. Solana oder Cardano)</a:t>
            </a:r>
            <a:endParaRPr b="0" lang="de-DE" sz="1400" spc="-1" strike="noStrike">
              <a:latin typeface="Arial"/>
            </a:endParaRPr>
          </a:p>
          <a:p>
            <a:pPr marL="432000" indent="-323280">
              <a:lnSpc>
                <a:spcPct val="100000"/>
              </a:lnSpc>
              <a:spcBef>
                <a:spcPts val="1417"/>
              </a:spcBef>
              <a:buClr>
                <a:srgbClr val="000000"/>
              </a:buClr>
              <a:buSzPct val="45000"/>
              <a:buFont typeface="Wingdings" charset="2"/>
              <a:buChar char=""/>
            </a:pPr>
            <a:r>
              <a:rPr b="0" lang="de-DE" sz="1400" spc="-1" strike="noStrike">
                <a:solidFill>
                  <a:srgbClr val="000000"/>
                </a:solidFill>
                <a:latin typeface="Arial"/>
                <a:ea typeface="DejaVu Sans"/>
              </a:rPr>
              <a:t>Integration eines einfachen automatisierungstechnischen Algorithmus in Smart Contract</a:t>
            </a:r>
            <a:endParaRPr b="0" lang="de-DE" sz="1400" spc="-1" strike="noStrike">
              <a:latin typeface="Arial"/>
            </a:endParaRPr>
          </a:p>
          <a:p>
            <a:pPr marL="432000" indent="-323280">
              <a:lnSpc>
                <a:spcPct val="100000"/>
              </a:lnSpc>
              <a:spcBef>
                <a:spcPts val="1417"/>
              </a:spcBef>
              <a:buClr>
                <a:srgbClr val="000000"/>
              </a:buClr>
              <a:buSzPct val="45000"/>
              <a:buFont typeface="Wingdings" charset="2"/>
              <a:buChar char=""/>
            </a:pPr>
            <a:r>
              <a:rPr b="0" lang="de-DE" sz="1400" spc="-1" strike="noStrike">
                <a:solidFill>
                  <a:srgbClr val="000000"/>
                </a:solidFill>
                <a:latin typeface="Arial"/>
                <a:ea typeface="DejaVu Sans"/>
              </a:rPr>
              <a:t>Kommunikation zwischen zwei Endpunkten über die Blockchain und den Smart Contract</a:t>
            </a:r>
            <a:endParaRPr b="0" lang="de-DE" sz="14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Titel 1"/>
          <p:cNvSpPr/>
          <p:nvPr/>
        </p:nvSpPr>
        <p:spPr>
          <a:xfrm>
            <a:off x="539640" y="1740240"/>
            <a:ext cx="8060760" cy="357840"/>
          </a:xfrm>
          <a:prstGeom prst="rect">
            <a:avLst/>
          </a:prstGeom>
          <a:noFill/>
          <a:ln w="0">
            <a:noFill/>
          </a:ln>
        </p:spPr>
        <p:style>
          <a:lnRef idx="0"/>
          <a:fillRef idx="0"/>
          <a:effectRef idx="0"/>
          <a:fontRef idx="minor"/>
        </p:style>
        <p:txBody>
          <a:bodyPr lIns="0" rIns="0" tIns="0" bIns="0" anchor="b">
            <a:noAutofit/>
          </a:bodyPr>
          <a:p>
            <a:pPr>
              <a:lnSpc>
                <a:spcPts val="2999"/>
              </a:lnSpc>
            </a:pPr>
            <a:r>
              <a:rPr b="0" lang="de-DE" sz="2400" spc="-1" strike="noStrike">
                <a:solidFill>
                  <a:srgbClr val="c50e1f"/>
                </a:solidFill>
                <a:latin typeface="Arial"/>
              </a:rPr>
              <a:t>Quellen</a:t>
            </a:r>
            <a:endParaRPr b="0" lang="de-DE" sz="2400" spc="-1" strike="noStrike">
              <a:latin typeface="Arial"/>
            </a:endParaRPr>
          </a:p>
        </p:txBody>
      </p:sp>
      <p:sp>
        <p:nvSpPr>
          <p:cNvPr id="309" name="Inhaltsplatzhalter 2"/>
          <p:cNvSpPr/>
          <p:nvPr/>
        </p:nvSpPr>
        <p:spPr>
          <a:xfrm>
            <a:off x="539640" y="2349360"/>
            <a:ext cx="8060760" cy="3641040"/>
          </a:xfrm>
          <a:prstGeom prst="rect">
            <a:avLst/>
          </a:prstGeom>
          <a:noFill/>
          <a:ln w="0">
            <a:noFill/>
          </a:ln>
        </p:spPr>
        <p:style>
          <a:lnRef idx="0"/>
          <a:fillRef idx="0"/>
          <a:effectRef idx="0"/>
          <a:fontRef idx="minor"/>
        </p:style>
        <p:txBody>
          <a:bodyPr lIns="0" rIns="0" tIns="0" bIns="0">
            <a:noAutofit/>
          </a:bodyPr>
          <a:p>
            <a:pPr marL="343080" indent="-342360">
              <a:lnSpc>
                <a:spcPct val="100000"/>
              </a:lnSpc>
              <a:buClr>
                <a:srgbClr val="000000"/>
              </a:buClr>
              <a:buFont typeface="Arial"/>
              <a:buChar char="•"/>
            </a:pPr>
            <a:r>
              <a:rPr b="0" lang="en-US" sz="1400" spc="-1" strike="noStrike">
                <a:solidFill>
                  <a:srgbClr val="000000"/>
                </a:solidFill>
                <a:latin typeface="Arial"/>
              </a:rPr>
              <a:t>S. Seth, </a:t>
            </a:r>
            <a:r>
              <a:rPr b="0" i="1" lang="en-US" sz="1400" spc="-1" strike="noStrike">
                <a:solidFill>
                  <a:srgbClr val="000000"/>
                </a:solidFill>
                <a:latin typeface="Arial"/>
              </a:rPr>
              <a:t>Public, Private, Permissioned Blockchains Compared</a:t>
            </a:r>
            <a:r>
              <a:rPr b="0" lang="en-US" sz="1400" spc="-1" strike="noStrike">
                <a:solidFill>
                  <a:srgbClr val="000000"/>
                </a:solidFill>
                <a:latin typeface="Arial"/>
              </a:rPr>
              <a:t>. 2021 </a:t>
            </a:r>
            <a:r>
              <a:rPr b="0" lang="en-US" sz="1400" spc="-1" strike="noStrike" u="sng">
                <a:solidFill>
                  <a:srgbClr val="53bde3"/>
                </a:solidFill>
                <a:uFillTx/>
                <a:latin typeface="Arial"/>
                <a:hlinkClick r:id="rId1"/>
              </a:rPr>
              <a:t>https://www.investopedia.com/news/public-private-permissioned-blockchains-compared/</a:t>
            </a:r>
            <a:r>
              <a:rPr b="0" lang="en-US" sz="1400" spc="-1" strike="noStrike">
                <a:solidFill>
                  <a:srgbClr val="000000"/>
                </a:solidFill>
                <a:latin typeface="Arial"/>
              </a:rPr>
              <a:t>, abgerufen am 2 Januar 2022.</a:t>
            </a:r>
            <a:endParaRPr b="0" lang="de-DE" sz="1400" spc="-1" strike="noStrike">
              <a:latin typeface="Arial"/>
            </a:endParaRPr>
          </a:p>
          <a:p>
            <a:pPr marL="343080" indent="-342360">
              <a:lnSpc>
                <a:spcPct val="100000"/>
              </a:lnSpc>
              <a:buClr>
                <a:srgbClr val="000000"/>
              </a:buClr>
              <a:buFont typeface="Arial"/>
              <a:buChar char="•"/>
            </a:pPr>
            <a:r>
              <a:rPr b="0" lang="en-US" sz="1400" spc="-1" strike="noStrike">
                <a:solidFill>
                  <a:srgbClr val="000000"/>
                </a:solidFill>
                <a:latin typeface="Arial"/>
              </a:rPr>
              <a:t>W. Hall-Smith, </a:t>
            </a:r>
            <a:r>
              <a:rPr b="0" i="1" lang="en-US" sz="1400" spc="-1" strike="noStrike">
                <a:solidFill>
                  <a:srgbClr val="000000"/>
                </a:solidFill>
                <a:latin typeface="Arial"/>
              </a:rPr>
              <a:t>What is blockchain technology?</a:t>
            </a:r>
            <a:r>
              <a:rPr b="0" lang="en-US" sz="1400" spc="-1" strike="noStrike">
                <a:solidFill>
                  <a:srgbClr val="000000"/>
                </a:solidFill>
                <a:latin typeface="Arial"/>
              </a:rPr>
              <a:t>, 2020 </a:t>
            </a:r>
            <a:r>
              <a:rPr b="0" lang="en-US" sz="1400" spc="-1" strike="noStrike" u="sng">
                <a:solidFill>
                  <a:srgbClr val="53bde3"/>
                </a:solidFill>
                <a:uFillTx/>
                <a:latin typeface="Arial"/>
                <a:hlinkClick r:id="rId2"/>
              </a:rPr>
              <a:t>https://www.ig.com/en/trading-strategies/what-is-blockchain-technology--200710</a:t>
            </a:r>
            <a:r>
              <a:rPr b="0" lang="en-US" sz="1400" spc="-1" strike="noStrike">
                <a:solidFill>
                  <a:srgbClr val="000000"/>
                </a:solidFill>
                <a:latin typeface="Arial"/>
              </a:rPr>
              <a:t>, abgerufen am 02.01.2022. </a:t>
            </a:r>
            <a:endParaRPr b="0" lang="de-DE" sz="1400" spc="-1" strike="noStrike">
              <a:latin typeface="Arial"/>
            </a:endParaRPr>
          </a:p>
          <a:p>
            <a:pPr marL="343080" indent="-342360">
              <a:lnSpc>
                <a:spcPct val="100000"/>
              </a:lnSpc>
              <a:buClr>
                <a:srgbClr val="000000"/>
              </a:buClr>
              <a:buFont typeface="Arial"/>
              <a:buChar char="•"/>
            </a:pPr>
            <a:r>
              <a:rPr b="0" lang="en-US" sz="1400" spc="-1" strike="noStrike">
                <a:solidFill>
                  <a:srgbClr val="000000"/>
                </a:solidFill>
                <a:latin typeface="Arial"/>
              </a:rPr>
              <a:t>M. Hay, </a:t>
            </a:r>
            <a:r>
              <a:rPr b="0" i="1" lang="en-US" sz="1400" spc="-1" strike="noStrike">
                <a:solidFill>
                  <a:srgbClr val="000000"/>
                </a:solidFill>
                <a:latin typeface="Arial"/>
              </a:rPr>
              <a:t>Public vs Private Blockchain: What’s the difference?</a:t>
            </a:r>
            <a:r>
              <a:rPr b="0" lang="en-US" sz="1400" spc="-1" strike="noStrike">
                <a:solidFill>
                  <a:srgbClr val="000000"/>
                </a:solidFill>
                <a:latin typeface="Arial"/>
              </a:rPr>
              <a:t>,</a:t>
            </a:r>
            <a:r>
              <a:rPr b="0" lang="de-DE" sz="1400" spc="-1" strike="noStrike">
                <a:solidFill>
                  <a:srgbClr val="000000"/>
                </a:solidFill>
                <a:latin typeface="Arial"/>
              </a:rPr>
              <a:t> </a:t>
            </a:r>
            <a:r>
              <a:rPr b="0" lang="en-US" sz="1400" spc="-1" strike="noStrike" u="sng">
                <a:solidFill>
                  <a:srgbClr val="53bde3"/>
                </a:solidFill>
                <a:uFillTx/>
                <a:latin typeface="Arial"/>
                <a:hlinkClick r:id="rId3"/>
              </a:rPr>
              <a:t>https://www.e-zigurat.com/innovation-school/blog/public-vs-private-blockchain-whats-the-difference/#sub-footer-custom</a:t>
            </a:r>
            <a:r>
              <a:rPr b="0" lang="en-US" sz="1400" spc="-1" strike="noStrike">
                <a:solidFill>
                  <a:srgbClr val="000000"/>
                </a:solidFill>
                <a:latin typeface="Arial"/>
              </a:rPr>
              <a:t>, Abgerufen am 2 Januar 2022.</a:t>
            </a:r>
            <a:endParaRPr b="0" lang="de-DE" sz="1400" spc="-1" strike="noStrike">
              <a:latin typeface="Arial"/>
            </a:endParaRPr>
          </a:p>
          <a:p>
            <a:pPr marL="343080" indent="-342360">
              <a:lnSpc>
                <a:spcPct val="100000"/>
              </a:lnSpc>
              <a:buClr>
                <a:srgbClr val="000000"/>
              </a:buClr>
              <a:buFont typeface="Arial"/>
              <a:buChar char="•"/>
            </a:pPr>
            <a:r>
              <a:rPr b="0" lang="de-DE" sz="1400" spc="-1" strike="noStrike">
                <a:solidFill>
                  <a:srgbClr val="000000"/>
                </a:solidFill>
                <a:latin typeface="Arial"/>
                <a:ea typeface="BgldtyCMR10"/>
              </a:rPr>
              <a:t>Guziur, J. et al., </a:t>
            </a:r>
            <a:r>
              <a:rPr b="0" i="1" lang="de-DE" sz="1400" spc="-1" strike="noStrike">
                <a:solidFill>
                  <a:srgbClr val="000000"/>
                </a:solidFill>
                <a:latin typeface="Arial"/>
                <a:ea typeface="BgldtyCMR10"/>
              </a:rPr>
              <a:t>Light Blockchain Communication Protocol for Secure Data Transfer Integrity,</a:t>
            </a:r>
            <a:r>
              <a:rPr b="0" lang="de-DE" sz="1400" spc="-1" strike="noStrike">
                <a:solidFill>
                  <a:srgbClr val="000000"/>
                </a:solidFill>
                <a:latin typeface="Arial"/>
                <a:ea typeface="BgldtyCMR10"/>
              </a:rPr>
              <a:t> 2018</a:t>
            </a:r>
            <a:endParaRPr b="0" lang="de-DE" sz="1400" spc="-1" strike="noStrike">
              <a:latin typeface="Arial"/>
            </a:endParaRPr>
          </a:p>
          <a:p>
            <a:pPr marL="343080" indent="-342360">
              <a:lnSpc>
                <a:spcPct val="100000"/>
              </a:lnSpc>
              <a:buClr>
                <a:srgbClr val="000000"/>
              </a:buClr>
              <a:buFont typeface="Arial"/>
              <a:buChar char="•"/>
            </a:pPr>
            <a:r>
              <a:rPr b="0" lang="de-DE" sz="1400" spc="-1" strike="noStrike">
                <a:solidFill>
                  <a:srgbClr val="000000"/>
                </a:solidFill>
                <a:latin typeface="Arial"/>
                <a:ea typeface="BgldtyCMR10"/>
              </a:rPr>
              <a:t>M. H. Rehmani, </a:t>
            </a:r>
            <a:r>
              <a:rPr b="0" i="1" lang="de-DE" sz="1400" spc="-1" strike="noStrike">
                <a:solidFill>
                  <a:srgbClr val="000000"/>
                </a:solidFill>
                <a:latin typeface="Arial"/>
                <a:ea typeface="BgldtyCMR10"/>
              </a:rPr>
              <a:t>Blockchain Systems and Communication Networks: From Concepts to Implementation,</a:t>
            </a:r>
            <a:r>
              <a:rPr b="0" lang="de-DE" sz="1400" spc="-1" strike="noStrike">
                <a:solidFill>
                  <a:srgbClr val="000000"/>
                </a:solidFill>
                <a:latin typeface="Arial"/>
                <a:ea typeface="BgldtyCMR10"/>
              </a:rPr>
              <a:t> 2021</a:t>
            </a:r>
            <a:endParaRPr b="0" lang="de-DE" sz="1400" spc="-1" strike="noStrike">
              <a:latin typeface="Arial"/>
            </a:endParaRPr>
          </a:p>
          <a:p>
            <a:pPr>
              <a:lnSpc>
                <a:spcPts val="2200"/>
              </a:lnSpc>
            </a:pPr>
            <a:endParaRPr b="0" lang="de-DE" sz="1400" spc="-1" strike="noStrike">
              <a:latin typeface="Arial"/>
            </a:endParaRPr>
          </a:p>
        </p:txBody>
      </p:sp>
      <p:sp>
        <p:nvSpPr>
          <p:cNvPr id="310" name="Fußzeilenplatzhalter 3"/>
          <p:cNvSpPr/>
          <p:nvPr/>
        </p:nvSpPr>
        <p:spPr>
          <a:xfrm>
            <a:off x="539640" y="6372360"/>
            <a:ext cx="6624000" cy="151560"/>
          </a:xfrm>
          <a:prstGeom prst="rect">
            <a:avLst/>
          </a:prstGeom>
          <a:noFill/>
          <a:ln w="0">
            <a:noFill/>
          </a:ln>
        </p:spPr>
        <p:style>
          <a:lnRef idx="0"/>
          <a:fillRef idx="0"/>
          <a:effectRef idx="0"/>
          <a:fontRef idx="minor"/>
        </p:style>
        <p:txBody>
          <a:bodyPr lIns="0" rIns="0" tIns="0" bIns="0">
            <a:noAutofit/>
          </a:bodyPr>
          <a:p>
            <a:pPr>
              <a:lnSpc>
                <a:spcPct val="100000"/>
              </a:lnSpc>
            </a:pPr>
            <a:r>
              <a:rPr b="1" lang="de-DE" sz="1000" spc="-1" strike="noStrike">
                <a:solidFill>
                  <a:srgbClr val="717171"/>
                </a:solidFill>
                <a:latin typeface="Arial"/>
                <a:ea typeface="Arial"/>
              </a:rPr>
              <a:t>Blockchain für die vernetzte Automatisierungstechnik </a:t>
            </a:r>
            <a:r>
              <a:rPr b="0" lang="de-DE" sz="1000" spc="-1" strike="noStrike">
                <a:solidFill>
                  <a:srgbClr val="717171"/>
                </a:solidFill>
                <a:latin typeface="Arial"/>
                <a:ea typeface="Arial"/>
              </a:rPr>
              <a:t>|</a:t>
            </a:r>
            <a:r>
              <a:rPr b="1" lang="de-DE" sz="1000" spc="-1" strike="noStrike">
                <a:solidFill>
                  <a:srgbClr val="717171"/>
                </a:solidFill>
                <a:latin typeface="Arial"/>
                <a:ea typeface="Arial"/>
              </a:rPr>
              <a:t> </a:t>
            </a:r>
            <a:r>
              <a:rPr b="0" lang="de-DE" sz="1000" spc="-1" strike="noStrike">
                <a:solidFill>
                  <a:srgbClr val="717171"/>
                </a:solidFill>
                <a:latin typeface="Arial"/>
                <a:ea typeface="Arial"/>
              </a:rPr>
              <a:t>Gruppe 12 | Zwischenpräsentation</a:t>
            </a:r>
            <a:endParaRPr b="0" lang="de-DE" sz="1000" spc="-1" strike="noStrike">
              <a:latin typeface="Arial"/>
            </a:endParaRPr>
          </a:p>
        </p:txBody>
      </p:sp>
      <p:sp>
        <p:nvSpPr>
          <p:cNvPr id="311" name="Foliennummernplatzhalter 4"/>
          <p:cNvSpPr/>
          <p:nvPr/>
        </p:nvSpPr>
        <p:spPr>
          <a:xfrm>
            <a:off x="539640" y="6558120"/>
            <a:ext cx="6624000" cy="151560"/>
          </a:xfrm>
          <a:prstGeom prst="rect">
            <a:avLst/>
          </a:prstGeom>
          <a:noFill/>
          <a:ln w="0">
            <a:noFill/>
          </a:ln>
        </p:spPr>
        <p:style>
          <a:lnRef idx="0"/>
          <a:fillRef idx="0"/>
          <a:effectRef idx="0"/>
          <a:fontRef idx="minor"/>
        </p:style>
        <p:txBody>
          <a:bodyPr lIns="0" rIns="0" tIns="0" bIns="0">
            <a:noAutofit/>
          </a:bodyPr>
          <a:p>
            <a:pPr>
              <a:lnSpc>
                <a:spcPct val="100000"/>
              </a:lnSpc>
            </a:pPr>
            <a:r>
              <a:rPr b="0" lang="de-DE" sz="1000" spc="-1" strike="noStrike">
                <a:solidFill>
                  <a:srgbClr val="717171"/>
                </a:solidFill>
                <a:latin typeface="Arial"/>
              </a:rPr>
              <a:t>Seite </a:t>
            </a:r>
            <a:fld id="{D362DB39-D671-4B64-827B-AC160914F2C8}" type="slidenum">
              <a:rPr b="0" lang="de-DE" sz="1000" spc="-1" strike="noStrike">
                <a:solidFill>
                  <a:srgbClr val="717171"/>
                </a:solidFill>
                <a:latin typeface="Times New Roman"/>
              </a:rPr>
              <a:t>&lt;Foliennummer&gt;</a:t>
            </a:fld>
            <a:endParaRPr b="0" lang="de-DE" sz="10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Titel 1_2"/>
          <p:cNvSpPr/>
          <p:nvPr/>
        </p:nvSpPr>
        <p:spPr>
          <a:xfrm>
            <a:off x="539640" y="1740240"/>
            <a:ext cx="8060760" cy="357840"/>
          </a:xfrm>
          <a:prstGeom prst="rect">
            <a:avLst/>
          </a:prstGeom>
          <a:noFill/>
          <a:ln w="0">
            <a:noFill/>
          </a:ln>
        </p:spPr>
        <p:style>
          <a:lnRef idx="0"/>
          <a:fillRef idx="0"/>
          <a:effectRef idx="0"/>
          <a:fontRef idx="minor"/>
        </p:style>
        <p:txBody>
          <a:bodyPr lIns="0" rIns="0" tIns="0" bIns="0" anchor="b">
            <a:noAutofit/>
          </a:bodyPr>
          <a:p>
            <a:pPr>
              <a:lnSpc>
                <a:spcPts val="2999"/>
              </a:lnSpc>
            </a:pPr>
            <a:r>
              <a:rPr b="0" lang="de-DE" sz="2400" spc="-1" strike="noStrike">
                <a:solidFill>
                  <a:srgbClr val="c50e1f"/>
                </a:solidFill>
                <a:latin typeface="Arial"/>
              </a:rPr>
              <a:t>Quellen (2)</a:t>
            </a:r>
            <a:endParaRPr b="0" lang="de-DE" sz="2400" spc="-1" strike="noStrike">
              <a:latin typeface="Arial"/>
            </a:endParaRPr>
          </a:p>
        </p:txBody>
      </p:sp>
      <p:sp>
        <p:nvSpPr>
          <p:cNvPr id="313" name="Inhaltsplatzhalter 2_3"/>
          <p:cNvSpPr/>
          <p:nvPr/>
        </p:nvSpPr>
        <p:spPr>
          <a:xfrm>
            <a:off x="539640" y="2349360"/>
            <a:ext cx="8060760" cy="3641040"/>
          </a:xfrm>
          <a:prstGeom prst="rect">
            <a:avLst/>
          </a:prstGeom>
          <a:noFill/>
          <a:ln w="0">
            <a:noFill/>
          </a:ln>
        </p:spPr>
        <p:style>
          <a:lnRef idx="0"/>
          <a:fillRef idx="0"/>
          <a:effectRef idx="0"/>
          <a:fontRef idx="minor"/>
        </p:style>
        <p:txBody>
          <a:bodyPr lIns="0" rIns="0" tIns="0" bIns="0">
            <a:noAutofit/>
          </a:bodyPr>
          <a:p>
            <a:pPr marL="343080" indent="-342360">
              <a:lnSpc>
                <a:spcPts val="2200"/>
              </a:lnSpc>
              <a:buClr>
                <a:srgbClr val="000000"/>
              </a:buClr>
              <a:buFont typeface="Arial"/>
              <a:buChar char="•"/>
            </a:pPr>
            <a:r>
              <a:rPr b="0" lang="de-DE" sz="1400" spc="-1" strike="noStrike">
                <a:solidFill>
                  <a:srgbClr val="000000"/>
                </a:solidFill>
                <a:latin typeface="Arial"/>
                <a:ea typeface="BgldtyCMR10"/>
              </a:rPr>
              <a:t>S. Wang et al., </a:t>
            </a:r>
            <a:r>
              <a:rPr b="0" i="1" lang="de-DE" sz="1400" spc="-1" strike="noStrike">
                <a:solidFill>
                  <a:srgbClr val="000000"/>
                </a:solidFill>
                <a:latin typeface="Arial"/>
                <a:ea typeface="BgldtyCMR10"/>
              </a:rPr>
              <a:t>Blockchain-Enabled Smart Contracts: Architecture, Applications, and Future Trends</a:t>
            </a:r>
            <a:r>
              <a:rPr b="0" lang="de-DE" sz="1400" spc="-1" strike="noStrike">
                <a:solidFill>
                  <a:srgbClr val="000000"/>
                </a:solidFill>
                <a:latin typeface="Arial"/>
                <a:ea typeface="BgldtyCMR10"/>
              </a:rPr>
              <a:t>, 2019</a:t>
            </a:r>
            <a:endParaRPr b="0" lang="de-DE" sz="1400" spc="-1" strike="noStrike">
              <a:latin typeface="Arial"/>
            </a:endParaRPr>
          </a:p>
          <a:p>
            <a:pPr marL="343080" indent="-342360">
              <a:lnSpc>
                <a:spcPts val="2200"/>
              </a:lnSpc>
              <a:buClr>
                <a:srgbClr val="000000"/>
              </a:buClr>
              <a:buFont typeface="Arial"/>
              <a:buChar char="•"/>
            </a:pPr>
            <a:r>
              <a:rPr b="0" lang="de-DE" sz="1400" spc="-1" strike="noStrike">
                <a:solidFill>
                  <a:srgbClr val="000000"/>
                </a:solidFill>
                <a:latin typeface="Arial"/>
                <a:ea typeface="BgldtyCMR10"/>
              </a:rPr>
              <a:t>A. K. Ho, </a:t>
            </a:r>
            <a:r>
              <a:rPr b="0" i="1" lang="de-DE" sz="1400" spc="-1" strike="noStrike">
                <a:solidFill>
                  <a:srgbClr val="000000"/>
                </a:solidFill>
                <a:latin typeface="Arial"/>
                <a:ea typeface="BgldtyCMR10"/>
              </a:rPr>
              <a:t>Potential Applications and Challenges for Blockchain in Industrial Automation,</a:t>
            </a:r>
            <a:r>
              <a:rPr b="0" lang="de-DE" sz="1400" spc="-1" strike="noStrike">
                <a:solidFill>
                  <a:srgbClr val="000000"/>
                </a:solidFill>
                <a:latin typeface="Arial"/>
                <a:ea typeface="BgldtyCMR10"/>
              </a:rPr>
              <a:t> 2021, </a:t>
            </a:r>
            <a:r>
              <a:rPr b="0" lang="de-DE" sz="1400" spc="-1" strike="noStrike" u="sng">
                <a:solidFill>
                  <a:srgbClr val="53bde3"/>
                </a:solidFill>
                <a:uFillTx/>
                <a:latin typeface="Arial"/>
                <a:ea typeface="BgldtyCMR10"/>
                <a:hlinkClick r:id="rId1"/>
              </a:rPr>
              <a:t>https://control.com/technical-articles/potential-applications-for-blockchain-in-industrial-automation/</a:t>
            </a:r>
            <a:r>
              <a:rPr b="0" lang="de-DE" sz="1400" spc="-1" strike="noStrike">
                <a:solidFill>
                  <a:srgbClr val="000000"/>
                </a:solidFill>
                <a:latin typeface="Arial"/>
                <a:ea typeface="BgldtyCMR10"/>
              </a:rPr>
              <a:t> </a:t>
            </a:r>
            <a:br/>
            <a:r>
              <a:rPr b="0" lang="de-DE" sz="1400" spc="-1" strike="noStrike">
                <a:solidFill>
                  <a:srgbClr val="000000"/>
                </a:solidFill>
                <a:latin typeface="Arial"/>
                <a:ea typeface="BgldtyCMR10"/>
              </a:rPr>
              <a:t>abgerufen am 03.01.2022</a:t>
            </a:r>
            <a:endParaRPr b="0" lang="de-DE" sz="1400" spc="-1" strike="noStrike">
              <a:latin typeface="Arial"/>
            </a:endParaRPr>
          </a:p>
          <a:p>
            <a:pPr marL="343080" indent="-342360">
              <a:lnSpc>
                <a:spcPts val="2200"/>
              </a:lnSpc>
              <a:buClr>
                <a:srgbClr val="000000"/>
              </a:buClr>
              <a:buFont typeface="Arial"/>
              <a:buChar char="•"/>
            </a:pPr>
            <a:r>
              <a:rPr b="0" lang="de-DE" sz="1400" spc="-1" strike="noStrike">
                <a:solidFill>
                  <a:srgbClr val="000000"/>
                </a:solidFill>
                <a:latin typeface="Arial"/>
                <a:ea typeface="BgldtyCMR10"/>
              </a:rPr>
              <a:t>Heuser, </a:t>
            </a:r>
            <a:r>
              <a:rPr b="0" i="1" lang="de-DE" sz="1400" spc="-1" strike="noStrike">
                <a:solidFill>
                  <a:srgbClr val="000000"/>
                </a:solidFill>
                <a:latin typeface="Arial"/>
                <a:ea typeface="BgldtyCMR10"/>
              </a:rPr>
              <a:t>Handbuch Industrie 4.0 Bd. 2</a:t>
            </a:r>
            <a:r>
              <a:rPr b="0" lang="de-DE" sz="1400" spc="-1" strike="noStrike">
                <a:solidFill>
                  <a:srgbClr val="000000"/>
                </a:solidFill>
                <a:latin typeface="Arial"/>
                <a:ea typeface="BgldtyCMR10"/>
              </a:rPr>
              <a:t>, Springer Verlag.</a:t>
            </a:r>
            <a:endParaRPr b="0" lang="de-DE" sz="1400" spc="-1" strike="noStrike">
              <a:latin typeface="Arial"/>
            </a:endParaRPr>
          </a:p>
          <a:p>
            <a:pPr marL="343080" indent="-342360">
              <a:lnSpc>
                <a:spcPts val="2200"/>
              </a:lnSpc>
              <a:buClr>
                <a:srgbClr val="000000"/>
              </a:buClr>
              <a:buFont typeface="Arial"/>
              <a:buChar char="•"/>
            </a:pPr>
            <a:r>
              <a:rPr b="0" lang="de-DE" sz="1400" spc="-1" strike="noStrike">
                <a:solidFill>
                  <a:srgbClr val="000000"/>
                </a:solidFill>
                <a:latin typeface="Arial"/>
                <a:ea typeface="BgldtyCMR10"/>
              </a:rPr>
              <a:t>DIN EN 61131-1 – 2004-03, Beuth Verlag</a:t>
            </a:r>
            <a:endParaRPr b="0" lang="de-DE" sz="1400" spc="-1" strike="noStrike">
              <a:latin typeface="Arial"/>
            </a:endParaRPr>
          </a:p>
          <a:p>
            <a:pPr marL="343080" indent="-342360">
              <a:lnSpc>
                <a:spcPts val="2200"/>
              </a:lnSpc>
              <a:buClr>
                <a:srgbClr val="000000"/>
              </a:buClr>
              <a:buFont typeface="Arial"/>
              <a:buChar char="•"/>
            </a:pPr>
            <a:r>
              <a:rPr b="0" lang="de-DE" sz="1400" spc="-1" strike="noStrike">
                <a:solidFill>
                  <a:srgbClr val="000000"/>
                </a:solidFill>
                <a:latin typeface="Arial"/>
                <a:ea typeface="BgldtyCMR10"/>
              </a:rPr>
              <a:t>Plenk, </a:t>
            </a:r>
            <a:r>
              <a:rPr b="0" i="1" lang="de-DE" sz="1400" spc="-1" strike="noStrike">
                <a:solidFill>
                  <a:srgbClr val="000000"/>
                </a:solidFill>
                <a:latin typeface="Arial"/>
                <a:ea typeface="BgldtyCMR10"/>
              </a:rPr>
              <a:t>Grundlagen der Automatisierungstechnik kompakt</a:t>
            </a:r>
            <a:r>
              <a:rPr b="0" lang="de-DE" sz="1400" spc="-1" strike="noStrike">
                <a:solidFill>
                  <a:srgbClr val="000000"/>
                </a:solidFill>
                <a:latin typeface="Arial"/>
                <a:ea typeface="BgldtyCMR10"/>
              </a:rPr>
              <a:t>, Springer Verlag</a:t>
            </a:r>
            <a:endParaRPr b="0" lang="de-DE" sz="1400" spc="-1" strike="noStrike">
              <a:latin typeface="Arial"/>
            </a:endParaRPr>
          </a:p>
          <a:p>
            <a:pPr marL="343080" indent="-342360">
              <a:lnSpc>
                <a:spcPts val="2200"/>
              </a:lnSpc>
              <a:buClr>
                <a:srgbClr val="000000"/>
              </a:buClr>
              <a:buFont typeface="Arial"/>
              <a:buChar char="•"/>
            </a:pPr>
            <a:r>
              <a:rPr b="0" lang="de-DE" sz="1400" spc="-1" strike="noStrike">
                <a:solidFill>
                  <a:srgbClr val="000000"/>
                </a:solidFill>
                <a:latin typeface="Arial"/>
                <a:ea typeface="BgldtyCMR10"/>
              </a:rPr>
              <a:t>Heinrich, </a:t>
            </a:r>
            <a:r>
              <a:rPr b="0" i="1" lang="de-DE" sz="1400" spc="-1" strike="noStrike">
                <a:solidFill>
                  <a:srgbClr val="000000"/>
                </a:solidFill>
                <a:latin typeface="Arial"/>
                <a:ea typeface="BgldtyCMR10"/>
              </a:rPr>
              <a:t>Grundlagen Automatisierung – Sensorik, Regelung, Steuerung</a:t>
            </a:r>
            <a:r>
              <a:rPr b="0" lang="de-DE" sz="1400" spc="-1" strike="noStrike">
                <a:solidFill>
                  <a:srgbClr val="000000"/>
                </a:solidFill>
                <a:latin typeface="Arial"/>
                <a:ea typeface="BgldtyCMR10"/>
              </a:rPr>
              <a:t>, Springer Verlag</a:t>
            </a:r>
            <a:endParaRPr b="0" lang="de-DE" sz="1400" spc="-1" strike="noStrike">
              <a:latin typeface="Arial"/>
            </a:endParaRPr>
          </a:p>
          <a:p>
            <a:pPr>
              <a:lnSpc>
                <a:spcPts val="2200"/>
              </a:lnSpc>
            </a:pPr>
            <a:endParaRPr b="0" lang="de-DE" sz="1400" spc="-1" strike="noStrike">
              <a:latin typeface="Arial"/>
            </a:endParaRPr>
          </a:p>
        </p:txBody>
      </p:sp>
      <p:sp>
        <p:nvSpPr>
          <p:cNvPr id="314" name="Fußzeilenplatzhalter 3_0"/>
          <p:cNvSpPr/>
          <p:nvPr/>
        </p:nvSpPr>
        <p:spPr>
          <a:xfrm>
            <a:off x="539640" y="6372360"/>
            <a:ext cx="6624000" cy="151560"/>
          </a:xfrm>
          <a:prstGeom prst="rect">
            <a:avLst/>
          </a:prstGeom>
          <a:noFill/>
          <a:ln w="0">
            <a:noFill/>
          </a:ln>
        </p:spPr>
        <p:style>
          <a:lnRef idx="0"/>
          <a:fillRef idx="0"/>
          <a:effectRef idx="0"/>
          <a:fontRef idx="minor"/>
        </p:style>
        <p:txBody>
          <a:bodyPr lIns="0" rIns="0" tIns="0" bIns="0">
            <a:noAutofit/>
          </a:bodyPr>
          <a:p>
            <a:pPr>
              <a:lnSpc>
                <a:spcPct val="100000"/>
              </a:lnSpc>
            </a:pPr>
            <a:r>
              <a:rPr b="1" lang="de-DE" sz="1000" spc="-1" strike="noStrike">
                <a:solidFill>
                  <a:srgbClr val="717171"/>
                </a:solidFill>
                <a:latin typeface="Arial"/>
                <a:ea typeface="Arial"/>
              </a:rPr>
              <a:t>Blockchain für die vernetzte Automatisierungstechnik </a:t>
            </a:r>
            <a:r>
              <a:rPr b="0" lang="de-DE" sz="1000" spc="-1" strike="noStrike">
                <a:solidFill>
                  <a:srgbClr val="717171"/>
                </a:solidFill>
                <a:latin typeface="Arial"/>
                <a:ea typeface="Arial"/>
              </a:rPr>
              <a:t>|</a:t>
            </a:r>
            <a:r>
              <a:rPr b="1" lang="de-DE" sz="1000" spc="-1" strike="noStrike">
                <a:solidFill>
                  <a:srgbClr val="717171"/>
                </a:solidFill>
                <a:latin typeface="Arial"/>
                <a:ea typeface="Arial"/>
              </a:rPr>
              <a:t> </a:t>
            </a:r>
            <a:r>
              <a:rPr b="0" lang="de-DE" sz="1000" spc="-1" strike="noStrike">
                <a:solidFill>
                  <a:srgbClr val="717171"/>
                </a:solidFill>
                <a:latin typeface="Arial"/>
                <a:ea typeface="Arial"/>
              </a:rPr>
              <a:t>Gruppe 12 | Zwischenpräsentation</a:t>
            </a:r>
            <a:endParaRPr b="0" lang="de-DE" sz="1000" spc="-1" strike="noStrike">
              <a:latin typeface="Arial"/>
            </a:endParaRPr>
          </a:p>
        </p:txBody>
      </p:sp>
      <p:sp>
        <p:nvSpPr>
          <p:cNvPr id="315" name="Foliennummernplatzhalter 4_0"/>
          <p:cNvSpPr/>
          <p:nvPr/>
        </p:nvSpPr>
        <p:spPr>
          <a:xfrm>
            <a:off x="539640" y="6558120"/>
            <a:ext cx="6624000" cy="151560"/>
          </a:xfrm>
          <a:prstGeom prst="rect">
            <a:avLst/>
          </a:prstGeom>
          <a:noFill/>
          <a:ln w="0">
            <a:noFill/>
          </a:ln>
        </p:spPr>
        <p:style>
          <a:lnRef idx="0"/>
          <a:fillRef idx="0"/>
          <a:effectRef idx="0"/>
          <a:fontRef idx="minor"/>
        </p:style>
        <p:txBody>
          <a:bodyPr lIns="0" rIns="0" tIns="0" bIns="0">
            <a:noAutofit/>
          </a:bodyPr>
          <a:p>
            <a:pPr>
              <a:lnSpc>
                <a:spcPct val="100000"/>
              </a:lnSpc>
            </a:pPr>
            <a:r>
              <a:rPr b="0" lang="de-DE" sz="1000" spc="-1" strike="noStrike">
                <a:solidFill>
                  <a:srgbClr val="717171"/>
                </a:solidFill>
                <a:latin typeface="Arial"/>
              </a:rPr>
              <a:t>Seite </a:t>
            </a:r>
            <a:fld id="{C4F7BA49-DD1E-4F88-881F-BF59ED1D5A90}" type="slidenum">
              <a:rPr b="0" lang="de-DE" sz="1000" spc="-1" strike="noStrike">
                <a:solidFill>
                  <a:srgbClr val="717171"/>
                </a:solidFill>
                <a:latin typeface="Times New Roman"/>
              </a:rPr>
              <a:t>&lt;Foliennummer&gt;</a:t>
            </a:fld>
            <a:endParaRPr b="0" lang="de-DE" sz="1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itel 1"/>
          <p:cNvSpPr/>
          <p:nvPr/>
        </p:nvSpPr>
        <p:spPr>
          <a:xfrm>
            <a:off x="539640" y="1740240"/>
            <a:ext cx="8060760" cy="357840"/>
          </a:xfrm>
          <a:prstGeom prst="rect">
            <a:avLst/>
          </a:prstGeom>
          <a:noFill/>
          <a:ln w="0">
            <a:noFill/>
          </a:ln>
        </p:spPr>
        <p:style>
          <a:lnRef idx="0"/>
          <a:fillRef idx="0"/>
          <a:effectRef idx="0"/>
          <a:fontRef idx="minor"/>
        </p:style>
        <p:txBody>
          <a:bodyPr lIns="0" rIns="0" tIns="0" bIns="0" anchor="b">
            <a:noAutofit/>
          </a:bodyPr>
          <a:p>
            <a:pPr>
              <a:lnSpc>
                <a:spcPts val="2999"/>
              </a:lnSpc>
            </a:pPr>
            <a:r>
              <a:rPr b="0" lang="de-DE" sz="2400" spc="-1" strike="noStrike">
                <a:solidFill>
                  <a:srgbClr val="c50e1f"/>
                </a:solidFill>
                <a:latin typeface="Arial"/>
                <a:ea typeface="Arial"/>
              </a:rPr>
              <a:t>Aufgabenstellung</a:t>
            </a:r>
            <a:endParaRPr b="0" lang="de-DE" sz="2400" spc="-1" strike="noStrike">
              <a:latin typeface="Arial"/>
            </a:endParaRPr>
          </a:p>
        </p:txBody>
      </p:sp>
      <p:sp>
        <p:nvSpPr>
          <p:cNvPr id="144" name="Inhaltsplatzhalter 2"/>
          <p:cNvSpPr/>
          <p:nvPr/>
        </p:nvSpPr>
        <p:spPr>
          <a:xfrm>
            <a:off x="539640" y="2349360"/>
            <a:ext cx="8060760" cy="3641040"/>
          </a:xfrm>
          <a:prstGeom prst="rect">
            <a:avLst/>
          </a:prstGeom>
          <a:noFill/>
          <a:ln w="0">
            <a:noFill/>
          </a:ln>
        </p:spPr>
        <p:style>
          <a:lnRef idx="0"/>
          <a:fillRef idx="0"/>
          <a:effectRef idx="0"/>
          <a:fontRef idx="minor"/>
        </p:style>
        <p:txBody>
          <a:bodyPr lIns="0" rIns="0" tIns="0" bIns="0">
            <a:noAutofit/>
          </a:bodyPr>
          <a:p>
            <a:pPr marL="343080" indent="-342000">
              <a:lnSpc>
                <a:spcPts val="2200"/>
              </a:lnSpc>
              <a:buClr>
                <a:srgbClr val="000000"/>
              </a:buClr>
              <a:buFont typeface="Symbol"/>
              <a:buChar char=""/>
            </a:pPr>
            <a:r>
              <a:rPr b="0" lang="de-DE" sz="1400" spc="-1" strike="noStrike">
                <a:solidFill>
                  <a:srgbClr val="000000"/>
                </a:solidFill>
                <a:latin typeface="Arial"/>
                <a:ea typeface="Arial"/>
              </a:rPr>
              <a:t>Automatisierungssysteme werden immer vernetzter</a:t>
            </a:r>
            <a:endParaRPr b="0" lang="de-DE" sz="1400" spc="-1" strike="noStrike">
              <a:latin typeface="Arial"/>
            </a:endParaRPr>
          </a:p>
          <a:p>
            <a:pPr marL="343080" indent="-342000">
              <a:lnSpc>
                <a:spcPts val="2200"/>
              </a:lnSpc>
              <a:buClr>
                <a:srgbClr val="000000"/>
              </a:buClr>
              <a:buFont typeface="Symbol"/>
              <a:buChar char=""/>
            </a:pPr>
            <a:r>
              <a:rPr b="0" lang="de-DE" sz="1400" spc="-1" strike="noStrike">
                <a:solidFill>
                  <a:srgbClr val="000000"/>
                </a:solidFill>
                <a:latin typeface="Arial"/>
                <a:ea typeface="Arial"/>
              </a:rPr>
              <a:t>Großes Potential bei neuen Cloud basierten Technologien</a:t>
            </a:r>
            <a:endParaRPr b="0" lang="de-DE" sz="1400" spc="-1" strike="noStrike">
              <a:latin typeface="Arial"/>
            </a:endParaRPr>
          </a:p>
          <a:p>
            <a:pPr marL="343080" indent="-342000">
              <a:lnSpc>
                <a:spcPts val="2200"/>
              </a:lnSpc>
              <a:buClr>
                <a:srgbClr val="000000"/>
              </a:buClr>
              <a:buFont typeface="Symbol"/>
              <a:buChar char=""/>
            </a:pPr>
            <a:r>
              <a:rPr b="0" lang="de-DE" sz="1400" spc="-1" strike="noStrike">
                <a:solidFill>
                  <a:srgbClr val="000000"/>
                </a:solidFill>
                <a:latin typeface="Arial"/>
                <a:ea typeface="Arial"/>
              </a:rPr>
              <a:t>Gefährdung durch Cyberangriffe</a:t>
            </a:r>
            <a:endParaRPr b="0" lang="de-DE" sz="1400" spc="-1" strike="noStrike">
              <a:latin typeface="Arial"/>
            </a:endParaRPr>
          </a:p>
          <a:p>
            <a:pPr marL="343080" indent="-342000">
              <a:lnSpc>
                <a:spcPts val="2200"/>
              </a:lnSpc>
              <a:buClr>
                <a:srgbClr val="000000"/>
              </a:buClr>
              <a:buFont typeface="Symbol"/>
              <a:buChar char=""/>
            </a:pPr>
            <a:r>
              <a:rPr b="0" lang="de-DE" sz="1400" spc="-1" strike="noStrike">
                <a:solidFill>
                  <a:srgbClr val="000000"/>
                </a:solidFill>
                <a:latin typeface="Arial"/>
                <a:ea typeface="Arial"/>
              </a:rPr>
              <a:t>Datensicherheit</a:t>
            </a:r>
            <a:endParaRPr b="0" lang="de-DE" sz="1400" spc="-1" strike="noStrike">
              <a:latin typeface="Arial"/>
            </a:endParaRPr>
          </a:p>
          <a:p>
            <a:pPr marL="343080" indent="-342000">
              <a:lnSpc>
                <a:spcPts val="2200"/>
              </a:lnSpc>
              <a:buClr>
                <a:srgbClr val="000000"/>
              </a:buClr>
              <a:buFont typeface="Symbol"/>
              <a:buChar char=""/>
            </a:pPr>
            <a:r>
              <a:rPr b="0" lang="de-DE" sz="1400" spc="-1" strike="noStrike">
                <a:solidFill>
                  <a:srgbClr val="000000"/>
                </a:solidFill>
                <a:latin typeface="Arial"/>
                <a:ea typeface="Arial"/>
              </a:rPr>
              <a:t>Datenintegrität</a:t>
            </a:r>
            <a:endParaRPr b="0" lang="de-DE" sz="1400" spc="-1" strike="noStrike">
              <a:latin typeface="Arial"/>
            </a:endParaRPr>
          </a:p>
          <a:p>
            <a:pPr marL="343080" indent="-342000">
              <a:lnSpc>
                <a:spcPts val="2200"/>
              </a:lnSpc>
              <a:buClr>
                <a:srgbClr val="000000"/>
              </a:buClr>
              <a:buFont typeface="Symbol"/>
              <a:buChar char=""/>
            </a:pPr>
            <a:r>
              <a:rPr b="0" lang="de-DE" sz="1400" spc="-1" strike="noStrike">
                <a:solidFill>
                  <a:srgbClr val="000000"/>
                </a:solidFill>
                <a:latin typeface="Arial"/>
                <a:ea typeface="Arial"/>
              </a:rPr>
              <a:t>Datenvertraulichkeit</a:t>
            </a:r>
            <a:endParaRPr b="0" lang="de-DE" sz="1400" spc="-1" strike="noStrike">
              <a:latin typeface="Arial"/>
            </a:endParaRPr>
          </a:p>
          <a:p>
            <a:pPr marL="343080" indent="-342000">
              <a:lnSpc>
                <a:spcPts val="2200"/>
              </a:lnSpc>
              <a:buClr>
                <a:srgbClr val="000000"/>
              </a:buClr>
              <a:buFont typeface="Symbol"/>
              <a:buChar char=""/>
            </a:pPr>
            <a:r>
              <a:rPr b="0" lang="de-DE" sz="1400" spc="-1" strike="noStrike">
                <a:solidFill>
                  <a:srgbClr val="000000"/>
                </a:solidFill>
                <a:latin typeface="Arial"/>
                <a:ea typeface="Arial"/>
              </a:rPr>
              <a:t>Analyse: In welchem Umfang kann Blockchain Technologie genutzt werden um diese Probleme zu lösen?</a:t>
            </a:r>
            <a:endParaRPr b="0" lang="de-DE" sz="1400" spc="-1" strike="noStrike">
              <a:latin typeface="Arial"/>
            </a:endParaRPr>
          </a:p>
          <a:p>
            <a:pPr marL="343080" indent="-342000">
              <a:lnSpc>
                <a:spcPts val="2200"/>
              </a:lnSpc>
              <a:buClr>
                <a:srgbClr val="000000"/>
              </a:buClr>
              <a:buFont typeface="Symbol"/>
              <a:buChar char=""/>
            </a:pPr>
            <a:r>
              <a:rPr b="0" lang="de-DE" sz="1400" spc="-1" strike="noStrike">
                <a:solidFill>
                  <a:srgbClr val="000000"/>
                </a:solidFill>
                <a:latin typeface="Arial"/>
                <a:ea typeface="Arial"/>
              </a:rPr>
              <a:t>Können Smart Contracts genutzt werden um sichere Algorithmen auszuführen?</a:t>
            </a:r>
            <a:endParaRPr b="0" lang="de-DE" sz="1400" spc="-1" strike="noStrike">
              <a:latin typeface="Arial"/>
            </a:endParaRPr>
          </a:p>
        </p:txBody>
      </p:sp>
      <p:sp>
        <p:nvSpPr>
          <p:cNvPr id="145" name="Fußzeilenplatzhalter 3"/>
          <p:cNvSpPr/>
          <p:nvPr/>
        </p:nvSpPr>
        <p:spPr>
          <a:xfrm>
            <a:off x="539640" y="6372360"/>
            <a:ext cx="6624000" cy="151560"/>
          </a:xfrm>
          <a:prstGeom prst="rect">
            <a:avLst/>
          </a:prstGeom>
          <a:noFill/>
          <a:ln w="0">
            <a:noFill/>
          </a:ln>
        </p:spPr>
        <p:style>
          <a:lnRef idx="0"/>
          <a:fillRef idx="0"/>
          <a:effectRef idx="0"/>
          <a:fontRef idx="minor"/>
        </p:style>
        <p:txBody>
          <a:bodyPr lIns="0" rIns="0" tIns="0" bIns="0">
            <a:noAutofit/>
          </a:bodyPr>
          <a:p>
            <a:pPr>
              <a:lnSpc>
                <a:spcPct val="100000"/>
              </a:lnSpc>
            </a:pPr>
            <a:r>
              <a:rPr b="1" lang="de-DE" sz="1000" spc="-1" strike="noStrike">
                <a:solidFill>
                  <a:srgbClr val="717171"/>
                </a:solidFill>
                <a:latin typeface="Arial"/>
                <a:ea typeface="Arial"/>
              </a:rPr>
              <a:t>Blockchain für die vernetzte Automatisierungstechnik </a:t>
            </a:r>
            <a:r>
              <a:rPr b="0" lang="de-DE" sz="1000" spc="-1" strike="noStrike">
                <a:solidFill>
                  <a:srgbClr val="717171"/>
                </a:solidFill>
                <a:latin typeface="Arial"/>
                <a:ea typeface="Arial"/>
              </a:rPr>
              <a:t>|</a:t>
            </a:r>
            <a:r>
              <a:rPr b="1" lang="de-DE" sz="1000" spc="-1" strike="noStrike">
                <a:solidFill>
                  <a:srgbClr val="717171"/>
                </a:solidFill>
                <a:latin typeface="Arial"/>
                <a:ea typeface="Arial"/>
              </a:rPr>
              <a:t> </a:t>
            </a:r>
            <a:r>
              <a:rPr b="0" lang="de-DE" sz="1000" spc="-1" strike="noStrike">
                <a:solidFill>
                  <a:srgbClr val="717171"/>
                </a:solidFill>
                <a:latin typeface="Arial"/>
                <a:ea typeface="Arial"/>
              </a:rPr>
              <a:t>Gruppe 12 | Zwischenpräsentation</a:t>
            </a:r>
            <a:endParaRPr b="0" lang="de-DE" sz="1000" spc="-1" strike="noStrike">
              <a:latin typeface="Arial"/>
            </a:endParaRPr>
          </a:p>
        </p:txBody>
      </p:sp>
      <p:sp>
        <p:nvSpPr>
          <p:cNvPr id="146" name="Foliennummernplatzhalter 4"/>
          <p:cNvSpPr/>
          <p:nvPr/>
        </p:nvSpPr>
        <p:spPr>
          <a:xfrm>
            <a:off x="539640" y="6558120"/>
            <a:ext cx="6624000" cy="151560"/>
          </a:xfrm>
          <a:prstGeom prst="rect">
            <a:avLst/>
          </a:prstGeom>
          <a:noFill/>
          <a:ln w="0">
            <a:noFill/>
          </a:ln>
        </p:spPr>
        <p:style>
          <a:lnRef idx="0"/>
          <a:fillRef idx="0"/>
          <a:effectRef idx="0"/>
          <a:fontRef idx="minor"/>
        </p:style>
        <p:txBody>
          <a:bodyPr lIns="0" rIns="0" tIns="0" bIns="0">
            <a:noAutofit/>
          </a:bodyPr>
          <a:p>
            <a:pPr>
              <a:lnSpc>
                <a:spcPct val="100000"/>
              </a:lnSpc>
            </a:pPr>
            <a:r>
              <a:rPr b="0" lang="de-DE" sz="1000" spc="-1" strike="noStrike">
                <a:solidFill>
                  <a:srgbClr val="717171"/>
                </a:solidFill>
                <a:latin typeface="Arial"/>
              </a:rPr>
              <a:t>Seite </a:t>
            </a:r>
            <a:fld id="{F46931D8-2576-4447-8BA2-C046C78212E5}" type="slidenum">
              <a:rPr b="0" lang="de-DE" sz="1000" spc="-1" strike="noStrike">
                <a:solidFill>
                  <a:srgbClr val="717171"/>
                </a:solidFill>
                <a:latin typeface="Times New Roman"/>
              </a:rPr>
              <a:t>&lt;Foliennummer&gt;</a:t>
            </a:fld>
            <a:endParaRPr b="0" lang="de-DE" sz="1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itel 1"/>
          <p:cNvSpPr/>
          <p:nvPr/>
        </p:nvSpPr>
        <p:spPr>
          <a:xfrm>
            <a:off x="539640" y="1740240"/>
            <a:ext cx="8060760" cy="357840"/>
          </a:xfrm>
          <a:prstGeom prst="rect">
            <a:avLst/>
          </a:prstGeom>
          <a:noFill/>
          <a:ln w="0">
            <a:noFill/>
          </a:ln>
        </p:spPr>
        <p:style>
          <a:lnRef idx="0"/>
          <a:fillRef idx="0"/>
          <a:effectRef idx="0"/>
          <a:fontRef idx="minor"/>
        </p:style>
        <p:txBody>
          <a:bodyPr lIns="0" rIns="0" tIns="0" bIns="0" anchor="b">
            <a:noAutofit/>
          </a:bodyPr>
          <a:p>
            <a:pPr>
              <a:lnSpc>
                <a:spcPts val="2999"/>
              </a:lnSpc>
            </a:pPr>
            <a:r>
              <a:rPr b="0" lang="de-DE" sz="2400" spc="-1" strike="noStrike">
                <a:solidFill>
                  <a:srgbClr val="c50e1f"/>
                </a:solidFill>
                <a:latin typeface="Arial"/>
                <a:ea typeface="Arial"/>
              </a:rPr>
              <a:t>Methoden sichere Kommunikation</a:t>
            </a:r>
            <a:endParaRPr b="0" lang="de-DE" sz="2400" spc="-1" strike="noStrike">
              <a:latin typeface="Arial"/>
            </a:endParaRPr>
          </a:p>
        </p:txBody>
      </p:sp>
      <p:sp>
        <p:nvSpPr>
          <p:cNvPr id="148" name="Fußzeilenplatzhalter 3"/>
          <p:cNvSpPr/>
          <p:nvPr/>
        </p:nvSpPr>
        <p:spPr>
          <a:xfrm>
            <a:off x="539640" y="6372360"/>
            <a:ext cx="6624000" cy="151560"/>
          </a:xfrm>
          <a:prstGeom prst="rect">
            <a:avLst/>
          </a:prstGeom>
          <a:noFill/>
          <a:ln w="0">
            <a:noFill/>
          </a:ln>
        </p:spPr>
        <p:style>
          <a:lnRef idx="0"/>
          <a:fillRef idx="0"/>
          <a:effectRef idx="0"/>
          <a:fontRef idx="minor"/>
        </p:style>
        <p:txBody>
          <a:bodyPr lIns="0" rIns="0" tIns="0" bIns="0">
            <a:noAutofit/>
          </a:bodyPr>
          <a:p>
            <a:pPr>
              <a:lnSpc>
                <a:spcPct val="100000"/>
              </a:lnSpc>
            </a:pPr>
            <a:r>
              <a:rPr b="1" lang="de-DE" sz="1000" spc="-1" strike="noStrike">
                <a:solidFill>
                  <a:srgbClr val="717171"/>
                </a:solidFill>
                <a:latin typeface="Arial"/>
                <a:ea typeface="Arial"/>
              </a:rPr>
              <a:t>Blockchain für die vernetzte Automatisierungstechnik </a:t>
            </a:r>
            <a:r>
              <a:rPr b="0" lang="de-DE" sz="1000" spc="-1" strike="noStrike">
                <a:solidFill>
                  <a:srgbClr val="717171"/>
                </a:solidFill>
                <a:latin typeface="Arial"/>
                <a:ea typeface="Arial"/>
              </a:rPr>
              <a:t>|</a:t>
            </a:r>
            <a:r>
              <a:rPr b="1" lang="de-DE" sz="1000" spc="-1" strike="noStrike">
                <a:solidFill>
                  <a:srgbClr val="717171"/>
                </a:solidFill>
                <a:latin typeface="Arial"/>
                <a:ea typeface="Arial"/>
              </a:rPr>
              <a:t> </a:t>
            </a:r>
            <a:r>
              <a:rPr b="0" lang="de-DE" sz="1000" spc="-1" strike="noStrike">
                <a:solidFill>
                  <a:srgbClr val="717171"/>
                </a:solidFill>
                <a:latin typeface="Arial"/>
                <a:ea typeface="Arial"/>
              </a:rPr>
              <a:t>Gruppe 12 | Zwischenpräsentation</a:t>
            </a:r>
            <a:endParaRPr b="0" lang="de-DE" sz="1000" spc="-1" strike="noStrike">
              <a:latin typeface="Arial"/>
            </a:endParaRPr>
          </a:p>
        </p:txBody>
      </p:sp>
      <p:sp>
        <p:nvSpPr>
          <p:cNvPr id="149" name="Foliennummernplatzhalter 4"/>
          <p:cNvSpPr/>
          <p:nvPr/>
        </p:nvSpPr>
        <p:spPr>
          <a:xfrm>
            <a:off x="539640" y="6558120"/>
            <a:ext cx="6624000" cy="151560"/>
          </a:xfrm>
          <a:prstGeom prst="rect">
            <a:avLst/>
          </a:prstGeom>
          <a:noFill/>
          <a:ln w="0">
            <a:noFill/>
          </a:ln>
        </p:spPr>
        <p:style>
          <a:lnRef idx="0"/>
          <a:fillRef idx="0"/>
          <a:effectRef idx="0"/>
          <a:fontRef idx="minor"/>
        </p:style>
        <p:txBody>
          <a:bodyPr lIns="0" rIns="0" tIns="0" bIns="0">
            <a:noAutofit/>
          </a:bodyPr>
          <a:p>
            <a:pPr>
              <a:lnSpc>
                <a:spcPct val="100000"/>
              </a:lnSpc>
            </a:pPr>
            <a:r>
              <a:rPr b="0" lang="de-DE" sz="1000" spc="-1" strike="noStrike">
                <a:solidFill>
                  <a:srgbClr val="717171"/>
                </a:solidFill>
                <a:latin typeface="Arial"/>
              </a:rPr>
              <a:t>Seite </a:t>
            </a:r>
            <a:fld id="{B1E1054A-D21E-4083-9CB6-EBCA02B64285}" type="slidenum">
              <a:rPr b="0" lang="de-DE" sz="1000" spc="-1" strike="noStrike">
                <a:solidFill>
                  <a:srgbClr val="717171"/>
                </a:solidFill>
                <a:latin typeface="Times New Roman"/>
              </a:rPr>
              <a:t>&lt;Foliennummer&gt;</a:t>
            </a:fld>
            <a:endParaRPr b="0" lang="de-DE" sz="1000" spc="-1" strike="noStrike">
              <a:latin typeface="Arial"/>
            </a:endParaRPr>
          </a:p>
        </p:txBody>
      </p:sp>
      <p:sp>
        <p:nvSpPr>
          <p:cNvPr id="150" name="Inhaltsplatzhalter 2"/>
          <p:cNvSpPr/>
          <p:nvPr/>
        </p:nvSpPr>
        <p:spPr>
          <a:xfrm>
            <a:off x="539640" y="2349360"/>
            <a:ext cx="8060760" cy="3641040"/>
          </a:xfrm>
          <a:prstGeom prst="rect">
            <a:avLst/>
          </a:prstGeom>
          <a:noFill/>
          <a:ln w="0">
            <a:noFill/>
          </a:ln>
        </p:spPr>
        <p:style>
          <a:lnRef idx="0"/>
          <a:fillRef idx="0"/>
          <a:effectRef idx="0"/>
          <a:fontRef idx="minor"/>
        </p:style>
        <p:txBody>
          <a:bodyPr lIns="0" rIns="0" tIns="0" bIns="0">
            <a:noAutofit/>
          </a:bodyPr>
          <a:p>
            <a:pPr>
              <a:lnSpc>
                <a:spcPct val="100000"/>
              </a:lnSpc>
              <a:spcBef>
                <a:spcPts val="1417"/>
              </a:spcBef>
            </a:pPr>
            <a:r>
              <a:rPr b="0" lang="de-DE" sz="1400" spc="-1" strike="noStrike">
                <a:solidFill>
                  <a:srgbClr val="000000"/>
                </a:solidFill>
                <a:latin typeface="Arial"/>
                <a:ea typeface="DejaVu Sans"/>
              </a:rPr>
              <a:t>Asymmetrische Verschlüsselung:</a:t>
            </a:r>
            <a:endParaRPr b="0" lang="de-DE" sz="1400" spc="-1" strike="noStrike">
              <a:latin typeface="Arial"/>
            </a:endParaRPr>
          </a:p>
          <a:p>
            <a:pPr marL="432000" indent="-322560">
              <a:lnSpc>
                <a:spcPct val="100000"/>
              </a:lnSpc>
              <a:spcBef>
                <a:spcPts val="1417"/>
              </a:spcBef>
              <a:buClr>
                <a:srgbClr val="000000"/>
              </a:buClr>
              <a:buSzPct val="45000"/>
              <a:buFont typeface="Wingdings" charset="2"/>
              <a:buChar char=""/>
            </a:pPr>
            <a:r>
              <a:rPr b="0" lang="de-DE" sz="1400" spc="-1" strike="noStrike">
                <a:solidFill>
                  <a:srgbClr val="000000"/>
                </a:solidFill>
                <a:latin typeface="Arial"/>
                <a:ea typeface="DejaVu Sans"/>
              </a:rPr>
              <a:t>Kryptographisches Schlüsselpaar</a:t>
            </a:r>
            <a:endParaRPr b="0" lang="de-DE" sz="1400" spc="-1" strike="noStrike">
              <a:latin typeface="Arial"/>
            </a:endParaRPr>
          </a:p>
          <a:p>
            <a:pPr lvl="1" marL="864000" indent="-323640">
              <a:lnSpc>
                <a:spcPct val="100000"/>
              </a:lnSpc>
              <a:spcBef>
                <a:spcPts val="1134"/>
              </a:spcBef>
              <a:buClr>
                <a:srgbClr val="000000"/>
              </a:buClr>
              <a:buSzPct val="75000"/>
              <a:buFont typeface="Symbol"/>
              <a:buChar char=""/>
            </a:pPr>
            <a:r>
              <a:rPr b="0" lang="de-DE" sz="1400" spc="-1" strike="noStrike">
                <a:solidFill>
                  <a:srgbClr val="000000"/>
                </a:solidFill>
                <a:latin typeface="Arial"/>
                <a:ea typeface="DejaVu Sans"/>
              </a:rPr>
              <a:t>public key zum verschlüsseln</a:t>
            </a:r>
            <a:endParaRPr b="0" lang="de-DE" sz="1400" spc="-1" strike="noStrike">
              <a:latin typeface="Arial"/>
            </a:endParaRPr>
          </a:p>
          <a:p>
            <a:pPr lvl="1" marL="864000" indent="-323640">
              <a:lnSpc>
                <a:spcPct val="100000"/>
              </a:lnSpc>
              <a:spcBef>
                <a:spcPts val="1134"/>
              </a:spcBef>
              <a:buClr>
                <a:srgbClr val="000000"/>
              </a:buClr>
              <a:buSzPct val="75000"/>
              <a:buFont typeface="Symbol"/>
              <a:buChar char=""/>
            </a:pPr>
            <a:r>
              <a:rPr b="0" lang="de-DE" sz="1400" spc="-1" strike="noStrike">
                <a:solidFill>
                  <a:srgbClr val="000000"/>
                </a:solidFill>
                <a:latin typeface="Arial"/>
                <a:ea typeface="DejaVu Sans"/>
              </a:rPr>
              <a:t>private key zum entschlüsseln (oder andersherum)</a:t>
            </a:r>
            <a:endParaRPr b="0" lang="de-DE" sz="1400" spc="-1" strike="noStrike">
              <a:latin typeface="Arial"/>
            </a:endParaRPr>
          </a:p>
          <a:p>
            <a:pPr>
              <a:lnSpc>
                <a:spcPct val="100000"/>
              </a:lnSpc>
              <a:spcBef>
                <a:spcPts val="1417"/>
              </a:spcBef>
            </a:pPr>
            <a:r>
              <a:rPr b="0" lang="de-DE" sz="1400" spc="-1" strike="noStrike">
                <a:solidFill>
                  <a:srgbClr val="000000"/>
                </a:solidFill>
                <a:latin typeface="Arial"/>
                <a:ea typeface="DejaVu Sans"/>
              </a:rPr>
              <a:t>Symmetrische Verschlüsselung:</a:t>
            </a:r>
            <a:endParaRPr b="0" lang="de-DE" sz="1400" spc="-1" strike="noStrike">
              <a:latin typeface="Arial"/>
            </a:endParaRPr>
          </a:p>
          <a:p>
            <a:pPr marL="432000" indent="-322560">
              <a:lnSpc>
                <a:spcPct val="100000"/>
              </a:lnSpc>
              <a:spcBef>
                <a:spcPts val="1417"/>
              </a:spcBef>
              <a:buClr>
                <a:srgbClr val="000000"/>
              </a:buClr>
              <a:buSzPct val="45000"/>
              <a:buFont typeface="Wingdings" charset="2"/>
              <a:buChar char=""/>
            </a:pPr>
            <a:r>
              <a:rPr b="0" lang="de-DE" sz="1400" spc="-1" strike="noStrike">
                <a:solidFill>
                  <a:srgbClr val="000000"/>
                </a:solidFill>
                <a:latin typeface="Arial"/>
                <a:ea typeface="DejaVu Sans"/>
              </a:rPr>
              <a:t>Einzelner Schlüssel zum ver- und entschlüsseln, weniger Aufwendig</a:t>
            </a:r>
            <a:endParaRPr b="0" lang="de-DE" sz="1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itle 1"/>
          <p:cNvSpPr/>
          <p:nvPr/>
        </p:nvSpPr>
        <p:spPr>
          <a:xfrm>
            <a:off x="539640" y="1740240"/>
            <a:ext cx="8060760" cy="357840"/>
          </a:xfrm>
          <a:prstGeom prst="rect">
            <a:avLst/>
          </a:prstGeom>
          <a:noFill/>
          <a:ln w="0">
            <a:noFill/>
          </a:ln>
        </p:spPr>
        <p:style>
          <a:lnRef idx="0"/>
          <a:fillRef idx="0"/>
          <a:effectRef idx="0"/>
          <a:fontRef idx="minor"/>
        </p:style>
        <p:txBody>
          <a:bodyPr lIns="0" rIns="0" tIns="0" bIns="0" anchor="b">
            <a:noAutofit/>
          </a:bodyPr>
          <a:p>
            <a:pPr>
              <a:lnSpc>
                <a:spcPts val="2999"/>
              </a:lnSpc>
            </a:pPr>
            <a:r>
              <a:rPr b="0" lang="en-US" sz="2400" spc="-1" strike="noStrike">
                <a:solidFill>
                  <a:srgbClr val="c50e1f"/>
                </a:solidFill>
                <a:latin typeface="Arial"/>
              </a:rPr>
              <a:t>Geschichte</a:t>
            </a:r>
            <a:endParaRPr b="0" lang="de-DE" sz="2400" spc="-1" strike="noStrike">
              <a:latin typeface="Arial"/>
            </a:endParaRPr>
          </a:p>
        </p:txBody>
      </p:sp>
      <p:sp>
        <p:nvSpPr>
          <p:cNvPr id="152" name="Footer Placeholder 3"/>
          <p:cNvSpPr/>
          <p:nvPr/>
        </p:nvSpPr>
        <p:spPr>
          <a:xfrm>
            <a:off x="539640" y="6372360"/>
            <a:ext cx="6624000" cy="151560"/>
          </a:xfrm>
          <a:prstGeom prst="rect">
            <a:avLst/>
          </a:prstGeom>
          <a:noFill/>
          <a:ln w="0">
            <a:noFill/>
          </a:ln>
        </p:spPr>
        <p:style>
          <a:lnRef idx="0"/>
          <a:fillRef idx="0"/>
          <a:effectRef idx="0"/>
          <a:fontRef idx="minor"/>
        </p:style>
        <p:txBody>
          <a:bodyPr lIns="0" rIns="0" tIns="0" bIns="0">
            <a:noAutofit/>
          </a:bodyPr>
          <a:p>
            <a:pPr>
              <a:lnSpc>
                <a:spcPct val="100000"/>
              </a:lnSpc>
            </a:pPr>
            <a:r>
              <a:rPr b="1" lang="de-DE" sz="1000" spc="-1" strike="noStrike">
                <a:solidFill>
                  <a:srgbClr val="717171"/>
                </a:solidFill>
                <a:latin typeface="Arial"/>
                <a:ea typeface="Arial"/>
              </a:rPr>
              <a:t>Blockchain für die vernetzte Automatisierungstechnik </a:t>
            </a:r>
            <a:r>
              <a:rPr b="0" lang="de-DE" sz="1000" spc="-1" strike="noStrike">
                <a:solidFill>
                  <a:srgbClr val="717171"/>
                </a:solidFill>
                <a:latin typeface="Arial"/>
                <a:ea typeface="Arial"/>
              </a:rPr>
              <a:t>|</a:t>
            </a:r>
            <a:r>
              <a:rPr b="1" lang="de-DE" sz="1000" spc="-1" strike="noStrike">
                <a:solidFill>
                  <a:srgbClr val="717171"/>
                </a:solidFill>
                <a:latin typeface="Arial"/>
                <a:ea typeface="Arial"/>
              </a:rPr>
              <a:t> </a:t>
            </a:r>
            <a:r>
              <a:rPr b="0" lang="de-DE" sz="1000" spc="-1" strike="noStrike">
                <a:solidFill>
                  <a:srgbClr val="717171"/>
                </a:solidFill>
                <a:latin typeface="Arial"/>
                <a:ea typeface="Arial"/>
              </a:rPr>
              <a:t>Gruppe 12 | Zwischenpräsentation</a:t>
            </a:r>
            <a:endParaRPr b="0" lang="de-DE" sz="1000" spc="-1" strike="noStrike">
              <a:latin typeface="Arial"/>
            </a:endParaRPr>
          </a:p>
        </p:txBody>
      </p:sp>
      <p:sp>
        <p:nvSpPr>
          <p:cNvPr id="153" name="Slide Number Placeholder 4"/>
          <p:cNvSpPr/>
          <p:nvPr/>
        </p:nvSpPr>
        <p:spPr>
          <a:xfrm>
            <a:off x="539640" y="6558120"/>
            <a:ext cx="6624000" cy="151560"/>
          </a:xfrm>
          <a:prstGeom prst="rect">
            <a:avLst/>
          </a:prstGeom>
          <a:noFill/>
          <a:ln w="0">
            <a:noFill/>
          </a:ln>
        </p:spPr>
        <p:style>
          <a:lnRef idx="0"/>
          <a:fillRef idx="0"/>
          <a:effectRef idx="0"/>
          <a:fontRef idx="minor"/>
        </p:style>
        <p:txBody>
          <a:bodyPr lIns="0" rIns="0" tIns="0" bIns="0">
            <a:noAutofit/>
          </a:bodyPr>
          <a:p>
            <a:pPr>
              <a:lnSpc>
                <a:spcPct val="100000"/>
              </a:lnSpc>
            </a:pPr>
            <a:r>
              <a:rPr b="0" lang="de-DE" sz="1000" spc="-1" strike="noStrike">
                <a:solidFill>
                  <a:srgbClr val="717171"/>
                </a:solidFill>
                <a:latin typeface="Arial"/>
              </a:rPr>
              <a:t>Seite </a:t>
            </a:r>
            <a:fld id="{171B2E5D-79EF-45F6-968D-D2064D9C35FB}" type="slidenum">
              <a:rPr b="0" lang="de-DE" sz="1000" spc="-1" strike="noStrike">
                <a:solidFill>
                  <a:srgbClr val="717171"/>
                </a:solidFill>
                <a:latin typeface="Times New Roman"/>
              </a:rPr>
              <a:t>&lt;Foliennummer&gt;</a:t>
            </a:fld>
            <a:endParaRPr b="0" lang="de-DE" sz="1000" spc="-1" strike="noStrike">
              <a:latin typeface="Arial"/>
            </a:endParaRPr>
          </a:p>
        </p:txBody>
      </p:sp>
      <p:pic>
        <p:nvPicPr>
          <p:cNvPr id="154" name="Picture 11" descr="https://lh5.googleusercontent.com/05aTAhDXyfjLFk2QSf3aP661_wW1zCNQ6cYwNhWB5u-1GBYBAxVwXy8r8-I4aW59i--PBhNAGMr0sxBVVSI0KyRLIrYFw_fSsXWcwJFh56r5-vqqKSll-sH-fZjTCwv1E0Nx-_Kx7T7j"/>
          <p:cNvPicPr/>
          <p:nvPr/>
        </p:nvPicPr>
        <p:blipFill>
          <a:blip r:embed="rId1"/>
          <a:srcRect l="0" t="23065" r="0" b="4440"/>
          <a:stretch/>
        </p:blipFill>
        <p:spPr>
          <a:xfrm>
            <a:off x="395640" y="2514960"/>
            <a:ext cx="4710600" cy="1125000"/>
          </a:xfrm>
          <a:prstGeom prst="rect">
            <a:avLst/>
          </a:prstGeom>
          <a:ln w="0">
            <a:noFill/>
          </a:ln>
        </p:spPr>
      </p:pic>
      <p:sp>
        <p:nvSpPr>
          <p:cNvPr id="155" name="TextBox 7"/>
          <p:cNvSpPr/>
          <p:nvPr/>
        </p:nvSpPr>
        <p:spPr>
          <a:xfrm>
            <a:off x="5625720" y="3456000"/>
            <a:ext cx="2491560" cy="364320"/>
          </a:xfrm>
          <a:prstGeom prst="rect">
            <a:avLst/>
          </a:prstGeom>
          <a:noFill/>
          <a:ln w="0">
            <a:noFill/>
          </a:ln>
        </p:spPr>
        <p:style>
          <a:lnRef idx="0"/>
          <a:fillRef idx="0"/>
          <a:effectRef idx="0"/>
          <a:fontRef idx="minor"/>
        </p:style>
        <p:txBody>
          <a:bodyPr wrap="none" lIns="90000" rIns="90000" tIns="45000" bIns="45000">
            <a:spAutoFit/>
          </a:bodyPr>
          <a:p>
            <a:pPr algn="ctr">
              <a:lnSpc>
                <a:spcPct val="100000"/>
              </a:lnSpc>
            </a:pPr>
            <a:r>
              <a:rPr b="1" lang="en-US" sz="1800" spc="-1" strike="noStrike">
                <a:solidFill>
                  <a:srgbClr val="000000"/>
                </a:solidFill>
                <a:latin typeface="Arial"/>
                <a:ea typeface="DejaVu Sans"/>
              </a:rPr>
              <a:t>Digitaler Zeitstempel </a:t>
            </a:r>
            <a:endParaRPr b="0" lang="de-DE" sz="1800" spc="-1" strike="noStrike">
              <a:latin typeface="Arial"/>
            </a:endParaRPr>
          </a:p>
        </p:txBody>
      </p:sp>
      <p:pic>
        <p:nvPicPr>
          <p:cNvPr id="156" name="Picture 17" descr="https://lh3.googleusercontent.com/QuSPTkZKlh7ovUJVka4iMuz41SEIUNc4DcGiTp9szbwmDjhUQ3YJTeeZIzc5xFal8puCd-xukIsSdIwGXM7WsD8LiRsH-UqUlFtp0EelSqyeO6hHeGOIC8PWa71ykzrmwtspL9YDvfPD"/>
          <p:cNvPicPr/>
          <p:nvPr/>
        </p:nvPicPr>
        <p:blipFill>
          <a:blip r:embed="rId2"/>
          <a:stretch/>
        </p:blipFill>
        <p:spPr>
          <a:xfrm>
            <a:off x="683640" y="3703320"/>
            <a:ext cx="3982320" cy="1990800"/>
          </a:xfrm>
          <a:prstGeom prst="rect">
            <a:avLst/>
          </a:prstGeom>
          <a:ln w="0">
            <a:noFill/>
          </a:ln>
        </p:spPr>
      </p:pic>
      <p:sp>
        <p:nvSpPr>
          <p:cNvPr id="157" name="TextBox 19"/>
          <p:cNvSpPr/>
          <p:nvPr/>
        </p:nvSpPr>
        <p:spPr>
          <a:xfrm>
            <a:off x="5302800" y="5006880"/>
            <a:ext cx="2882880" cy="364320"/>
          </a:xfrm>
          <a:prstGeom prst="rect">
            <a:avLst/>
          </a:prstGeom>
          <a:noFill/>
          <a:ln w="0">
            <a:noFill/>
          </a:ln>
        </p:spPr>
        <p:style>
          <a:lnRef idx="0"/>
          <a:fillRef idx="0"/>
          <a:effectRef idx="0"/>
          <a:fontRef idx="minor"/>
        </p:style>
        <p:txBody>
          <a:bodyPr wrap="none" lIns="90000" rIns="90000" tIns="45000" bIns="45000">
            <a:spAutoFit/>
          </a:bodyPr>
          <a:p>
            <a:pPr algn="ctr">
              <a:lnSpc>
                <a:spcPct val="100000"/>
              </a:lnSpc>
            </a:pPr>
            <a:r>
              <a:rPr b="1" lang="en-US" sz="1800" spc="-1" strike="noStrike">
                <a:solidFill>
                  <a:srgbClr val="000000"/>
                </a:solidFill>
                <a:latin typeface="Arial"/>
                <a:ea typeface="DejaVu Sans"/>
              </a:rPr>
              <a:t>Von “Satoshi Nakamoto”</a:t>
            </a:r>
            <a:endParaRPr b="0" lang="de-DE" sz="1800" spc="-1" strike="noStrike">
              <a:latin typeface="Arial"/>
            </a:endParaRPr>
          </a:p>
        </p:txBody>
      </p:sp>
      <p:sp>
        <p:nvSpPr>
          <p:cNvPr id="158" name="TextBox 2"/>
          <p:cNvSpPr/>
          <p:nvPr/>
        </p:nvSpPr>
        <p:spPr>
          <a:xfrm>
            <a:off x="6024600" y="2573280"/>
            <a:ext cx="1439280" cy="57744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US" sz="3200" spc="-1" strike="noStrike">
                <a:solidFill>
                  <a:srgbClr val="000000"/>
                </a:solidFill>
                <a:latin typeface="Arial"/>
                <a:ea typeface="DejaVu Sans"/>
              </a:rPr>
              <a:t>1991</a:t>
            </a:r>
            <a:endParaRPr b="0" lang="de-DE" sz="3200" spc="-1" strike="noStrike">
              <a:latin typeface="Arial"/>
            </a:endParaRPr>
          </a:p>
        </p:txBody>
      </p:sp>
      <p:sp>
        <p:nvSpPr>
          <p:cNvPr id="159" name="TextBox 11"/>
          <p:cNvSpPr/>
          <p:nvPr/>
        </p:nvSpPr>
        <p:spPr>
          <a:xfrm>
            <a:off x="6024600" y="4154040"/>
            <a:ext cx="1439280" cy="57744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US" sz="3200" spc="-1" strike="noStrike">
                <a:solidFill>
                  <a:srgbClr val="000000"/>
                </a:solidFill>
                <a:latin typeface="Arial"/>
                <a:ea typeface="DejaVu Sans"/>
              </a:rPr>
              <a:t>2009</a:t>
            </a:r>
            <a:endParaRPr b="0" lang="de-DE" sz="3200" spc="-1" strike="noStrike">
              <a:latin typeface="Arial"/>
            </a:endParaRPr>
          </a:p>
        </p:txBody>
      </p:sp>
      <p:sp>
        <p:nvSpPr>
          <p:cNvPr id="160" name="Rectangle 5"/>
          <p:cNvSpPr/>
          <p:nvPr/>
        </p:nvSpPr>
        <p:spPr>
          <a:xfrm>
            <a:off x="591120" y="5295600"/>
            <a:ext cx="4319640" cy="36396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600" spc="-1" strike="noStrike">
                <a:solidFill>
                  <a:srgbClr val="000000"/>
                </a:solidFill>
                <a:latin typeface="Arial"/>
                <a:ea typeface="DejaVu Sans"/>
              </a:rPr>
              <a:t>https://www.google.com/url?sa=i&amp;url=https%3A%2F%2Fbitcoin.org%2F&amp;psig=AOvVaw2swZcfaEWhFfD7dns9AMMC&amp;ust=1641589973171000&amp;source=images&amp;cd=vfe&amp;ved=0CAsQjRxqFwoTCICQ-q6FnvUCFQAAAAAdAAAAABAE.</a:t>
            </a:r>
            <a:endParaRPr b="0" lang="de-DE" sz="6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5" presetSubtype="10">
                                  <p:stCondLst>
                                    <p:cond delay="0"/>
                                  </p:stCondLst>
                                  <p:childTnLst>
                                    <p:set>
                                      <p:cBhvr>
                                        <p:cTn id="6" dur="1" fill="hold">
                                          <p:stCondLst>
                                            <p:cond delay="0"/>
                                          </p:stCondLst>
                                        </p:cTn>
                                        <p:tgtEl>
                                          <p:spTgt spid="154"/>
                                        </p:tgtEl>
                                        <p:attrNameLst>
                                          <p:attrName>style.visibility</p:attrName>
                                        </p:attrNameLst>
                                      </p:cBhvr>
                                      <p:to>
                                        <p:strVal val="visible"/>
                                      </p:to>
                                    </p:set>
                                    <p:animEffect filter="checkerboard(across)" transition="in">
                                      <p:cBhvr additive="repl">
                                        <p:cTn id="7" dur="500"/>
                                        <p:tgtEl>
                                          <p:spTgt spid="154"/>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9">
                                  <p:stCondLst>
                                    <p:cond delay="0"/>
                                  </p:stCondLst>
                                  <p:childTnLst>
                                    <p:set>
                                      <p:cBhvr>
                                        <p:cTn id="11" dur="1" fill="hold">
                                          <p:stCondLst>
                                            <p:cond delay="0"/>
                                          </p:stCondLst>
                                        </p:cTn>
                                        <p:tgtEl>
                                          <p:spTgt spid="158"/>
                                        </p:tgtEl>
                                        <p:attrNameLst>
                                          <p:attrName>style.visibility</p:attrName>
                                        </p:attrNameLst>
                                      </p:cBhvr>
                                      <p:to>
                                        <p:strVal val="visible"/>
                                      </p:to>
                                    </p:set>
                                    <p:animEffect filter="dissolve" transition="in">
                                      <p:cBhvr additive="repl">
                                        <p:cTn id="12" dur="500"/>
                                        <p:tgtEl>
                                          <p:spTgt spid="158"/>
                                        </p:tgtEl>
                                      </p:cBhvr>
                                    </p:animEffec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5" presetSubtype="10">
                                  <p:stCondLst>
                                    <p:cond delay="0"/>
                                  </p:stCondLst>
                                  <p:childTnLst>
                                    <p:set>
                                      <p:cBhvr>
                                        <p:cTn id="16" dur="1" fill="hold">
                                          <p:stCondLst>
                                            <p:cond delay="0"/>
                                          </p:stCondLst>
                                        </p:cTn>
                                        <p:tgtEl>
                                          <p:spTgt spid="155"/>
                                        </p:tgtEl>
                                        <p:attrNameLst>
                                          <p:attrName>style.visibility</p:attrName>
                                        </p:attrNameLst>
                                      </p:cBhvr>
                                      <p:to>
                                        <p:strVal val="visible"/>
                                      </p:to>
                                    </p:set>
                                    <p:animEffect filter="checkerboard(across)" transition="in">
                                      <p:cBhvr additive="repl">
                                        <p:cTn id="17" dur="500"/>
                                        <p:tgtEl>
                                          <p:spTgt spid="155"/>
                                        </p:tgtEl>
                                      </p:cBhvr>
                                    </p:animEffect>
                                  </p:childTnLst>
                                </p:cTn>
                              </p:par>
                            </p:childTnLst>
                          </p:cTn>
                        </p:par>
                      </p:childTnLst>
                    </p:cTn>
                  </p:par>
                  <p:par>
                    <p:cTn id="18" fill="hold">
                      <p:stCondLst>
                        <p:cond delay="indefinite"/>
                      </p:stCondLst>
                      <p:childTnLst>
                        <p:par>
                          <p:cTn id="19" fill="hold">
                            <p:stCondLst>
                              <p:cond delay="0"/>
                            </p:stCondLst>
                            <p:childTnLst>
                              <p:par>
                                <p:cTn id="20" nodeType="clickEffect" fill="hold" presetClass="entr" presetID="9">
                                  <p:stCondLst>
                                    <p:cond delay="0"/>
                                  </p:stCondLst>
                                  <p:childTnLst>
                                    <p:set>
                                      <p:cBhvr>
                                        <p:cTn id="21" dur="1" fill="hold">
                                          <p:stCondLst>
                                            <p:cond delay="0"/>
                                          </p:stCondLst>
                                        </p:cTn>
                                        <p:tgtEl>
                                          <p:spTgt spid="160"/>
                                        </p:tgtEl>
                                        <p:attrNameLst>
                                          <p:attrName>style.visibility</p:attrName>
                                        </p:attrNameLst>
                                      </p:cBhvr>
                                      <p:to>
                                        <p:strVal val="visible"/>
                                      </p:to>
                                    </p:set>
                                    <p:animEffect filter="dissolve" transition="in">
                                      <p:cBhvr additive="repl">
                                        <p:cTn id="22" dur="500"/>
                                        <p:tgtEl>
                                          <p:spTgt spid="160"/>
                                        </p:tgtEl>
                                      </p:cBhvr>
                                    </p:animEffect>
                                  </p:childTnLst>
                                </p:cTn>
                              </p:par>
                              <p:par>
                                <p:cTn id="23" nodeType="withEffect" fill="hold" presetClass="entr" presetID="9">
                                  <p:stCondLst>
                                    <p:cond delay="0"/>
                                  </p:stCondLst>
                                  <p:childTnLst>
                                    <p:set>
                                      <p:cBhvr>
                                        <p:cTn id="24" dur="1" fill="hold">
                                          <p:stCondLst>
                                            <p:cond delay="0"/>
                                          </p:stCondLst>
                                        </p:cTn>
                                        <p:tgtEl>
                                          <p:spTgt spid="156"/>
                                        </p:tgtEl>
                                        <p:attrNameLst>
                                          <p:attrName>style.visibility</p:attrName>
                                        </p:attrNameLst>
                                      </p:cBhvr>
                                      <p:to>
                                        <p:strVal val="visible"/>
                                      </p:to>
                                    </p:set>
                                    <p:animEffect filter="dissolve" transition="in">
                                      <p:cBhvr additive="repl">
                                        <p:cTn id="25" dur="500"/>
                                        <p:tgtEl>
                                          <p:spTgt spid="156"/>
                                        </p:tgtEl>
                                      </p:cBhvr>
                                    </p:animEffect>
                                  </p:childTnLst>
                                </p:cTn>
                              </p:par>
                            </p:childTnLst>
                          </p:cTn>
                        </p:par>
                      </p:childTnLst>
                    </p:cTn>
                  </p:par>
                  <p:par>
                    <p:cTn id="26" fill="hold">
                      <p:stCondLst>
                        <p:cond delay="indefinite"/>
                      </p:stCondLst>
                      <p:childTnLst>
                        <p:par>
                          <p:cTn id="27" fill="hold">
                            <p:stCondLst>
                              <p:cond delay="0"/>
                            </p:stCondLst>
                            <p:childTnLst>
                              <p:par>
                                <p:cTn id="28" nodeType="clickEffect" fill="hold" presetClass="entr" presetID="9">
                                  <p:stCondLst>
                                    <p:cond delay="0"/>
                                  </p:stCondLst>
                                  <p:childTnLst>
                                    <p:set>
                                      <p:cBhvr>
                                        <p:cTn id="29" dur="1" fill="hold">
                                          <p:stCondLst>
                                            <p:cond delay="0"/>
                                          </p:stCondLst>
                                        </p:cTn>
                                        <p:tgtEl>
                                          <p:spTgt spid="159"/>
                                        </p:tgtEl>
                                        <p:attrNameLst>
                                          <p:attrName>style.visibility</p:attrName>
                                        </p:attrNameLst>
                                      </p:cBhvr>
                                      <p:to>
                                        <p:strVal val="visible"/>
                                      </p:to>
                                    </p:set>
                                    <p:animEffect filter="dissolve" transition="in">
                                      <p:cBhvr additive="repl">
                                        <p:cTn id="30" dur="500"/>
                                        <p:tgtEl>
                                          <p:spTgt spid="159"/>
                                        </p:tgtEl>
                                      </p:cBhvr>
                                    </p:animEffect>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5" presetSubtype="10">
                                  <p:stCondLst>
                                    <p:cond delay="0"/>
                                  </p:stCondLst>
                                  <p:childTnLst>
                                    <p:set>
                                      <p:cBhvr>
                                        <p:cTn id="34" dur="1" fill="hold">
                                          <p:stCondLst>
                                            <p:cond delay="0"/>
                                          </p:stCondLst>
                                        </p:cTn>
                                        <p:tgtEl>
                                          <p:spTgt spid="157"/>
                                        </p:tgtEl>
                                        <p:attrNameLst>
                                          <p:attrName>style.visibility</p:attrName>
                                        </p:attrNameLst>
                                      </p:cBhvr>
                                      <p:to>
                                        <p:strVal val="visible"/>
                                      </p:to>
                                    </p:set>
                                    <p:animEffect filter="checkerboard(across)" transition="in">
                                      <p:cBhvr additive="repl">
                                        <p:cTn id="35" dur="5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itle 1"/>
          <p:cNvSpPr/>
          <p:nvPr/>
        </p:nvSpPr>
        <p:spPr>
          <a:xfrm>
            <a:off x="539640" y="1740240"/>
            <a:ext cx="8060760" cy="357840"/>
          </a:xfrm>
          <a:prstGeom prst="rect">
            <a:avLst/>
          </a:prstGeom>
          <a:noFill/>
          <a:ln w="0">
            <a:noFill/>
          </a:ln>
        </p:spPr>
        <p:style>
          <a:lnRef idx="0"/>
          <a:fillRef idx="0"/>
          <a:effectRef idx="0"/>
          <a:fontRef idx="minor"/>
        </p:style>
        <p:txBody>
          <a:bodyPr lIns="0" rIns="0" tIns="0" bIns="0" anchor="b">
            <a:noAutofit/>
          </a:bodyPr>
          <a:p>
            <a:pPr>
              <a:lnSpc>
                <a:spcPts val="2999"/>
              </a:lnSpc>
            </a:pPr>
            <a:r>
              <a:rPr b="0" lang="en-US" sz="2400" spc="-1" strike="noStrike">
                <a:solidFill>
                  <a:srgbClr val="c50e1f"/>
                </a:solidFill>
                <a:latin typeface="Arial"/>
              </a:rPr>
              <a:t>Definition von Blockchain </a:t>
            </a:r>
            <a:endParaRPr b="0" lang="de-DE" sz="2400" spc="-1" strike="noStrike">
              <a:latin typeface="Arial"/>
            </a:endParaRPr>
          </a:p>
        </p:txBody>
      </p:sp>
      <p:sp>
        <p:nvSpPr>
          <p:cNvPr id="162" name="Content Placeholder 2"/>
          <p:cNvSpPr/>
          <p:nvPr/>
        </p:nvSpPr>
        <p:spPr>
          <a:xfrm>
            <a:off x="539640" y="2349360"/>
            <a:ext cx="8060760" cy="1726920"/>
          </a:xfrm>
          <a:prstGeom prst="rect">
            <a:avLst/>
          </a:prstGeom>
          <a:noFill/>
          <a:ln w="0">
            <a:noFill/>
          </a:ln>
        </p:spPr>
        <p:style>
          <a:lnRef idx="0"/>
          <a:fillRef idx="0"/>
          <a:effectRef idx="0"/>
          <a:fontRef idx="minor"/>
        </p:style>
        <p:txBody>
          <a:bodyPr lIns="0" rIns="0" tIns="0" bIns="0">
            <a:noAutofit/>
          </a:bodyPr>
          <a:p>
            <a:pPr marL="343080" indent="-342360">
              <a:lnSpc>
                <a:spcPts val="2200"/>
              </a:lnSpc>
              <a:buClr>
                <a:srgbClr val="000000"/>
              </a:buClr>
              <a:buFont typeface="Arial"/>
              <a:buChar char="•"/>
            </a:pPr>
            <a:r>
              <a:rPr b="0" lang="en-US" sz="1400" spc="-1" strike="noStrike">
                <a:solidFill>
                  <a:srgbClr val="000000"/>
                </a:solidFill>
                <a:latin typeface="Arial"/>
              </a:rPr>
              <a:t>Eine Blockchain ist eine verteilte gemeinsame Datenstruktur, die dezentral und unabhängig von einer einzelnen Autorität organisiert ist.</a:t>
            </a:r>
            <a:endParaRPr b="0" lang="de-DE" sz="1400" spc="-1" strike="noStrike">
              <a:latin typeface="Arial"/>
            </a:endParaRPr>
          </a:p>
          <a:p>
            <a:pPr marL="343080" indent="-342360">
              <a:lnSpc>
                <a:spcPts val="2200"/>
              </a:lnSpc>
              <a:buClr>
                <a:srgbClr val="000000"/>
              </a:buClr>
              <a:buFont typeface="Arial"/>
              <a:buChar char="•"/>
            </a:pPr>
            <a:r>
              <a:rPr b="0" lang="en-US" sz="1400" spc="-1" strike="noStrike">
                <a:solidFill>
                  <a:srgbClr val="000000"/>
                </a:solidFill>
                <a:latin typeface="Arial"/>
              </a:rPr>
              <a:t>Sie haben eine interessante Eigenschaft: Sobald Daten in einer Blockchain gespeichert sind, ist es sehr schwierig, sie zu ändern.</a:t>
            </a:r>
            <a:endParaRPr b="0" lang="de-DE" sz="1400" spc="-1" strike="noStrike">
              <a:latin typeface="Arial"/>
            </a:endParaRPr>
          </a:p>
          <a:p>
            <a:pPr marL="343080" indent="-342360">
              <a:lnSpc>
                <a:spcPts val="2200"/>
              </a:lnSpc>
              <a:buClr>
                <a:srgbClr val="000000"/>
              </a:buClr>
              <a:buFont typeface="Arial"/>
              <a:buChar char="•"/>
            </a:pPr>
            <a:r>
              <a:rPr b="0" lang="en-US" sz="1400" spc="-1" strike="noStrike">
                <a:solidFill>
                  <a:srgbClr val="000000"/>
                </a:solidFill>
                <a:latin typeface="Arial"/>
              </a:rPr>
              <a:t>Jeder Block enthält einige Daten, den Hash-Wert des Blocks und den Hash-Wert des vorherigen Blocks. </a:t>
            </a:r>
            <a:endParaRPr b="0" lang="de-DE" sz="1400" spc="-1" strike="noStrike">
              <a:latin typeface="Arial"/>
            </a:endParaRPr>
          </a:p>
        </p:txBody>
      </p:sp>
      <p:sp>
        <p:nvSpPr>
          <p:cNvPr id="163" name="Footer Placeholder 3"/>
          <p:cNvSpPr/>
          <p:nvPr/>
        </p:nvSpPr>
        <p:spPr>
          <a:xfrm>
            <a:off x="539640" y="6372360"/>
            <a:ext cx="6624000" cy="151560"/>
          </a:xfrm>
          <a:prstGeom prst="rect">
            <a:avLst/>
          </a:prstGeom>
          <a:noFill/>
          <a:ln w="0">
            <a:noFill/>
          </a:ln>
        </p:spPr>
        <p:style>
          <a:lnRef idx="0"/>
          <a:fillRef idx="0"/>
          <a:effectRef idx="0"/>
          <a:fontRef idx="minor"/>
        </p:style>
        <p:txBody>
          <a:bodyPr lIns="0" rIns="0" tIns="0" bIns="0">
            <a:noAutofit/>
          </a:bodyPr>
          <a:p>
            <a:pPr>
              <a:lnSpc>
                <a:spcPct val="100000"/>
              </a:lnSpc>
            </a:pPr>
            <a:r>
              <a:rPr b="1" lang="de-DE" sz="1000" spc="-1" strike="noStrike">
                <a:solidFill>
                  <a:srgbClr val="717171"/>
                </a:solidFill>
                <a:latin typeface="Arial"/>
                <a:ea typeface="Arial"/>
              </a:rPr>
              <a:t>Blockchain für die vernetzte Automatisierungstechnik </a:t>
            </a:r>
            <a:r>
              <a:rPr b="0" lang="de-DE" sz="1000" spc="-1" strike="noStrike">
                <a:solidFill>
                  <a:srgbClr val="717171"/>
                </a:solidFill>
                <a:latin typeface="Arial"/>
                <a:ea typeface="Arial"/>
              </a:rPr>
              <a:t>|</a:t>
            </a:r>
            <a:r>
              <a:rPr b="1" lang="de-DE" sz="1000" spc="-1" strike="noStrike">
                <a:solidFill>
                  <a:srgbClr val="717171"/>
                </a:solidFill>
                <a:latin typeface="Arial"/>
                <a:ea typeface="Arial"/>
              </a:rPr>
              <a:t> </a:t>
            </a:r>
            <a:r>
              <a:rPr b="0" lang="de-DE" sz="1000" spc="-1" strike="noStrike">
                <a:solidFill>
                  <a:srgbClr val="717171"/>
                </a:solidFill>
                <a:latin typeface="Arial"/>
                <a:ea typeface="Arial"/>
              </a:rPr>
              <a:t>Gruppe 12 | Zwischenpräsentation</a:t>
            </a:r>
            <a:endParaRPr b="0" lang="de-DE" sz="1000" spc="-1" strike="noStrike">
              <a:latin typeface="Arial"/>
            </a:endParaRPr>
          </a:p>
        </p:txBody>
      </p:sp>
      <p:sp>
        <p:nvSpPr>
          <p:cNvPr id="164" name="Slide Number Placeholder 4"/>
          <p:cNvSpPr/>
          <p:nvPr/>
        </p:nvSpPr>
        <p:spPr>
          <a:xfrm>
            <a:off x="539640" y="6558120"/>
            <a:ext cx="6624000" cy="151560"/>
          </a:xfrm>
          <a:prstGeom prst="rect">
            <a:avLst/>
          </a:prstGeom>
          <a:noFill/>
          <a:ln w="0">
            <a:noFill/>
          </a:ln>
        </p:spPr>
        <p:style>
          <a:lnRef idx="0"/>
          <a:fillRef idx="0"/>
          <a:effectRef idx="0"/>
          <a:fontRef idx="minor"/>
        </p:style>
        <p:txBody>
          <a:bodyPr lIns="0" rIns="0" tIns="0" bIns="0">
            <a:noAutofit/>
          </a:bodyPr>
          <a:p>
            <a:pPr>
              <a:lnSpc>
                <a:spcPct val="100000"/>
              </a:lnSpc>
            </a:pPr>
            <a:r>
              <a:rPr b="0" lang="de-DE" sz="1000" spc="-1" strike="noStrike">
                <a:solidFill>
                  <a:srgbClr val="717171"/>
                </a:solidFill>
                <a:latin typeface="Arial"/>
              </a:rPr>
              <a:t>Seite </a:t>
            </a:r>
            <a:fld id="{0CE335DD-22AB-4C5F-8E2E-7A75118375FB}" type="slidenum">
              <a:rPr b="0" lang="de-DE" sz="1000" spc="-1" strike="noStrike">
                <a:solidFill>
                  <a:srgbClr val="717171"/>
                </a:solidFill>
                <a:latin typeface="Times New Roman"/>
              </a:rPr>
              <a:t>&lt;Foliennummer&gt;</a:t>
            </a:fld>
            <a:endParaRPr b="0" lang="de-DE" sz="1000" spc="-1" strike="noStrike">
              <a:latin typeface="Arial"/>
            </a:endParaRPr>
          </a:p>
        </p:txBody>
      </p:sp>
      <p:pic>
        <p:nvPicPr>
          <p:cNvPr id="165" name="Picture 11" descr="https://lh5.googleusercontent.com/05aTAhDXyfjLFk2QSf3aP661_wW1zCNQ6cYwNhWB5u-1GBYBAxVwXy8r8-I4aW59i--PBhNAGMr0sxBVVSI0KyRLIrYFw_fSsXWcwJFh56r5-vqqKSll-sH-fZjTCwv1E0Nx-_Kx7T7j"/>
          <p:cNvPicPr/>
          <p:nvPr/>
        </p:nvPicPr>
        <p:blipFill>
          <a:blip r:embed="rId1"/>
          <a:srcRect l="0" t="23065" r="70984" b="4440"/>
          <a:stretch/>
        </p:blipFill>
        <p:spPr>
          <a:xfrm>
            <a:off x="395640" y="4221000"/>
            <a:ext cx="2232360" cy="1836720"/>
          </a:xfrm>
          <a:prstGeom prst="rect">
            <a:avLst/>
          </a:prstGeom>
          <a:ln w="0">
            <a:noFill/>
          </a:ln>
        </p:spPr>
      </p:pic>
      <p:sp>
        <p:nvSpPr>
          <p:cNvPr id="166" name="Straight Arrow Connector 7"/>
          <p:cNvSpPr/>
          <p:nvPr/>
        </p:nvSpPr>
        <p:spPr>
          <a:xfrm flipV="1">
            <a:off x="1619640" y="4363560"/>
            <a:ext cx="1655640" cy="215280"/>
          </a:xfrm>
          <a:custGeom>
            <a:avLst/>
            <a:gdLst/>
            <a:ahLst/>
            <a:rect l="l" t="t" r="r" b="b"/>
            <a:pathLst>
              <a:path w="21600" h="21600">
                <a:moveTo>
                  <a:pt x="0" y="0"/>
                </a:moveTo>
                <a:lnTo>
                  <a:pt x="21600" y="21600"/>
                </a:lnTo>
              </a:path>
            </a:pathLst>
          </a:custGeom>
          <a:noFill/>
          <a:ln>
            <a:solidFill>
              <a:srgbClr val="000000"/>
            </a:solidFill>
            <a:tailEnd len="med" type="triangle" w="med"/>
          </a:ln>
          <a:effectLst>
            <a:outerShdw blurRad="39960" dir="5400000" dist="20160" rotWithShape="0">
              <a:srgbClr val="000000">
                <a:alpha val="38000"/>
              </a:srgbClr>
            </a:outerShdw>
          </a:effectLst>
        </p:spPr>
        <p:style>
          <a:lnRef idx="2">
            <a:schemeClr val="dk1"/>
          </a:lnRef>
          <a:fillRef idx="0">
            <a:schemeClr val="dk1"/>
          </a:fillRef>
          <a:effectRef idx="1">
            <a:schemeClr val="dk1"/>
          </a:effectRef>
          <a:fontRef idx="minor"/>
        </p:style>
      </p:sp>
      <p:sp>
        <p:nvSpPr>
          <p:cNvPr id="167" name="Straight Arrow Connector 9"/>
          <p:cNvSpPr/>
          <p:nvPr/>
        </p:nvSpPr>
        <p:spPr>
          <a:xfrm flipV="1">
            <a:off x="1115640" y="4939560"/>
            <a:ext cx="2159640" cy="359280"/>
          </a:xfrm>
          <a:custGeom>
            <a:avLst/>
            <a:gdLst/>
            <a:ahLst/>
            <a:rect l="l" t="t" r="r" b="b"/>
            <a:pathLst>
              <a:path w="21600" h="21600">
                <a:moveTo>
                  <a:pt x="0" y="0"/>
                </a:moveTo>
                <a:lnTo>
                  <a:pt x="21600" y="21600"/>
                </a:lnTo>
              </a:path>
            </a:pathLst>
          </a:custGeom>
          <a:noFill/>
          <a:ln>
            <a:solidFill>
              <a:srgbClr val="000000"/>
            </a:solidFill>
            <a:tailEnd len="med" type="triangle" w="med"/>
          </a:ln>
          <a:effectLst>
            <a:outerShdw blurRad="39960" dir="5400000" dist="20160" rotWithShape="0">
              <a:srgbClr val="000000">
                <a:alpha val="38000"/>
              </a:srgbClr>
            </a:outerShdw>
          </a:effectLst>
        </p:spPr>
        <p:style>
          <a:lnRef idx="2">
            <a:schemeClr val="dk1"/>
          </a:lnRef>
          <a:fillRef idx="0">
            <a:schemeClr val="dk1"/>
          </a:fillRef>
          <a:effectRef idx="1">
            <a:schemeClr val="dk1"/>
          </a:effectRef>
          <a:fontRef idx="minor"/>
        </p:style>
      </p:sp>
      <p:sp>
        <p:nvSpPr>
          <p:cNvPr id="168" name="Straight Arrow Connector 11"/>
          <p:cNvSpPr/>
          <p:nvPr/>
        </p:nvSpPr>
        <p:spPr>
          <a:xfrm flipV="1">
            <a:off x="2051640" y="5443920"/>
            <a:ext cx="1223280" cy="71280"/>
          </a:xfrm>
          <a:custGeom>
            <a:avLst/>
            <a:gdLst/>
            <a:ahLst/>
            <a:rect l="l" t="t" r="r" b="b"/>
            <a:pathLst>
              <a:path w="21600" h="21600">
                <a:moveTo>
                  <a:pt x="0" y="0"/>
                </a:moveTo>
                <a:lnTo>
                  <a:pt x="21600" y="21600"/>
                </a:lnTo>
              </a:path>
            </a:pathLst>
          </a:custGeom>
          <a:noFill/>
          <a:ln>
            <a:solidFill>
              <a:srgbClr val="000000"/>
            </a:solidFill>
            <a:tailEnd len="med" type="triangle" w="med"/>
          </a:ln>
          <a:effectLst>
            <a:outerShdw blurRad="39960" dir="5400000" dist="20160" rotWithShape="0">
              <a:srgbClr val="000000">
                <a:alpha val="38000"/>
              </a:srgbClr>
            </a:outerShdw>
          </a:effectLst>
        </p:spPr>
        <p:style>
          <a:lnRef idx="2">
            <a:schemeClr val="dk1"/>
          </a:lnRef>
          <a:fillRef idx="0">
            <a:schemeClr val="dk1"/>
          </a:fillRef>
          <a:effectRef idx="1">
            <a:schemeClr val="dk1"/>
          </a:effectRef>
          <a:fontRef idx="minor"/>
        </p:style>
      </p:sp>
      <p:sp>
        <p:nvSpPr>
          <p:cNvPr id="169" name="TextBox 12"/>
          <p:cNvSpPr/>
          <p:nvPr/>
        </p:nvSpPr>
        <p:spPr>
          <a:xfrm>
            <a:off x="2915640" y="4198680"/>
            <a:ext cx="1439280" cy="33336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600" spc="-1" strike="noStrike">
                <a:solidFill>
                  <a:srgbClr val="000000"/>
                </a:solidFill>
                <a:latin typeface="Arial"/>
                <a:ea typeface="DejaVu Sans"/>
              </a:rPr>
              <a:t>Daten</a:t>
            </a:r>
            <a:endParaRPr b="0" lang="de-DE" sz="1600" spc="-1" strike="noStrike">
              <a:latin typeface="Arial"/>
            </a:endParaRPr>
          </a:p>
        </p:txBody>
      </p:sp>
      <p:sp>
        <p:nvSpPr>
          <p:cNvPr id="170" name="Rectangle 13"/>
          <p:cNvSpPr/>
          <p:nvPr/>
        </p:nvSpPr>
        <p:spPr>
          <a:xfrm>
            <a:off x="3326040" y="4771800"/>
            <a:ext cx="2242800" cy="333360"/>
          </a:xfrm>
          <a:prstGeom prst="rect">
            <a:avLst/>
          </a:prstGeom>
          <a:noFill/>
          <a:ln w="0">
            <a:noFill/>
          </a:ln>
        </p:spPr>
        <p:style>
          <a:lnRef idx="0"/>
          <a:fillRef idx="0"/>
          <a:effectRef idx="0"/>
          <a:fontRef idx="minor"/>
        </p:style>
        <p:txBody>
          <a:bodyPr wrap="none" lIns="90000" rIns="90000" tIns="45000" bIns="45000">
            <a:spAutoFit/>
          </a:bodyPr>
          <a:p>
            <a:pPr algn="ctr">
              <a:lnSpc>
                <a:spcPct val="100000"/>
              </a:lnSpc>
            </a:pPr>
            <a:r>
              <a:rPr b="0" lang="en-US" sz="1600" spc="-1" strike="noStrike">
                <a:solidFill>
                  <a:srgbClr val="000000"/>
                </a:solidFill>
                <a:latin typeface="Arial"/>
                <a:ea typeface="DejaVu Sans"/>
              </a:rPr>
              <a:t>Hash-Wert des Blocks </a:t>
            </a:r>
            <a:endParaRPr b="0" lang="de-DE" sz="1600" spc="-1" strike="noStrike">
              <a:latin typeface="Arial"/>
            </a:endParaRPr>
          </a:p>
        </p:txBody>
      </p:sp>
      <p:sp>
        <p:nvSpPr>
          <p:cNvPr id="171" name="Rectangle 14"/>
          <p:cNvSpPr/>
          <p:nvPr/>
        </p:nvSpPr>
        <p:spPr>
          <a:xfrm>
            <a:off x="3132000" y="5301360"/>
            <a:ext cx="2999880" cy="57672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600" spc="-1" strike="noStrike">
                <a:solidFill>
                  <a:srgbClr val="000000"/>
                </a:solidFill>
                <a:latin typeface="Arial"/>
                <a:ea typeface="DejaVu Sans"/>
              </a:rPr>
              <a:t>Hash-Wert des vorherigen </a:t>
            </a:r>
            <a:endParaRPr b="0" lang="de-DE" sz="1600" spc="-1" strike="noStrike">
              <a:latin typeface="Arial"/>
            </a:endParaRPr>
          </a:p>
          <a:p>
            <a:pPr algn="ctr">
              <a:lnSpc>
                <a:spcPct val="100000"/>
              </a:lnSpc>
            </a:pPr>
            <a:r>
              <a:rPr b="0" lang="en-US" sz="1600" spc="-1" strike="noStrike">
                <a:solidFill>
                  <a:srgbClr val="000000"/>
                </a:solidFill>
                <a:latin typeface="Arial"/>
                <a:ea typeface="DejaVu Sans"/>
              </a:rPr>
              <a:t>Blocks</a:t>
            </a:r>
            <a:endParaRPr b="0" lang="de-DE" sz="1600" spc="-1" strike="noStrike">
              <a:latin typeface="Arial"/>
            </a:endParaRPr>
          </a:p>
        </p:txBody>
      </p:sp>
      <p:pic>
        <p:nvPicPr>
          <p:cNvPr id="172" name="Picture 4" descr="https://lh6.googleusercontent.com/W8cfbu_krqaq-YZJht7DTavyovZeRiK1GSh6hjil3cB2xL761h6mYA48WzaTt5D75xpQ2MAiWU2L_0AGVhDBYoeVKqBGDVC03FWQoF7BHOYUJWUvQVztLq5cRC95gAkwE4YAxr7BEjUG"/>
          <p:cNvPicPr/>
          <p:nvPr/>
        </p:nvPicPr>
        <p:blipFill>
          <a:blip r:embed="rId2"/>
          <a:stretch/>
        </p:blipFill>
        <p:spPr>
          <a:xfrm>
            <a:off x="6114240" y="4077000"/>
            <a:ext cx="2375640" cy="1791000"/>
          </a:xfrm>
          <a:prstGeom prst="rect">
            <a:avLst/>
          </a:prstGeom>
          <a:ln w="0">
            <a:noFill/>
          </a:ln>
        </p:spPr>
      </p:pic>
    </p:spTree>
  </p:cSld>
  <mc:AlternateContent>
    <mc:Choice Requires="p14">
      <p:transition spd="slow" p14:dur="2000"/>
    </mc:Choice>
    <mc:Fallback>
      <p:transition spd="slow"/>
    </mc:Fallback>
  </mc:AlternateContent>
  <p:timing>
    <p:tnLst>
      <p:par>
        <p:cTn id="36" dur="indefinite" restart="never" nodeType="tmRoot">
          <p:childTnLst>
            <p:seq>
              <p:cTn id="37" dur="indefinite" nodeType="mainSeq">
                <p:childTnLst>
                  <p:par>
                    <p:cTn id="38" fill="hold">
                      <p:stCondLst>
                        <p:cond delay="indefinite"/>
                      </p:stCondLst>
                      <p:childTnLst>
                        <p:par>
                          <p:cTn id="39" fill="hold">
                            <p:stCondLst>
                              <p:cond delay="0"/>
                            </p:stCondLst>
                            <p:childTnLst>
                              <p:par>
                                <p:cTn id="40" nodeType="clickEffect" fill="hold" presetClass="entr" presetID="9">
                                  <p:stCondLst>
                                    <p:cond delay="0"/>
                                  </p:stCondLst>
                                  <p:childTnLst>
                                    <p:set>
                                      <p:cBhvr>
                                        <p:cTn id="41" dur="1" fill="hold">
                                          <p:stCondLst>
                                            <p:cond delay="0"/>
                                          </p:stCondLst>
                                        </p:cTn>
                                        <p:tgtEl>
                                          <p:spTgt spid="172"/>
                                        </p:tgtEl>
                                        <p:attrNameLst>
                                          <p:attrName>style.visibility</p:attrName>
                                        </p:attrNameLst>
                                      </p:cBhvr>
                                      <p:to>
                                        <p:strVal val="visible"/>
                                      </p:to>
                                    </p:set>
                                    <p:animEffect filter="dissolve" transition="in">
                                      <p:cBhvr additive="repl">
                                        <p:cTn id="42" dur="500"/>
                                        <p:tgtEl>
                                          <p:spTgt spid="172"/>
                                        </p:tgtEl>
                                      </p:cBhvr>
                                    </p:animEffect>
                                  </p:childTnLst>
                                </p:cTn>
                              </p:par>
                            </p:childTnLst>
                          </p:cTn>
                        </p:par>
                      </p:childTnLst>
                    </p:cTn>
                  </p:par>
                  <p:par>
                    <p:cTn id="43" fill="hold">
                      <p:stCondLst>
                        <p:cond delay="indefinite"/>
                      </p:stCondLst>
                      <p:childTnLst>
                        <p:par>
                          <p:cTn id="44" fill="hold">
                            <p:stCondLst>
                              <p:cond delay="0"/>
                            </p:stCondLst>
                            <p:childTnLst>
                              <p:par>
                                <p:cTn id="45" nodeType="clickEffect" fill="hold" presetClass="entr" presetID="9">
                                  <p:stCondLst>
                                    <p:cond delay="0"/>
                                  </p:stCondLst>
                                  <p:childTnLst>
                                    <p:set>
                                      <p:cBhvr>
                                        <p:cTn id="46" dur="1" fill="hold">
                                          <p:stCondLst>
                                            <p:cond delay="0"/>
                                          </p:stCondLst>
                                        </p:cTn>
                                        <p:tgtEl>
                                          <p:spTgt spid="165"/>
                                        </p:tgtEl>
                                        <p:attrNameLst>
                                          <p:attrName>style.visibility</p:attrName>
                                        </p:attrNameLst>
                                      </p:cBhvr>
                                      <p:to>
                                        <p:strVal val="visible"/>
                                      </p:to>
                                    </p:set>
                                    <p:animEffect filter="dissolve" transition="in">
                                      <p:cBhvr additive="repl">
                                        <p:cTn id="47" dur="500"/>
                                        <p:tgtEl>
                                          <p:spTgt spid="165"/>
                                        </p:tgtEl>
                                      </p:cBhvr>
                                    </p:animEffect>
                                  </p:childTnLst>
                                </p:cTn>
                              </p:par>
                            </p:childTnLst>
                          </p:cTn>
                        </p:par>
                      </p:childTnLst>
                    </p:cTn>
                  </p:par>
                  <p:par>
                    <p:cTn id="48" fill="hold">
                      <p:stCondLst>
                        <p:cond delay="indefinite"/>
                      </p:stCondLst>
                      <p:childTnLst>
                        <p:par>
                          <p:cTn id="49" fill="hold">
                            <p:stCondLst>
                              <p:cond delay="0"/>
                            </p:stCondLst>
                            <p:childTnLst>
                              <p:par>
                                <p:cTn id="50" nodeType="clickEffect" fill="hold" presetClass="entr" presetID="9">
                                  <p:stCondLst>
                                    <p:cond delay="0"/>
                                  </p:stCondLst>
                                  <p:childTnLst>
                                    <p:set>
                                      <p:cBhvr>
                                        <p:cTn id="51" dur="1" fill="hold">
                                          <p:stCondLst>
                                            <p:cond delay="0"/>
                                          </p:stCondLst>
                                        </p:cTn>
                                        <p:tgtEl>
                                          <p:spTgt spid="166"/>
                                        </p:tgtEl>
                                        <p:attrNameLst>
                                          <p:attrName>style.visibility</p:attrName>
                                        </p:attrNameLst>
                                      </p:cBhvr>
                                      <p:to>
                                        <p:strVal val="visible"/>
                                      </p:to>
                                    </p:set>
                                    <p:animEffect filter="dissolve" transition="in">
                                      <p:cBhvr additive="repl">
                                        <p:cTn id="52" dur="500"/>
                                        <p:tgtEl>
                                          <p:spTgt spid="166"/>
                                        </p:tgtEl>
                                      </p:cBhvr>
                                    </p:animEffect>
                                  </p:childTnLst>
                                </p:cTn>
                              </p:par>
                              <p:par>
                                <p:cTn id="53" nodeType="withEffect" fill="hold" presetClass="entr" presetID="9">
                                  <p:stCondLst>
                                    <p:cond delay="0"/>
                                  </p:stCondLst>
                                  <p:childTnLst>
                                    <p:set>
                                      <p:cBhvr>
                                        <p:cTn id="54" dur="1" fill="hold">
                                          <p:stCondLst>
                                            <p:cond delay="0"/>
                                          </p:stCondLst>
                                        </p:cTn>
                                        <p:tgtEl>
                                          <p:spTgt spid="169"/>
                                        </p:tgtEl>
                                        <p:attrNameLst>
                                          <p:attrName>style.visibility</p:attrName>
                                        </p:attrNameLst>
                                      </p:cBhvr>
                                      <p:to>
                                        <p:strVal val="visible"/>
                                      </p:to>
                                    </p:set>
                                    <p:animEffect filter="dissolve" transition="in">
                                      <p:cBhvr additive="repl">
                                        <p:cTn id="55" dur="500"/>
                                        <p:tgtEl>
                                          <p:spTgt spid="169"/>
                                        </p:tgtEl>
                                      </p:cBhvr>
                                    </p:animEffect>
                                  </p:childTnLst>
                                </p:cTn>
                              </p:par>
                            </p:childTnLst>
                          </p:cTn>
                        </p:par>
                      </p:childTnLst>
                    </p:cTn>
                  </p:par>
                  <p:par>
                    <p:cTn id="56" fill="hold">
                      <p:stCondLst>
                        <p:cond delay="indefinite"/>
                      </p:stCondLst>
                      <p:childTnLst>
                        <p:par>
                          <p:cTn id="57" fill="hold">
                            <p:stCondLst>
                              <p:cond delay="0"/>
                            </p:stCondLst>
                            <p:childTnLst>
                              <p:par>
                                <p:cTn id="58" nodeType="clickEffect" fill="hold" presetClass="entr" presetID="9">
                                  <p:stCondLst>
                                    <p:cond delay="0"/>
                                  </p:stCondLst>
                                  <p:childTnLst>
                                    <p:set>
                                      <p:cBhvr>
                                        <p:cTn id="59" dur="1" fill="hold">
                                          <p:stCondLst>
                                            <p:cond delay="0"/>
                                          </p:stCondLst>
                                        </p:cTn>
                                        <p:tgtEl>
                                          <p:spTgt spid="167"/>
                                        </p:tgtEl>
                                        <p:attrNameLst>
                                          <p:attrName>style.visibility</p:attrName>
                                        </p:attrNameLst>
                                      </p:cBhvr>
                                      <p:to>
                                        <p:strVal val="visible"/>
                                      </p:to>
                                    </p:set>
                                    <p:animEffect filter="dissolve" transition="in">
                                      <p:cBhvr additive="repl">
                                        <p:cTn id="60" dur="500"/>
                                        <p:tgtEl>
                                          <p:spTgt spid="167"/>
                                        </p:tgtEl>
                                      </p:cBhvr>
                                    </p:animEffect>
                                  </p:childTnLst>
                                </p:cTn>
                              </p:par>
                              <p:par>
                                <p:cTn id="61" nodeType="withEffect" fill="hold" presetClass="entr" presetID="9">
                                  <p:stCondLst>
                                    <p:cond delay="0"/>
                                  </p:stCondLst>
                                  <p:childTnLst>
                                    <p:set>
                                      <p:cBhvr>
                                        <p:cTn id="62" dur="1" fill="hold">
                                          <p:stCondLst>
                                            <p:cond delay="0"/>
                                          </p:stCondLst>
                                        </p:cTn>
                                        <p:tgtEl>
                                          <p:spTgt spid="170"/>
                                        </p:tgtEl>
                                        <p:attrNameLst>
                                          <p:attrName>style.visibility</p:attrName>
                                        </p:attrNameLst>
                                      </p:cBhvr>
                                      <p:to>
                                        <p:strVal val="visible"/>
                                      </p:to>
                                    </p:set>
                                    <p:animEffect filter="dissolve" transition="in">
                                      <p:cBhvr additive="repl">
                                        <p:cTn id="63" dur="500"/>
                                        <p:tgtEl>
                                          <p:spTgt spid="170"/>
                                        </p:tgtEl>
                                      </p:cBhvr>
                                    </p:animEffect>
                                  </p:childTnLst>
                                </p:cTn>
                              </p:par>
                            </p:childTnLst>
                          </p:cTn>
                        </p:par>
                      </p:childTnLst>
                    </p:cTn>
                  </p:par>
                  <p:par>
                    <p:cTn id="64" fill="hold">
                      <p:stCondLst>
                        <p:cond delay="indefinite"/>
                      </p:stCondLst>
                      <p:childTnLst>
                        <p:par>
                          <p:cTn id="65" fill="hold">
                            <p:stCondLst>
                              <p:cond delay="0"/>
                            </p:stCondLst>
                            <p:childTnLst>
                              <p:par>
                                <p:cTn id="66" nodeType="clickEffect" fill="hold" presetClass="entr" presetID="9">
                                  <p:stCondLst>
                                    <p:cond delay="0"/>
                                  </p:stCondLst>
                                  <p:childTnLst>
                                    <p:set>
                                      <p:cBhvr>
                                        <p:cTn id="67" dur="1" fill="hold">
                                          <p:stCondLst>
                                            <p:cond delay="0"/>
                                          </p:stCondLst>
                                        </p:cTn>
                                        <p:tgtEl>
                                          <p:spTgt spid="168"/>
                                        </p:tgtEl>
                                        <p:attrNameLst>
                                          <p:attrName>style.visibility</p:attrName>
                                        </p:attrNameLst>
                                      </p:cBhvr>
                                      <p:to>
                                        <p:strVal val="visible"/>
                                      </p:to>
                                    </p:set>
                                    <p:animEffect filter="dissolve" transition="in">
                                      <p:cBhvr additive="repl">
                                        <p:cTn id="68" dur="500"/>
                                        <p:tgtEl>
                                          <p:spTgt spid="168"/>
                                        </p:tgtEl>
                                      </p:cBhvr>
                                    </p:animEffect>
                                  </p:childTnLst>
                                </p:cTn>
                              </p:par>
                              <p:par>
                                <p:cTn id="69" nodeType="withEffect" fill="hold" presetClass="entr" presetID="9">
                                  <p:stCondLst>
                                    <p:cond delay="0"/>
                                  </p:stCondLst>
                                  <p:childTnLst>
                                    <p:set>
                                      <p:cBhvr>
                                        <p:cTn id="70" dur="1" fill="hold">
                                          <p:stCondLst>
                                            <p:cond delay="0"/>
                                          </p:stCondLst>
                                        </p:cTn>
                                        <p:tgtEl>
                                          <p:spTgt spid="171"/>
                                        </p:tgtEl>
                                        <p:attrNameLst>
                                          <p:attrName>style.visibility</p:attrName>
                                        </p:attrNameLst>
                                      </p:cBhvr>
                                      <p:to>
                                        <p:strVal val="visible"/>
                                      </p:to>
                                    </p:set>
                                    <p:animEffect filter="dissolve" transition="in">
                                      <p:cBhvr additive="repl">
                                        <p:cTn id="71" dur="500"/>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itle 1"/>
          <p:cNvSpPr/>
          <p:nvPr/>
        </p:nvSpPr>
        <p:spPr>
          <a:xfrm>
            <a:off x="539640" y="1740240"/>
            <a:ext cx="8060760" cy="357840"/>
          </a:xfrm>
          <a:prstGeom prst="rect">
            <a:avLst/>
          </a:prstGeom>
          <a:noFill/>
          <a:ln w="0">
            <a:noFill/>
          </a:ln>
        </p:spPr>
        <p:style>
          <a:lnRef idx="0"/>
          <a:fillRef idx="0"/>
          <a:effectRef idx="0"/>
          <a:fontRef idx="minor"/>
        </p:style>
        <p:txBody>
          <a:bodyPr lIns="0" rIns="0" tIns="0" bIns="0" anchor="b">
            <a:noAutofit/>
          </a:bodyPr>
          <a:p>
            <a:pPr>
              <a:lnSpc>
                <a:spcPts val="2999"/>
              </a:lnSpc>
            </a:pPr>
            <a:r>
              <a:rPr b="0" lang="en-US" sz="2400" spc="-1" strike="noStrike">
                <a:solidFill>
                  <a:srgbClr val="c50e1f"/>
                </a:solidFill>
                <a:latin typeface="Arial"/>
              </a:rPr>
              <a:t>Hash-Wert</a:t>
            </a:r>
            <a:endParaRPr b="0" lang="de-DE" sz="2400" spc="-1" strike="noStrike">
              <a:latin typeface="Arial"/>
            </a:endParaRPr>
          </a:p>
        </p:txBody>
      </p:sp>
      <p:sp>
        <p:nvSpPr>
          <p:cNvPr id="174" name="Footer Placeholder 3"/>
          <p:cNvSpPr/>
          <p:nvPr/>
        </p:nvSpPr>
        <p:spPr>
          <a:xfrm>
            <a:off x="539640" y="6372360"/>
            <a:ext cx="6624000" cy="151560"/>
          </a:xfrm>
          <a:prstGeom prst="rect">
            <a:avLst/>
          </a:prstGeom>
          <a:noFill/>
          <a:ln w="0">
            <a:noFill/>
          </a:ln>
        </p:spPr>
        <p:style>
          <a:lnRef idx="0"/>
          <a:fillRef idx="0"/>
          <a:effectRef idx="0"/>
          <a:fontRef idx="minor"/>
        </p:style>
        <p:txBody>
          <a:bodyPr lIns="0" rIns="0" tIns="0" bIns="0">
            <a:noAutofit/>
          </a:bodyPr>
          <a:p>
            <a:pPr>
              <a:lnSpc>
                <a:spcPct val="100000"/>
              </a:lnSpc>
            </a:pPr>
            <a:r>
              <a:rPr b="1" lang="de-DE" sz="1000" spc="-1" strike="noStrike">
                <a:solidFill>
                  <a:srgbClr val="717171"/>
                </a:solidFill>
                <a:latin typeface="Arial"/>
                <a:ea typeface="Arial"/>
              </a:rPr>
              <a:t>Blockchain für die vernetzte Automatisierungstechnik </a:t>
            </a:r>
            <a:r>
              <a:rPr b="0" lang="de-DE" sz="1000" spc="-1" strike="noStrike">
                <a:solidFill>
                  <a:srgbClr val="717171"/>
                </a:solidFill>
                <a:latin typeface="Arial"/>
                <a:ea typeface="Arial"/>
              </a:rPr>
              <a:t>|</a:t>
            </a:r>
            <a:r>
              <a:rPr b="1" lang="de-DE" sz="1000" spc="-1" strike="noStrike">
                <a:solidFill>
                  <a:srgbClr val="717171"/>
                </a:solidFill>
                <a:latin typeface="Arial"/>
                <a:ea typeface="Arial"/>
              </a:rPr>
              <a:t> </a:t>
            </a:r>
            <a:r>
              <a:rPr b="0" lang="de-DE" sz="1000" spc="-1" strike="noStrike">
                <a:solidFill>
                  <a:srgbClr val="717171"/>
                </a:solidFill>
                <a:latin typeface="Arial"/>
                <a:ea typeface="Arial"/>
              </a:rPr>
              <a:t>Gruppe 12 | Zwischenpräsentation</a:t>
            </a:r>
            <a:endParaRPr b="0" lang="de-DE" sz="1000" spc="-1" strike="noStrike">
              <a:latin typeface="Arial"/>
            </a:endParaRPr>
          </a:p>
        </p:txBody>
      </p:sp>
      <p:sp>
        <p:nvSpPr>
          <p:cNvPr id="175" name="Slide Number Placeholder 4"/>
          <p:cNvSpPr/>
          <p:nvPr/>
        </p:nvSpPr>
        <p:spPr>
          <a:xfrm>
            <a:off x="539640" y="6558120"/>
            <a:ext cx="6624000" cy="151560"/>
          </a:xfrm>
          <a:prstGeom prst="rect">
            <a:avLst/>
          </a:prstGeom>
          <a:noFill/>
          <a:ln w="0">
            <a:noFill/>
          </a:ln>
        </p:spPr>
        <p:style>
          <a:lnRef idx="0"/>
          <a:fillRef idx="0"/>
          <a:effectRef idx="0"/>
          <a:fontRef idx="minor"/>
        </p:style>
        <p:txBody>
          <a:bodyPr lIns="0" rIns="0" tIns="0" bIns="0">
            <a:noAutofit/>
          </a:bodyPr>
          <a:p>
            <a:pPr>
              <a:lnSpc>
                <a:spcPct val="100000"/>
              </a:lnSpc>
            </a:pPr>
            <a:r>
              <a:rPr b="0" lang="de-DE" sz="1000" spc="-1" strike="noStrike">
                <a:solidFill>
                  <a:srgbClr val="717171"/>
                </a:solidFill>
                <a:latin typeface="Arial"/>
              </a:rPr>
              <a:t>Seite </a:t>
            </a:r>
            <a:fld id="{790B60D8-EEE5-4900-8B13-42F6647CB7CF}" type="slidenum">
              <a:rPr b="0" lang="de-DE" sz="1000" spc="-1" strike="noStrike">
                <a:solidFill>
                  <a:srgbClr val="717171"/>
                </a:solidFill>
                <a:latin typeface="Times New Roman"/>
              </a:rPr>
              <a:t>&lt;Foliennummer&gt;</a:t>
            </a:fld>
            <a:endParaRPr b="0" lang="de-DE" sz="1000" spc="-1" strike="noStrike">
              <a:latin typeface="Arial"/>
            </a:endParaRPr>
          </a:p>
        </p:txBody>
      </p:sp>
      <p:pic>
        <p:nvPicPr>
          <p:cNvPr id="176" name="Picture 11" descr="https://lh5.googleusercontent.com/05aTAhDXyfjLFk2QSf3aP661_wW1zCNQ6cYwNhWB5u-1GBYBAxVwXy8r8-I4aW59i--PBhNAGMr0sxBVVSI0KyRLIrYFw_fSsXWcwJFh56r5-vqqKSll-sH-fZjTCwv1E0Nx-_Kx7T7j"/>
          <p:cNvPicPr/>
          <p:nvPr/>
        </p:nvPicPr>
        <p:blipFill>
          <a:blip r:embed="rId1"/>
          <a:srcRect l="0" t="23065" r="70984" b="4440"/>
          <a:stretch/>
        </p:blipFill>
        <p:spPr>
          <a:xfrm>
            <a:off x="251640" y="3285000"/>
            <a:ext cx="2974680" cy="2447640"/>
          </a:xfrm>
          <a:prstGeom prst="rect">
            <a:avLst/>
          </a:prstGeom>
          <a:ln w="0">
            <a:noFill/>
          </a:ln>
        </p:spPr>
      </p:pic>
      <p:sp>
        <p:nvSpPr>
          <p:cNvPr id="177" name="Straight Arrow Connector 6"/>
          <p:cNvSpPr/>
          <p:nvPr/>
        </p:nvSpPr>
        <p:spPr>
          <a:xfrm flipV="1">
            <a:off x="1187640" y="2851560"/>
            <a:ext cx="1007280" cy="1871640"/>
          </a:xfrm>
          <a:custGeom>
            <a:avLst/>
            <a:gdLst/>
            <a:ahLst/>
            <a:rect l="l" t="t" r="r" b="b"/>
            <a:pathLst>
              <a:path w="21600" h="21600">
                <a:moveTo>
                  <a:pt x="0" y="0"/>
                </a:moveTo>
                <a:lnTo>
                  <a:pt x="21600" y="21600"/>
                </a:lnTo>
              </a:path>
            </a:pathLst>
          </a:custGeom>
          <a:noFill/>
          <a:ln>
            <a:solidFill>
              <a:srgbClr val="000000"/>
            </a:solidFill>
            <a:tailEnd len="med" type="triangle" w="med"/>
          </a:ln>
          <a:effectLst>
            <a:outerShdw blurRad="39960" dir="5400000" dist="20160" rotWithShape="0">
              <a:srgbClr val="000000">
                <a:alpha val="38000"/>
              </a:srgbClr>
            </a:outerShdw>
          </a:effectLst>
        </p:spPr>
        <p:style>
          <a:lnRef idx="2">
            <a:schemeClr val="dk1"/>
          </a:lnRef>
          <a:fillRef idx="0">
            <a:schemeClr val="dk1"/>
          </a:fillRef>
          <a:effectRef idx="1">
            <a:schemeClr val="dk1"/>
          </a:effectRef>
          <a:fontRef idx="minor"/>
        </p:style>
      </p:sp>
      <p:sp>
        <p:nvSpPr>
          <p:cNvPr id="178" name="Rectangle 10"/>
          <p:cNvSpPr/>
          <p:nvPr/>
        </p:nvSpPr>
        <p:spPr>
          <a:xfrm>
            <a:off x="1991880" y="2364840"/>
            <a:ext cx="2242800" cy="333360"/>
          </a:xfrm>
          <a:prstGeom prst="rect">
            <a:avLst/>
          </a:prstGeom>
          <a:noFill/>
          <a:ln w="0">
            <a:noFill/>
          </a:ln>
        </p:spPr>
        <p:style>
          <a:lnRef idx="0"/>
          <a:fillRef idx="0"/>
          <a:effectRef idx="0"/>
          <a:fontRef idx="minor"/>
        </p:style>
        <p:txBody>
          <a:bodyPr wrap="none" lIns="90000" rIns="90000" tIns="45000" bIns="45000">
            <a:spAutoFit/>
          </a:bodyPr>
          <a:p>
            <a:pPr algn="ctr">
              <a:lnSpc>
                <a:spcPct val="100000"/>
              </a:lnSpc>
            </a:pPr>
            <a:r>
              <a:rPr b="0" lang="en-US" sz="1600" spc="-1" strike="noStrike">
                <a:solidFill>
                  <a:srgbClr val="000000"/>
                </a:solidFill>
                <a:latin typeface="Arial"/>
                <a:ea typeface="DejaVu Sans"/>
              </a:rPr>
              <a:t>Hash-Wert des Blocks </a:t>
            </a:r>
            <a:endParaRPr b="0" lang="de-DE" sz="1600" spc="-1" strike="noStrike">
              <a:latin typeface="Arial"/>
            </a:endParaRPr>
          </a:p>
        </p:txBody>
      </p:sp>
      <p:sp>
        <p:nvSpPr>
          <p:cNvPr id="179" name="Rectangle 11"/>
          <p:cNvSpPr/>
          <p:nvPr/>
        </p:nvSpPr>
        <p:spPr>
          <a:xfrm>
            <a:off x="4544640" y="2400840"/>
            <a:ext cx="3838320" cy="333360"/>
          </a:xfrm>
          <a:prstGeom prst="rect">
            <a:avLst/>
          </a:prstGeom>
          <a:noFill/>
          <a:ln w="0">
            <a:noFill/>
          </a:ln>
        </p:spPr>
        <p:style>
          <a:lnRef idx="0"/>
          <a:fillRef idx="0"/>
          <a:effectRef idx="0"/>
          <a:fontRef idx="minor"/>
        </p:style>
        <p:txBody>
          <a:bodyPr wrap="none" lIns="90000" rIns="90000" tIns="45000" bIns="45000">
            <a:spAutoFit/>
          </a:bodyPr>
          <a:p>
            <a:pPr algn="ctr">
              <a:lnSpc>
                <a:spcPct val="100000"/>
              </a:lnSpc>
            </a:pPr>
            <a:r>
              <a:rPr b="0" lang="en-US" sz="1600" spc="-1" strike="noStrike">
                <a:solidFill>
                  <a:srgbClr val="000000"/>
                </a:solidFill>
                <a:latin typeface="Arial"/>
                <a:ea typeface="DejaVu Sans"/>
              </a:rPr>
              <a:t>a77c79308462349ccc9d7023498cc0238</a:t>
            </a:r>
            <a:endParaRPr b="0" lang="de-DE" sz="1600" spc="-1" strike="noStrike">
              <a:latin typeface="Arial"/>
            </a:endParaRPr>
          </a:p>
        </p:txBody>
      </p:sp>
      <p:pic>
        <p:nvPicPr>
          <p:cNvPr id="180" name="Picture 2" descr="https://lh5.googleusercontent.com/hn3XFhQ88fL3yPq1gBof_4-GuLg5sh-Pr3AbhkC3l9JgS2ExYIvRvcKHIfj9AxKvzwuuxPnD9_6oWvM__QJpDjSPSdzWFXAua9lTSRptOEphkONmJdlHwQSvkvrWoXI5fTIq7vYtQiuI"/>
          <p:cNvPicPr/>
          <p:nvPr/>
        </p:nvPicPr>
        <p:blipFill>
          <a:blip r:embed="rId2"/>
          <a:stretch/>
        </p:blipFill>
        <p:spPr>
          <a:xfrm>
            <a:off x="3226680" y="3684600"/>
            <a:ext cx="1776960" cy="1559520"/>
          </a:xfrm>
          <a:prstGeom prst="rect">
            <a:avLst/>
          </a:prstGeom>
          <a:ln w="0">
            <a:noFill/>
          </a:ln>
        </p:spPr>
      </p:pic>
      <p:pic>
        <p:nvPicPr>
          <p:cNvPr id="181" name="Picture 11" descr="https://lh5.googleusercontent.com/05aTAhDXyfjLFk2QSf3aP661_wW1zCNQ6cYwNhWB5u-1GBYBAxVwXy8r8-I4aW59i--PBhNAGMr0sxBVVSI0KyRLIrYFw_fSsXWcwJFh56r5-vqqKSll-sH-fZjTCwv1E0Nx-_Kx7T7j"/>
          <p:cNvPicPr/>
          <p:nvPr/>
        </p:nvPicPr>
        <p:blipFill>
          <a:blip r:embed="rId3"/>
          <a:srcRect l="0" t="23065" r="70984" b="4440"/>
          <a:stretch/>
        </p:blipFill>
        <p:spPr>
          <a:xfrm>
            <a:off x="5256000" y="3360240"/>
            <a:ext cx="2974680" cy="2447640"/>
          </a:xfrm>
          <a:prstGeom prst="rect">
            <a:avLst/>
          </a:prstGeom>
          <a:ln w="0">
            <a:noFill/>
          </a:ln>
        </p:spPr>
      </p:pic>
      <p:sp>
        <p:nvSpPr>
          <p:cNvPr id="182" name="Rectangle 19"/>
          <p:cNvSpPr/>
          <p:nvPr/>
        </p:nvSpPr>
        <p:spPr>
          <a:xfrm>
            <a:off x="6643440" y="4055040"/>
            <a:ext cx="1367280" cy="1560240"/>
          </a:xfrm>
          <a:prstGeom prst="rect">
            <a:avLst/>
          </a:prstGeom>
          <a:solidFill>
            <a:schemeClr val="tx2"/>
          </a:solidFill>
          <a:ln w="9525">
            <a:solidFill>
              <a:srgbClr val="717171"/>
            </a:solidFill>
            <a:round/>
          </a:ln>
        </p:spPr>
        <p:style>
          <a:lnRef idx="0"/>
          <a:fillRef idx="0"/>
          <a:effectRef idx="0"/>
          <a:fontRef idx="minor"/>
        </p:style>
      </p:sp>
      <p:sp>
        <p:nvSpPr>
          <p:cNvPr id="183" name="Rectangle 22"/>
          <p:cNvSpPr/>
          <p:nvPr/>
        </p:nvSpPr>
        <p:spPr>
          <a:xfrm>
            <a:off x="4534200" y="2772000"/>
            <a:ext cx="3859560" cy="333360"/>
          </a:xfrm>
          <a:prstGeom prst="rect">
            <a:avLst/>
          </a:prstGeom>
          <a:noFill/>
          <a:ln w="0">
            <a:noFill/>
          </a:ln>
        </p:spPr>
        <p:style>
          <a:lnRef idx="0"/>
          <a:fillRef idx="0"/>
          <a:effectRef idx="0"/>
          <a:fontRef idx="minor"/>
        </p:style>
        <p:txBody>
          <a:bodyPr wrap="none" lIns="90000" rIns="90000" tIns="45000" bIns="45000">
            <a:spAutoFit/>
          </a:bodyPr>
          <a:p>
            <a:pPr algn="ctr">
              <a:lnSpc>
                <a:spcPct val="100000"/>
              </a:lnSpc>
            </a:pPr>
            <a:r>
              <a:rPr b="0" lang="en-US" sz="1600" spc="-1" strike="noStrike">
                <a:solidFill>
                  <a:srgbClr val="000000"/>
                </a:solidFill>
                <a:latin typeface="Arial"/>
                <a:ea typeface="DejaVu Sans"/>
              </a:rPr>
              <a:t>b2399023ccdd322a9203949ddc02c23a3</a:t>
            </a:r>
            <a:endParaRPr b="0" lang="de-DE" sz="1600" spc="-1" strike="noStrike">
              <a:latin typeface="Arial"/>
            </a:endParaRPr>
          </a:p>
        </p:txBody>
      </p:sp>
    </p:spTree>
  </p:cSld>
  <mc:AlternateContent>
    <mc:Choice Requires="p14">
      <p:transition spd="slow" p14:dur="2000"/>
    </mc:Choice>
    <mc:Fallback>
      <p:transition spd="slow"/>
    </mc:Fallback>
  </mc:AlternateContent>
  <p:timing>
    <p:tnLst>
      <p:par>
        <p:cTn id="72" dur="indefinite" restart="never" nodeType="tmRoot">
          <p:childTnLst>
            <p:seq>
              <p:cTn id="73" dur="indefinite" nodeType="mainSeq">
                <p:childTnLst>
                  <p:par>
                    <p:cTn id="74" fill="hold">
                      <p:stCondLst>
                        <p:cond delay="indefinite"/>
                      </p:stCondLst>
                      <p:childTnLst>
                        <p:par>
                          <p:cTn id="75" fill="hold">
                            <p:stCondLst>
                              <p:cond delay="0"/>
                            </p:stCondLst>
                            <p:childTnLst>
                              <p:par>
                                <p:cTn id="76" nodeType="clickEffect" fill="hold" presetClass="entr" presetID="9">
                                  <p:stCondLst>
                                    <p:cond delay="0"/>
                                  </p:stCondLst>
                                  <p:childTnLst>
                                    <p:set>
                                      <p:cBhvr>
                                        <p:cTn id="77" dur="1" fill="hold">
                                          <p:stCondLst>
                                            <p:cond delay="0"/>
                                          </p:stCondLst>
                                        </p:cTn>
                                        <p:tgtEl>
                                          <p:spTgt spid="180"/>
                                        </p:tgtEl>
                                        <p:attrNameLst>
                                          <p:attrName>style.visibility</p:attrName>
                                        </p:attrNameLst>
                                      </p:cBhvr>
                                      <p:to>
                                        <p:strVal val="visible"/>
                                      </p:to>
                                    </p:set>
                                    <p:animEffect filter="dissolve" transition="in">
                                      <p:cBhvr additive="repl">
                                        <p:cTn id="78" dur="500"/>
                                        <p:tgtEl>
                                          <p:spTgt spid="180"/>
                                        </p:tgtEl>
                                      </p:cBhvr>
                                    </p:animEffect>
                                  </p:childTnLst>
                                </p:cTn>
                              </p:par>
                            </p:childTnLst>
                          </p:cTn>
                        </p:par>
                      </p:childTnLst>
                    </p:cTn>
                  </p:par>
                  <p:par>
                    <p:cTn id="79" fill="hold">
                      <p:stCondLst>
                        <p:cond delay="indefinite"/>
                      </p:stCondLst>
                      <p:childTnLst>
                        <p:par>
                          <p:cTn id="80" fill="hold">
                            <p:stCondLst>
                              <p:cond delay="0"/>
                            </p:stCondLst>
                            <p:childTnLst>
                              <p:par>
                                <p:cTn id="81" nodeType="clickEffect" fill="hold" presetClass="entr" presetID="9">
                                  <p:stCondLst>
                                    <p:cond delay="0"/>
                                  </p:stCondLst>
                                  <p:childTnLst>
                                    <p:set>
                                      <p:cBhvr>
                                        <p:cTn id="82" dur="1" fill="hold">
                                          <p:stCondLst>
                                            <p:cond delay="0"/>
                                          </p:stCondLst>
                                        </p:cTn>
                                        <p:tgtEl>
                                          <p:spTgt spid="179"/>
                                        </p:tgtEl>
                                        <p:attrNameLst>
                                          <p:attrName>style.visibility</p:attrName>
                                        </p:attrNameLst>
                                      </p:cBhvr>
                                      <p:to>
                                        <p:strVal val="visible"/>
                                      </p:to>
                                    </p:set>
                                    <p:animEffect filter="dissolve" transition="in">
                                      <p:cBhvr additive="repl">
                                        <p:cTn id="83" dur="500"/>
                                        <p:tgtEl>
                                          <p:spTgt spid="179"/>
                                        </p:tgtEl>
                                      </p:cBhvr>
                                    </p:animEffect>
                                  </p:childTnLst>
                                </p:cTn>
                              </p:par>
                            </p:childTnLst>
                          </p:cTn>
                        </p:par>
                      </p:childTnLst>
                    </p:cTn>
                  </p:par>
                  <p:par>
                    <p:cTn id="84" fill="hold">
                      <p:stCondLst>
                        <p:cond delay="indefinite"/>
                      </p:stCondLst>
                      <p:childTnLst>
                        <p:par>
                          <p:cTn id="85" fill="hold">
                            <p:stCondLst>
                              <p:cond delay="0"/>
                            </p:stCondLst>
                            <p:childTnLst>
                              <p:par>
                                <p:cTn id="86" nodeType="clickEffect" fill="hold" presetClass="entr" presetID="9">
                                  <p:stCondLst>
                                    <p:cond delay="0"/>
                                  </p:stCondLst>
                                  <p:childTnLst>
                                    <p:set>
                                      <p:cBhvr>
                                        <p:cTn id="87" dur="1" fill="hold">
                                          <p:stCondLst>
                                            <p:cond delay="0"/>
                                          </p:stCondLst>
                                        </p:cTn>
                                        <p:tgtEl>
                                          <p:spTgt spid="181"/>
                                        </p:tgtEl>
                                        <p:attrNameLst>
                                          <p:attrName>style.visibility</p:attrName>
                                        </p:attrNameLst>
                                      </p:cBhvr>
                                      <p:to>
                                        <p:strVal val="visible"/>
                                      </p:to>
                                    </p:set>
                                    <p:animEffect filter="dissolve" transition="in">
                                      <p:cBhvr additive="repl">
                                        <p:cTn id="88" dur="500"/>
                                        <p:tgtEl>
                                          <p:spTgt spid="181"/>
                                        </p:tgtEl>
                                      </p:cBhvr>
                                    </p:animEffect>
                                  </p:childTnLst>
                                </p:cTn>
                              </p:par>
                              <p:par>
                                <p:cTn id="89" nodeType="withEffect" fill="hold" presetClass="entr" presetID="9">
                                  <p:stCondLst>
                                    <p:cond delay="0"/>
                                  </p:stCondLst>
                                  <p:childTnLst>
                                    <p:set>
                                      <p:cBhvr>
                                        <p:cTn id="90" dur="1" fill="hold">
                                          <p:stCondLst>
                                            <p:cond delay="0"/>
                                          </p:stCondLst>
                                        </p:cTn>
                                        <p:tgtEl>
                                          <p:spTgt spid="182"/>
                                        </p:tgtEl>
                                        <p:attrNameLst>
                                          <p:attrName>style.visibility</p:attrName>
                                        </p:attrNameLst>
                                      </p:cBhvr>
                                      <p:to>
                                        <p:strVal val="visible"/>
                                      </p:to>
                                    </p:set>
                                    <p:animEffect filter="dissolve" transition="in">
                                      <p:cBhvr additive="repl">
                                        <p:cTn id="91" dur="500"/>
                                        <p:tgtEl>
                                          <p:spTgt spid="182"/>
                                        </p:tgtEl>
                                      </p:cBhvr>
                                    </p:animEffect>
                                  </p:childTnLst>
                                </p:cTn>
                              </p:par>
                            </p:childTnLst>
                          </p:cTn>
                        </p:par>
                      </p:childTnLst>
                    </p:cTn>
                  </p:par>
                  <p:par>
                    <p:cTn id="92" fill="hold">
                      <p:stCondLst>
                        <p:cond delay="indefinite"/>
                      </p:stCondLst>
                      <p:childTnLst>
                        <p:par>
                          <p:cTn id="93" fill="hold">
                            <p:stCondLst>
                              <p:cond delay="0"/>
                            </p:stCondLst>
                            <p:childTnLst>
                              <p:par>
                                <p:cTn id="94" nodeType="clickEffect" fill="hold" presetClass="entr" presetID="9">
                                  <p:stCondLst>
                                    <p:cond delay="0"/>
                                  </p:stCondLst>
                                  <p:childTnLst>
                                    <p:set>
                                      <p:cBhvr>
                                        <p:cTn id="95" dur="1" fill="hold">
                                          <p:stCondLst>
                                            <p:cond delay="0"/>
                                          </p:stCondLst>
                                        </p:cTn>
                                        <p:tgtEl>
                                          <p:spTgt spid="183"/>
                                        </p:tgtEl>
                                        <p:attrNameLst>
                                          <p:attrName>style.visibility</p:attrName>
                                        </p:attrNameLst>
                                      </p:cBhvr>
                                      <p:to>
                                        <p:strVal val="visible"/>
                                      </p:to>
                                    </p:set>
                                    <p:animEffect filter="dissolve" transition="in">
                                      <p:cBhvr additive="repl">
                                        <p:cTn id="96" dur="5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itle 1"/>
          <p:cNvSpPr/>
          <p:nvPr/>
        </p:nvSpPr>
        <p:spPr>
          <a:xfrm>
            <a:off x="539640" y="1713960"/>
            <a:ext cx="8060760" cy="384120"/>
          </a:xfrm>
          <a:prstGeom prst="rect">
            <a:avLst/>
          </a:prstGeom>
          <a:noFill/>
          <a:ln w="0">
            <a:noFill/>
          </a:ln>
        </p:spPr>
        <p:style>
          <a:lnRef idx="0"/>
          <a:fillRef idx="0"/>
          <a:effectRef idx="0"/>
          <a:fontRef idx="minor"/>
        </p:style>
        <p:txBody>
          <a:bodyPr lIns="0" rIns="0" tIns="0" bIns="0" anchor="b">
            <a:noAutofit/>
          </a:bodyPr>
          <a:p>
            <a:pPr>
              <a:lnSpc>
                <a:spcPts val="2999"/>
              </a:lnSpc>
            </a:pPr>
            <a:r>
              <a:rPr b="0" lang="en-US" sz="2400" spc="-1" strike="noStrike">
                <a:solidFill>
                  <a:srgbClr val="c50e1f"/>
                </a:solidFill>
                <a:latin typeface="Arial"/>
              </a:rPr>
              <a:t>Hash-Wert des vorherigen Blocks</a:t>
            </a:r>
            <a:endParaRPr b="0" lang="de-DE" sz="2400" spc="-1" strike="noStrike">
              <a:latin typeface="Arial"/>
            </a:endParaRPr>
          </a:p>
        </p:txBody>
      </p:sp>
      <p:sp>
        <p:nvSpPr>
          <p:cNvPr id="185" name="Footer Placeholder 3"/>
          <p:cNvSpPr/>
          <p:nvPr/>
        </p:nvSpPr>
        <p:spPr>
          <a:xfrm>
            <a:off x="539640" y="6372360"/>
            <a:ext cx="6624000" cy="151560"/>
          </a:xfrm>
          <a:prstGeom prst="rect">
            <a:avLst/>
          </a:prstGeom>
          <a:noFill/>
          <a:ln w="0">
            <a:noFill/>
          </a:ln>
        </p:spPr>
        <p:style>
          <a:lnRef idx="0"/>
          <a:fillRef idx="0"/>
          <a:effectRef idx="0"/>
          <a:fontRef idx="minor"/>
        </p:style>
        <p:txBody>
          <a:bodyPr lIns="0" rIns="0" tIns="0" bIns="0">
            <a:noAutofit/>
          </a:bodyPr>
          <a:p>
            <a:pPr>
              <a:lnSpc>
                <a:spcPct val="100000"/>
              </a:lnSpc>
            </a:pPr>
            <a:r>
              <a:rPr b="1" lang="de-DE" sz="1000" spc="-1" strike="noStrike">
                <a:solidFill>
                  <a:srgbClr val="717171"/>
                </a:solidFill>
                <a:latin typeface="Arial"/>
                <a:ea typeface="Arial"/>
              </a:rPr>
              <a:t>Blockchain für die vernetzte Automatisierungstechnik </a:t>
            </a:r>
            <a:r>
              <a:rPr b="0" lang="de-DE" sz="1000" spc="-1" strike="noStrike">
                <a:solidFill>
                  <a:srgbClr val="717171"/>
                </a:solidFill>
                <a:latin typeface="Arial"/>
                <a:ea typeface="Arial"/>
              </a:rPr>
              <a:t>|</a:t>
            </a:r>
            <a:r>
              <a:rPr b="1" lang="de-DE" sz="1000" spc="-1" strike="noStrike">
                <a:solidFill>
                  <a:srgbClr val="717171"/>
                </a:solidFill>
                <a:latin typeface="Arial"/>
                <a:ea typeface="Arial"/>
              </a:rPr>
              <a:t> </a:t>
            </a:r>
            <a:r>
              <a:rPr b="0" lang="de-DE" sz="1000" spc="-1" strike="noStrike">
                <a:solidFill>
                  <a:srgbClr val="717171"/>
                </a:solidFill>
                <a:latin typeface="Arial"/>
                <a:ea typeface="Arial"/>
              </a:rPr>
              <a:t>Gruppe 12 | Zwischenpräsentation</a:t>
            </a:r>
            <a:endParaRPr b="0" lang="de-DE" sz="1000" spc="-1" strike="noStrike">
              <a:latin typeface="Arial"/>
            </a:endParaRPr>
          </a:p>
        </p:txBody>
      </p:sp>
      <p:sp>
        <p:nvSpPr>
          <p:cNvPr id="186" name="Slide Number Placeholder 4"/>
          <p:cNvSpPr/>
          <p:nvPr/>
        </p:nvSpPr>
        <p:spPr>
          <a:xfrm>
            <a:off x="539640" y="6558120"/>
            <a:ext cx="6624000" cy="151560"/>
          </a:xfrm>
          <a:prstGeom prst="rect">
            <a:avLst/>
          </a:prstGeom>
          <a:noFill/>
          <a:ln w="0">
            <a:noFill/>
          </a:ln>
        </p:spPr>
        <p:style>
          <a:lnRef idx="0"/>
          <a:fillRef idx="0"/>
          <a:effectRef idx="0"/>
          <a:fontRef idx="minor"/>
        </p:style>
        <p:txBody>
          <a:bodyPr lIns="0" rIns="0" tIns="0" bIns="0">
            <a:noAutofit/>
          </a:bodyPr>
          <a:p>
            <a:pPr>
              <a:lnSpc>
                <a:spcPct val="100000"/>
              </a:lnSpc>
            </a:pPr>
            <a:r>
              <a:rPr b="0" lang="de-DE" sz="1000" spc="-1" strike="noStrike">
                <a:solidFill>
                  <a:srgbClr val="717171"/>
                </a:solidFill>
                <a:latin typeface="Arial"/>
              </a:rPr>
              <a:t>Seite </a:t>
            </a:r>
            <a:fld id="{4032C03D-C515-4FBE-93C4-A76CCCEAE546}" type="slidenum">
              <a:rPr b="0" lang="de-DE" sz="1000" spc="-1" strike="noStrike">
                <a:solidFill>
                  <a:srgbClr val="717171"/>
                </a:solidFill>
                <a:latin typeface="Times New Roman"/>
              </a:rPr>
              <a:t>&lt;Foliennummer&gt;</a:t>
            </a:fld>
            <a:endParaRPr b="0" lang="de-DE" sz="1000" spc="-1" strike="noStrike">
              <a:latin typeface="Arial"/>
            </a:endParaRPr>
          </a:p>
        </p:txBody>
      </p:sp>
      <p:pic>
        <p:nvPicPr>
          <p:cNvPr id="187" name="Picture 2" descr="https://a.c-dn.net/c/content/dam/publicsites/igcom/uk/images/ContentImage/IG-What-is-blockchain-technology-Blocks-with-des.png"/>
          <p:cNvPicPr/>
          <p:nvPr/>
        </p:nvPicPr>
        <p:blipFill>
          <a:blip r:embed="rId1"/>
          <a:stretch/>
        </p:blipFill>
        <p:spPr>
          <a:xfrm>
            <a:off x="1017000" y="2349360"/>
            <a:ext cx="7106400" cy="3641040"/>
          </a:xfrm>
          <a:prstGeom prst="rect">
            <a:avLst/>
          </a:prstGeom>
          <a:ln w="0">
            <a:noFill/>
          </a:ln>
        </p:spPr>
      </p:pic>
      <p:sp>
        <p:nvSpPr>
          <p:cNvPr id="188" name="Rectangle 6"/>
          <p:cNvSpPr/>
          <p:nvPr/>
        </p:nvSpPr>
        <p:spPr>
          <a:xfrm>
            <a:off x="4500000" y="3357000"/>
            <a:ext cx="935280" cy="1079280"/>
          </a:xfrm>
          <a:prstGeom prst="rect">
            <a:avLst/>
          </a:prstGeom>
          <a:solidFill>
            <a:schemeClr val="tx2"/>
          </a:solidFill>
          <a:ln w="9525">
            <a:solidFill>
              <a:srgbClr val="717171"/>
            </a:solidFill>
            <a:round/>
          </a:ln>
        </p:spPr>
        <p:style>
          <a:lnRef idx="0"/>
          <a:fillRef idx="0"/>
          <a:effectRef idx="0"/>
          <a:fontRef idx="minor"/>
        </p:style>
      </p:sp>
      <p:sp>
        <p:nvSpPr>
          <p:cNvPr id="189" name="Rectangle 11"/>
          <p:cNvSpPr/>
          <p:nvPr/>
        </p:nvSpPr>
        <p:spPr>
          <a:xfrm rot="19857600">
            <a:off x="4237200" y="5058000"/>
            <a:ext cx="907920" cy="45000"/>
          </a:xfrm>
          <a:prstGeom prst="rect">
            <a:avLst/>
          </a:prstGeom>
          <a:solidFill>
            <a:schemeClr val="tx2"/>
          </a:solidFill>
          <a:ln w="9525">
            <a:solidFill>
              <a:srgbClr val="717171"/>
            </a:solidFill>
            <a:round/>
          </a:ln>
        </p:spPr>
        <p:style>
          <a:lnRef idx="0"/>
          <a:fillRef idx="0"/>
          <a:effectRef idx="0"/>
          <a:fontRef idx="minor"/>
        </p:style>
      </p:sp>
      <p:sp>
        <p:nvSpPr>
          <p:cNvPr id="190" name="TextBox 12"/>
          <p:cNvSpPr/>
          <p:nvPr/>
        </p:nvSpPr>
        <p:spPr>
          <a:xfrm>
            <a:off x="5100480" y="4687920"/>
            <a:ext cx="1199160" cy="30312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ff0000"/>
                </a:solidFill>
                <a:latin typeface="Arial"/>
                <a:ea typeface="DejaVu Sans"/>
              </a:rPr>
              <a:t>9H3YYQ</a:t>
            </a:r>
            <a:endParaRPr b="0" lang="de-DE" sz="1400" spc="-1" strike="noStrike">
              <a:latin typeface="Arial"/>
            </a:endParaRPr>
          </a:p>
        </p:txBody>
      </p:sp>
    </p:spTree>
  </p:cSld>
  <mc:AlternateContent>
    <mc:Choice Requires="p14">
      <p:transition spd="slow" p14:dur="2000"/>
    </mc:Choice>
    <mc:Fallback>
      <p:transition spd="slow"/>
    </mc:Fallback>
  </mc:AlternateContent>
  <p:timing>
    <p:tnLst>
      <p:par>
        <p:cTn id="97" dur="indefinite" restart="never" nodeType="tmRoot">
          <p:childTnLst>
            <p:seq>
              <p:cTn id="98" dur="indefinite" nodeType="mainSeq">
                <p:childTnLst>
                  <p:par>
                    <p:cTn id="99" fill="hold">
                      <p:stCondLst>
                        <p:cond delay="indefinite"/>
                      </p:stCondLst>
                      <p:childTnLst>
                        <p:par>
                          <p:cTn id="100" fill="hold">
                            <p:stCondLst>
                              <p:cond delay="0"/>
                            </p:stCondLst>
                            <p:childTnLst>
                              <p:par>
                                <p:cTn id="101" nodeType="clickEffect" fill="hold" presetClass="entr" presetID="9">
                                  <p:stCondLst>
                                    <p:cond delay="0"/>
                                  </p:stCondLst>
                                  <p:childTnLst>
                                    <p:set>
                                      <p:cBhvr>
                                        <p:cTn id="102" dur="1" fill="hold">
                                          <p:stCondLst>
                                            <p:cond delay="0"/>
                                          </p:stCondLst>
                                        </p:cTn>
                                        <p:tgtEl>
                                          <p:spTgt spid="188"/>
                                        </p:tgtEl>
                                        <p:attrNameLst>
                                          <p:attrName>style.visibility</p:attrName>
                                        </p:attrNameLst>
                                      </p:cBhvr>
                                      <p:to>
                                        <p:strVal val="visible"/>
                                      </p:to>
                                    </p:set>
                                    <p:animEffect filter="dissolve" transition="in">
                                      <p:cBhvr additive="repl">
                                        <p:cTn id="103" dur="500"/>
                                        <p:tgtEl>
                                          <p:spTgt spid="188"/>
                                        </p:tgtEl>
                                      </p:cBhvr>
                                    </p:animEffect>
                                  </p:childTnLst>
                                </p:cTn>
                              </p:par>
                            </p:childTnLst>
                          </p:cTn>
                        </p:par>
                      </p:childTnLst>
                    </p:cTn>
                  </p:par>
                  <p:par>
                    <p:cTn id="104" fill="hold">
                      <p:stCondLst>
                        <p:cond delay="indefinite"/>
                      </p:stCondLst>
                      <p:childTnLst>
                        <p:par>
                          <p:cTn id="105" fill="hold">
                            <p:stCondLst>
                              <p:cond delay="0"/>
                            </p:stCondLst>
                            <p:childTnLst>
                              <p:par>
                                <p:cTn id="106" nodeType="clickEffect" fill="hold" presetClass="entr" presetID="9">
                                  <p:stCondLst>
                                    <p:cond delay="0"/>
                                  </p:stCondLst>
                                  <p:childTnLst>
                                    <p:set>
                                      <p:cBhvr>
                                        <p:cTn id="107" dur="1" fill="hold">
                                          <p:stCondLst>
                                            <p:cond delay="0"/>
                                          </p:stCondLst>
                                        </p:cTn>
                                        <p:tgtEl>
                                          <p:spTgt spid="189"/>
                                        </p:tgtEl>
                                        <p:attrNameLst>
                                          <p:attrName>style.visibility</p:attrName>
                                        </p:attrNameLst>
                                      </p:cBhvr>
                                      <p:to>
                                        <p:strVal val="visible"/>
                                      </p:to>
                                    </p:set>
                                    <p:animEffect filter="dissolve" transition="in">
                                      <p:cBhvr additive="repl">
                                        <p:cTn id="108" dur="500"/>
                                        <p:tgtEl>
                                          <p:spTgt spid="189"/>
                                        </p:tgtEl>
                                      </p:cBhvr>
                                    </p:animEffect>
                                  </p:childTnLst>
                                </p:cTn>
                              </p:par>
                            </p:childTnLst>
                          </p:cTn>
                        </p:par>
                      </p:childTnLst>
                    </p:cTn>
                  </p:par>
                  <p:par>
                    <p:cTn id="109" fill="hold">
                      <p:stCondLst>
                        <p:cond delay="indefinite"/>
                      </p:stCondLst>
                      <p:childTnLst>
                        <p:par>
                          <p:cTn id="110" fill="hold">
                            <p:stCondLst>
                              <p:cond delay="0"/>
                            </p:stCondLst>
                            <p:childTnLst>
                              <p:par>
                                <p:cTn id="111" nodeType="clickEffect" fill="hold" presetClass="entr" presetID="9">
                                  <p:stCondLst>
                                    <p:cond delay="0"/>
                                  </p:stCondLst>
                                  <p:childTnLst>
                                    <p:set>
                                      <p:cBhvr>
                                        <p:cTn id="112" dur="1" fill="hold">
                                          <p:stCondLst>
                                            <p:cond delay="0"/>
                                          </p:stCondLst>
                                        </p:cTn>
                                        <p:tgtEl>
                                          <p:spTgt spid="190"/>
                                        </p:tgtEl>
                                        <p:attrNameLst>
                                          <p:attrName>style.visibility</p:attrName>
                                        </p:attrNameLst>
                                      </p:cBhvr>
                                      <p:to>
                                        <p:strVal val="visible"/>
                                      </p:to>
                                    </p:set>
                                    <p:animEffect filter="dissolve" transition="in">
                                      <p:cBhvr additive="repl">
                                        <p:cTn id="113" dur="500"/>
                                        <p:tgtEl>
                                          <p:spTgt spid="1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itle 1"/>
          <p:cNvSpPr/>
          <p:nvPr/>
        </p:nvSpPr>
        <p:spPr>
          <a:xfrm>
            <a:off x="539640" y="1713960"/>
            <a:ext cx="8060760" cy="384120"/>
          </a:xfrm>
          <a:prstGeom prst="rect">
            <a:avLst/>
          </a:prstGeom>
          <a:noFill/>
          <a:ln w="0">
            <a:noFill/>
          </a:ln>
        </p:spPr>
        <p:style>
          <a:lnRef idx="0"/>
          <a:fillRef idx="0"/>
          <a:effectRef idx="0"/>
          <a:fontRef idx="minor"/>
        </p:style>
        <p:txBody>
          <a:bodyPr lIns="0" rIns="0" tIns="0" bIns="0" anchor="b">
            <a:noAutofit/>
          </a:bodyPr>
          <a:p>
            <a:pPr>
              <a:lnSpc>
                <a:spcPts val="2999"/>
              </a:lnSpc>
            </a:pPr>
            <a:r>
              <a:rPr b="0" lang="en-US" sz="2400" spc="-1" strike="noStrike">
                <a:solidFill>
                  <a:srgbClr val="c50e1f"/>
                </a:solidFill>
                <a:latin typeface="Arial"/>
              </a:rPr>
              <a:t>Wie neue Blöcke hinzugefügt werden ?</a:t>
            </a:r>
            <a:endParaRPr b="0" lang="de-DE" sz="2400" spc="-1" strike="noStrike">
              <a:latin typeface="Arial"/>
            </a:endParaRPr>
          </a:p>
        </p:txBody>
      </p:sp>
      <p:pic>
        <p:nvPicPr>
          <p:cNvPr id="192" name="Content Placeholder 5" descr=""/>
          <p:cNvPicPr/>
          <p:nvPr/>
        </p:nvPicPr>
        <p:blipFill>
          <a:blip r:embed="rId1"/>
          <a:stretch/>
        </p:blipFill>
        <p:spPr>
          <a:xfrm>
            <a:off x="2061360" y="2349360"/>
            <a:ext cx="5016960" cy="3641040"/>
          </a:xfrm>
          <a:prstGeom prst="rect">
            <a:avLst/>
          </a:prstGeom>
          <a:ln w="0">
            <a:noFill/>
          </a:ln>
        </p:spPr>
      </p:pic>
      <p:sp>
        <p:nvSpPr>
          <p:cNvPr id="193" name="Footer Placeholder 3"/>
          <p:cNvSpPr/>
          <p:nvPr/>
        </p:nvSpPr>
        <p:spPr>
          <a:xfrm>
            <a:off x="539640" y="6372360"/>
            <a:ext cx="6624000" cy="151560"/>
          </a:xfrm>
          <a:prstGeom prst="rect">
            <a:avLst/>
          </a:prstGeom>
          <a:noFill/>
          <a:ln w="0">
            <a:noFill/>
          </a:ln>
        </p:spPr>
        <p:style>
          <a:lnRef idx="0"/>
          <a:fillRef idx="0"/>
          <a:effectRef idx="0"/>
          <a:fontRef idx="minor"/>
        </p:style>
        <p:txBody>
          <a:bodyPr lIns="0" rIns="0" tIns="0" bIns="0">
            <a:noAutofit/>
          </a:bodyPr>
          <a:p>
            <a:pPr>
              <a:lnSpc>
                <a:spcPct val="100000"/>
              </a:lnSpc>
            </a:pPr>
            <a:r>
              <a:rPr b="1" lang="de-DE" sz="1000" spc="-1" strike="noStrike">
                <a:solidFill>
                  <a:srgbClr val="717171"/>
                </a:solidFill>
                <a:latin typeface="Arial"/>
                <a:ea typeface="Arial"/>
              </a:rPr>
              <a:t>Blockchain für die vernetzte Automatisierungstechnik </a:t>
            </a:r>
            <a:r>
              <a:rPr b="0" lang="de-DE" sz="1000" spc="-1" strike="noStrike">
                <a:solidFill>
                  <a:srgbClr val="717171"/>
                </a:solidFill>
                <a:latin typeface="Arial"/>
                <a:ea typeface="Arial"/>
              </a:rPr>
              <a:t>|</a:t>
            </a:r>
            <a:r>
              <a:rPr b="1" lang="de-DE" sz="1000" spc="-1" strike="noStrike">
                <a:solidFill>
                  <a:srgbClr val="717171"/>
                </a:solidFill>
                <a:latin typeface="Arial"/>
                <a:ea typeface="Arial"/>
              </a:rPr>
              <a:t> </a:t>
            </a:r>
            <a:r>
              <a:rPr b="0" lang="de-DE" sz="1000" spc="-1" strike="noStrike">
                <a:solidFill>
                  <a:srgbClr val="717171"/>
                </a:solidFill>
                <a:latin typeface="Arial"/>
                <a:ea typeface="Arial"/>
              </a:rPr>
              <a:t>Gruppe 12 | Zwischenpräsentation</a:t>
            </a:r>
            <a:endParaRPr b="0" lang="de-DE" sz="1000" spc="-1" strike="noStrike">
              <a:latin typeface="Arial"/>
            </a:endParaRPr>
          </a:p>
        </p:txBody>
      </p:sp>
      <p:sp>
        <p:nvSpPr>
          <p:cNvPr id="194" name="Slide Number Placeholder 4"/>
          <p:cNvSpPr/>
          <p:nvPr/>
        </p:nvSpPr>
        <p:spPr>
          <a:xfrm>
            <a:off x="539640" y="6558120"/>
            <a:ext cx="6624000" cy="151560"/>
          </a:xfrm>
          <a:prstGeom prst="rect">
            <a:avLst/>
          </a:prstGeom>
          <a:noFill/>
          <a:ln w="0">
            <a:noFill/>
          </a:ln>
        </p:spPr>
        <p:style>
          <a:lnRef idx="0"/>
          <a:fillRef idx="0"/>
          <a:effectRef idx="0"/>
          <a:fontRef idx="minor"/>
        </p:style>
        <p:txBody>
          <a:bodyPr lIns="0" rIns="0" tIns="0" bIns="0">
            <a:noAutofit/>
          </a:bodyPr>
          <a:p>
            <a:pPr>
              <a:lnSpc>
                <a:spcPct val="100000"/>
              </a:lnSpc>
            </a:pPr>
            <a:r>
              <a:rPr b="0" lang="de-DE" sz="1000" spc="-1" strike="noStrike">
                <a:solidFill>
                  <a:srgbClr val="717171"/>
                </a:solidFill>
                <a:latin typeface="Arial"/>
              </a:rPr>
              <a:t>Seite </a:t>
            </a:r>
            <a:fld id="{C3309623-FD3B-4CE4-866D-0EF704B3252B}" type="slidenum">
              <a:rPr b="0" lang="de-DE" sz="1000" spc="-1" strike="noStrike">
                <a:solidFill>
                  <a:srgbClr val="717171"/>
                </a:solidFill>
                <a:latin typeface="Times New Roman"/>
              </a:rPr>
              <a:t>&lt;Foliennummer&gt;</a:t>
            </a:fld>
            <a:endParaRPr b="0" lang="de-DE" sz="1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c50e1f"/>
      </a:dk2>
      <a:lt2>
        <a:srgbClr val="b2b2b2"/>
      </a:lt2>
      <a:accent1>
        <a:srgbClr val="717171"/>
      </a:accent1>
      <a:accent2>
        <a:srgbClr val="177191"/>
      </a:accent2>
      <a:accent3>
        <a:srgbClr val="ffffff"/>
      </a:accent3>
      <a:accent4>
        <a:srgbClr val="000000"/>
      </a:accent4>
      <a:accent5>
        <a:srgbClr val="bbbbbb"/>
      </a:accent5>
      <a:accent6>
        <a:srgbClr val="146683"/>
      </a:accent6>
      <a:hlink>
        <a:srgbClr val="53bde3"/>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c50e1f"/>
      </a:dk2>
      <a:lt2>
        <a:srgbClr val="b2b2b2"/>
      </a:lt2>
      <a:accent1>
        <a:srgbClr val="717171"/>
      </a:accent1>
      <a:accent2>
        <a:srgbClr val="177191"/>
      </a:accent2>
      <a:accent3>
        <a:srgbClr val="ffffff"/>
      </a:accent3>
      <a:accent4>
        <a:srgbClr val="000000"/>
      </a:accent4>
      <a:accent5>
        <a:srgbClr val="bbbbbb"/>
      </a:accent5>
      <a:accent6>
        <a:srgbClr val="146683"/>
      </a:accent6>
      <a:hlink>
        <a:srgbClr val="53bde3"/>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c50e1f"/>
      </a:dk2>
      <a:lt2>
        <a:srgbClr val="b2b2b2"/>
      </a:lt2>
      <a:accent1>
        <a:srgbClr val="717171"/>
      </a:accent1>
      <a:accent2>
        <a:srgbClr val="177191"/>
      </a:accent2>
      <a:accent3>
        <a:srgbClr val="ffffff"/>
      </a:accent3>
      <a:accent4>
        <a:srgbClr val="000000"/>
      </a:accent4>
      <a:accent5>
        <a:srgbClr val="bbbbbb"/>
      </a:accent5>
      <a:accent6>
        <a:srgbClr val="146683"/>
      </a:accent6>
      <a:hlink>
        <a:srgbClr val="53bde3"/>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c50e1f"/>
      </a:dk2>
      <a:lt2>
        <a:srgbClr val="b2b2b2"/>
      </a:lt2>
      <a:accent1>
        <a:srgbClr val="717171"/>
      </a:accent1>
      <a:accent2>
        <a:srgbClr val="177191"/>
      </a:accent2>
      <a:accent3>
        <a:srgbClr val="ffffff"/>
      </a:accent3>
      <a:accent4>
        <a:srgbClr val="000000"/>
      </a:accent4>
      <a:accent5>
        <a:srgbClr val="bbbbbb"/>
      </a:accent5>
      <a:accent6>
        <a:srgbClr val="146683"/>
      </a:accent6>
      <a:hlink>
        <a:srgbClr val="53bde3"/>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TU_PPT_Master_mitBild_V03_Hausecke(1)</Template>
  <TotalTime>0</TotalTime>
  <Application>LibreOffice/7.1.7.2$Windows_X86_64 LibreOffice_project/c6a4e3954236145e2acb0b65f68614365aeee33f</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2022-01-05T13:30:34Z</dcterms:created>
  <dc:creator>TU-Pseudonym 6330427142192157</dc:creator>
  <dc:description/>
  <dc:language>de-DE</dc:language>
  <cp:lastModifiedBy/>
  <dcterms:modified xsi:type="dcterms:W3CDTF">2022-01-07T22:56:50Z</dcterms:modified>
  <cp:revision>19</cp:revision>
  <dc:subject/>
  <dc:title>TITEL DER PRÄSENTATION ODER THEMA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MClips">
    <vt:i4>2</vt:i4>
  </property>
  <property fmtid="{D5CDD505-2E9C-101B-9397-08002B2CF9AE}" pid="3" name="Notes">
    <vt:i4>28</vt:i4>
  </property>
  <property fmtid="{D5CDD505-2E9C-101B-9397-08002B2CF9AE}" pid="4" name="PresentationFormat">
    <vt:lpwstr>Bildschirmpräsentation (4:3)</vt:lpwstr>
  </property>
  <property fmtid="{D5CDD505-2E9C-101B-9397-08002B2CF9AE}" pid="5" name="Slides">
    <vt:i4>28</vt:i4>
  </property>
</Properties>
</file>