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10F0-4478-4B9B-97A1-9FA2F5B1724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C90123A-8766-49D0-A0D6-19667FF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1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10F0-4478-4B9B-97A1-9FA2F5B1724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123A-8766-49D0-A0D6-19667FF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1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10F0-4478-4B9B-97A1-9FA2F5B1724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123A-8766-49D0-A0D6-19667FF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10F0-4478-4B9B-97A1-9FA2F5B1724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123A-8766-49D0-A0D6-19667FF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0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9710F0-4478-4B9B-97A1-9FA2F5B1724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C90123A-8766-49D0-A0D6-19667FF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0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10F0-4478-4B9B-97A1-9FA2F5B1724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123A-8766-49D0-A0D6-19667FF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0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10F0-4478-4B9B-97A1-9FA2F5B1724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123A-8766-49D0-A0D6-19667FF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10F0-4478-4B9B-97A1-9FA2F5B1724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123A-8766-49D0-A0D6-19667FF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10F0-4478-4B9B-97A1-9FA2F5B1724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123A-8766-49D0-A0D6-19667FF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2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10F0-4478-4B9B-97A1-9FA2F5B1724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123A-8766-49D0-A0D6-19667FF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10F0-4478-4B9B-97A1-9FA2F5B17243}" type="datetimeFigureOut">
              <a:rPr lang="en-US" smtClean="0"/>
              <a:t>12/21/2019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123A-8766-49D0-A0D6-19667FF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9710F0-4478-4B9B-97A1-9FA2F5B1724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C90123A-8766-49D0-A0D6-19667FF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5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299048"/>
            <a:ext cx="9966960" cy="3904439"/>
          </a:xfrm>
        </p:spPr>
        <p:txBody>
          <a:bodyPr>
            <a:normAutofit/>
          </a:bodyPr>
          <a:lstStyle/>
          <a:p>
            <a:pPr algn="ctr"/>
            <a:r>
              <a:rPr lang="vi-VN" sz="4400" dirty="0" smtClean="0"/>
              <a:t>Online restaurant</a:t>
            </a:r>
            <a:br>
              <a:rPr lang="vi-VN" sz="4400" dirty="0" smtClean="0"/>
            </a:br>
            <a:r>
              <a:rPr lang="vi-VN" sz="8800" dirty="0" smtClean="0"/>
              <a:t/>
            </a:r>
            <a:br>
              <a:rPr lang="vi-VN" sz="8800" dirty="0" smtClean="0"/>
            </a:br>
            <a:r>
              <a:rPr lang="vi-VN" sz="8800" dirty="0" smtClean="0"/>
              <a:t>NHà hàng</a:t>
            </a:r>
            <a:br>
              <a:rPr lang="vi-VN" sz="8800" dirty="0" smtClean="0"/>
            </a:br>
            <a:r>
              <a:rPr lang="vi-VN" sz="8800" dirty="0" smtClean="0"/>
              <a:t>tứ phương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2092194"/>
          </a:xfrm>
        </p:spPr>
        <p:txBody>
          <a:bodyPr>
            <a:normAutofit fontScale="85000" lnSpcReduction="20000"/>
          </a:bodyPr>
          <a:lstStyle/>
          <a:p>
            <a:r>
              <a:rPr lang="vi-VN" dirty="0" smtClean="0"/>
              <a:t>Nhóm 9: Hạ Anh Dũng</a:t>
            </a:r>
          </a:p>
          <a:p>
            <a:r>
              <a:rPr lang="vi-VN" dirty="0"/>
              <a:t>	</a:t>
            </a:r>
            <a:r>
              <a:rPr lang="vi-VN" dirty="0" smtClean="0"/>
              <a:t>Lê Xuân Phú</a:t>
            </a:r>
          </a:p>
          <a:p>
            <a:r>
              <a:rPr lang="vi-VN" dirty="0"/>
              <a:t>	</a:t>
            </a:r>
            <a:r>
              <a:rPr lang="vi-VN" dirty="0" smtClean="0"/>
              <a:t>Nguyễn Thái Huy</a:t>
            </a:r>
          </a:p>
          <a:p>
            <a:r>
              <a:rPr lang="vi-VN" dirty="0"/>
              <a:t>	</a:t>
            </a:r>
            <a:r>
              <a:rPr lang="vi-VN" dirty="0" smtClean="0"/>
              <a:t>Nguyễn Phương Hằng</a:t>
            </a:r>
          </a:p>
          <a:p>
            <a:r>
              <a:rPr lang="vi-VN" dirty="0"/>
              <a:t>	</a:t>
            </a:r>
            <a:r>
              <a:rPr lang="vi-VN" dirty="0" smtClean="0"/>
              <a:t>Hoàng Văn Hiếu</a:t>
            </a:r>
          </a:p>
          <a:p>
            <a:r>
              <a:rPr lang="vi-VN" dirty="0"/>
              <a:t>	</a:t>
            </a:r>
            <a:r>
              <a:rPr lang="vi-VN" dirty="0" smtClean="0"/>
              <a:t>Lê Trung Thông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8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596" y="484632"/>
            <a:ext cx="9017652" cy="1165889"/>
          </a:xfrm>
        </p:spPr>
        <p:txBody>
          <a:bodyPr>
            <a:normAutofit/>
          </a:bodyPr>
          <a:lstStyle/>
          <a:p>
            <a:r>
              <a:rPr lang="vi-VN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 dirty="0" smtClean="0"/>
              <a:t>1. Tổng quan</a:t>
            </a:r>
          </a:p>
          <a:p>
            <a:r>
              <a:rPr lang="vi-VN" sz="3600" dirty="0" smtClean="0"/>
              <a:t>2. Các công nghệ được sử dụng</a:t>
            </a:r>
          </a:p>
          <a:p>
            <a:r>
              <a:rPr lang="vi-VN" sz="3600" dirty="0" smtClean="0"/>
              <a:t>3. Một số chức năng chính</a:t>
            </a:r>
          </a:p>
          <a:p>
            <a:r>
              <a:rPr lang="vi-VN" sz="3600" dirty="0" smtClean="0"/>
              <a:t>4. Cơ sở dữ liệu</a:t>
            </a:r>
          </a:p>
          <a:p>
            <a:r>
              <a:rPr lang="vi-VN" sz="3600" dirty="0" smtClean="0"/>
              <a:t>5. Demo sản phẩm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05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800" dirty="0" smtClean="0"/>
              <a:t>1. Tổng quan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68" y="2121408"/>
            <a:ext cx="10409380" cy="4050792"/>
          </a:xfrm>
        </p:spPr>
        <p:txBody>
          <a:bodyPr>
            <a:normAutofit/>
          </a:bodyPr>
          <a:lstStyle/>
          <a:p>
            <a:r>
              <a:rPr lang="vi-VN" sz="3200" dirty="0" smtClean="0"/>
              <a:t>Nhà hàng Tứ Phương online là một ứng dụng cho phép triển khai hệ thống kinh doanh trực tuyến của nhà hàng </a:t>
            </a:r>
          </a:p>
          <a:p>
            <a:r>
              <a:rPr lang="vi-VN" sz="3200" dirty="0" smtClean="0"/>
              <a:t>Mục đích của ứng dụng là:</a:t>
            </a:r>
          </a:p>
          <a:p>
            <a:pPr lvl="1"/>
            <a:r>
              <a:rPr lang="vi-VN" sz="3200" dirty="0"/>
              <a:t>M</a:t>
            </a:r>
            <a:r>
              <a:rPr lang="vi-VN" sz="3200" dirty="0" smtClean="0"/>
              <a:t>ở rộng độ nhận biết của khách hàng đối với nhà hàng</a:t>
            </a:r>
          </a:p>
          <a:p>
            <a:pPr lvl="1"/>
            <a:r>
              <a:rPr lang="vi-VN" sz="3200" dirty="0" smtClean="0"/>
              <a:t>Nâng cao khả năng kinh doanh online của nhà hàng dựa trên nền tảng web online</a:t>
            </a:r>
          </a:p>
          <a:p>
            <a:pPr lvl="1"/>
            <a:r>
              <a:rPr lang="vi-VN" sz="3200" dirty="0"/>
              <a:t>P</a:t>
            </a:r>
            <a:r>
              <a:rPr lang="vi-VN" sz="3200" dirty="0" smtClean="0"/>
              <a:t>hát triển tương tác của nhà hàng với khách hàng</a:t>
            </a:r>
          </a:p>
          <a:p>
            <a:pPr lvl="1"/>
            <a:r>
              <a:rPr lang="vi-VN" sz="3200" dirty="0"/>
              <a:t>T</a:t>
            </a:r>
            <a:r>
              <a:rPr lang="vi-VN" sz="3200" dirty="0" smtClean="0"/>
              <a:t>iếp cận nhanh chóng với các khách hàng tiềm năng.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28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800" dirty="0" smtClean="0"/>
              <a:t>2. Các công nghệ được sử dụng</a:t>
            </a:r>
            <a:endParaRPr lang="en-US" sz="4800" dirty="0"/>
          </a:p>
        </p:txBody>
      </p:sp>
      <p:pic>
        <p:nvPicPr>
          <p:cNvPr id="1026" name="Picture 2" descr="Hình ảnh có liên qu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81" y="2361582"/>
            <a:ext cx="4934009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ình ảnh có li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85" y="4099854"/>
            <a:ext cx="5054780" cy="2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6" y="2282197"/>
            <a:ext cx="3847081" cy="384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14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800" dirty="0" smtClean="0"/>
              <a:t>3. Một số chức năng chính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15" y="1862616"/>
            <a:ext cx="10731433" cy="4050792"/>
          </a:xfrm>
        </p:spPr>
        <p:txBody>
          <a:bodyPr>
            <a:noAutofit/>
          </a:bodyPr>
          <a:lstStyle/>
          <a:p>
            <a:r>
              <a:rPr lang="vi-VN" sz="3200" dirty="0" smtClean="0"/>
              <a:t>Người quản lí chung được xem, cập nhật tất cả thông tin trên website nhà hàng.</a:t>
            </a:r>
          </a:p>
          <a:p>
            <a:r>
              <a:rPr lang="vi-VN" sz="3200" dirty="0" smtClean="0"/>
              <a:t>Nhân viên online của các chi nhánh được cập nhật thông tin riêng của nhà hàng chi nhánh, nhận và xử lí các đơn hàng của khách hàng.</a:t>
            </a:r>
          </a:p>
          <a:p>
            <a:r>
              <a:rPr lang="vi-VN" sz="3200" dirty="0" smtClean="0"/>
              <a:t>Mọi khách hàng được xem tất cả thông tin trên website, được tiến hành đặt bàn, đặt hàng theo nhu cầu.</a:t>
            </a:r>
          </a:p>
          <a:p>
            <a:r>
              <a:rPr lang="vi-VN" sz="3200" dirty="0" smtClean="0"/>
              <a:t>Các khách hàng đã đăng kí tài khoản được lưu trữ thông tin cá nhân, tình trạng đặt hàng.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409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423" y="145327"/>
            <a:ext cx="10058400" cy="849587"/>
          </a:xfrm>
        </p:spPr>
        <p:txBody>
          <a:bodyPr>
            <a:normAutofit/>
          </a:bodyPr>
          <a:lstStyle/>
          <a:p>
            <a:r>
              <a:rPr lang="vi-VN" sz="4800" dirty="0" smtClean="0"/>
              <a:t>4. Cơ sở dữ liệu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69288"/>
            <a:ext cx="11128075" cy="589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2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591" y="271847"/>
            <a:ext cx="10058400" cy="728817"/>
          </a:xfrm>
        </p:spPr>
        <p:txBody>
          <a:bodyPr>
            <a:normAutofit fontScale="90000"/>
          </a:bodyPr>
          <a:lstStyle/>
          <a:p>
            <a:r>
              <a:rPr lang="vi-VN" sz="4800" dirty="0"/>
              <a:t>5</a:t>
            </a:r>
            <a:r>
              <a:rPr lang="vi-VN" sz="4800" dirty="0" smtClean="0"/>
              <a:t>. Demo sản phẩm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18" y="895948"/>
            <a:ext cx="8375480" cy="5889010"/>
          </a:xfrm>
        </p:spPr>
      </p:pic>
    </p:spTree>
    <p:extLst>
      <p:ext uri="{BB962C8B-B14F-4D97-AF65-F5344CB8AC3E}">
        <p14:creationId xmlns:p14="http://schemas.microsoft.com/office/powerpoint/2010/main" val="398090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20" y="406390"/>
            <a:ext cx="10373017" cy="5834822"/>
          </a:xfrm>
        </p:spPr>
      </p:pic>
    </p:spTree>
    <p:extLst>
      <p:ext uri="{BB962C8B-B14F-4D97-AF65-F5344CB8AC3E}">
        <p14:creationId xmlns:p14="http://schemas.microsoft.com/office/powerpoint/2010/main" val="922993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131</TotalTime>
  <Words>240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Rockwell</vt:lpstr>
      <vt:lpstr>Rockwell Condensed</vt:lpstr>
      <vt:lpstr>Times New Roman</vt:lpstr>
      <vt:lpstr>Wingdings</vt:lpstr>
      <vt:lpstr>Wood Type</vt:lpstr>
      <vt:lpstr>Online restaurant  NHà hàng tứ phương</vt:lpstr>
      <vt:lpstr>Outline</vt:lpstr>
      <vt:lpstr>1. Tổng quan</vt:lpstr>
      <vt:lpstr>2. Các công nghệ được sử dụng</vt:lpstr>
      <vt:lpstr>3. Một số chức năng chính</vt:lpstr>
      <vt:lpstr>4. Cơ sở dữ liệu</vt:lpstr>
      <vt:lpstr>5. Demo sản phẩm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restaurant  NHà hàng tứ phương</dc:title>
  <dc:creator>HANG PHUONG</dc:creator>
  <cp:lastModifiedBy>HANG PHUONG</cp:lastModifiedBy>
  <cp:revision>15</cp:revision>
  <dcterms:created xsi:type="dcterms:W3CDTF">2019-12-21T05:48:56Z</dcterms:created>
  <dcterms:modified xsi:type="dcterms:W3CDTF">2019-12-21T14:01:35Z</dcterms:modified>
</cp:coreProperties>
</file>