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90" r:id="rId7"/>
    <p:sldId id="291" r:id="rId8"/>
    <p:sldId id="272" r:id="rId9"/>
    <p:sldId id="273" r:id="rId10"/>
    <p:sldId id="262" r:id="rId11"/>
    <p:sldId id="263" r:id="rId12"/>
    <p:sldId id="271" r:id="rId13"/>
    <p:sldId id="281" r:id="rId14"/>
    <p:sldId id="282" r:id="rId15"/>
    <p:sldId id="274" r:id="rId16"/>
    <p:sldId id="264" r:id="rId17"/>
    <p:sldId id="283" r:id="rId18"/>
    <p:sldId id="289" r:id="rId19"/>
    <p:sldId id="265" r:id="rId20"/>
    <p:sldId id="277" r:id="rId21"/>
    <p:sldId id="269" r:id="rId22"/>
    <p:sldId id="278" r:id="rId23"/>
    <p:sldId id="270" r:id="rId24"/>
    <p:sldId id="292" r:id="rId25"/>
    <p:sldId id="284" r:id="rId26"/>
    <p:sldId id="266" r:id="rId27"/>
    <p:sldId id="285" r:id="rId28"/>
    <p:sldId id="286" r:id="rId29"/>
    <p:sldId id="261" r:id="rId30"/>
    <p:sldId id="280" r:id="rId31"/>
    <p:sldId id="267" r:id="rId32"/>
    <p:sldId id="26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53" autoAdjust="0"/>
  </p:normalViewPr>
  <p:slideViewPr>
    <p:cSldViewPr snapToGrid="0">
      <p:cViewPr varScale="1">
        <p:scale>
          <a:sx n="99" d="100"/>
          <a:sy n="99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5EF04-A7AD-4966-92B5-81C7C3D2F6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3E2F18-21D7-4F7F-AE6B-23A52E41DDC6}">
      <dgm:prSet/>
      <dgm:spPr/>
      <dgm:t>
        <a:bodyPr/>
        <a:lstStyle/>
        <a:p>
          <a:pPr rtl="0"/>
          <a:r>
            <a:rPr lang="zh-CN" altLang="en-US" dirty="0" smtClean="0"/>
            <a:t>非可视化</a:t>
          </a:r>
          <a:endParaRPr lang="zh-CN" dirty="0"/>
        </a:p>
      </dgm:t>
    </dgm:pt>
    <dgm:pt modelId="{22FA6CF2-2C72-46AA-BFC5-6A91645EA4C6}" type="parTrans" cxnId="{B3801884-930E-4FB3-B761-F809C21BFAAB}">
      <dgm:prSet/>
      <dgm:spPr/>
      <dgm:t>
        <a:bodyPr/>
        <a:lstStyle/>
        <a:p>
          <a:endParaRPr lang="zh-CN" altLang="en-US"/>
        </a:p>
      </dgm:t>
    </dgm:pt>
    <dgm:pt modelId="{EE73E89B-6BF8-4A61-B4C8-5E51E97F82C0}" type="sibTrans" cxnId="{B3801884-930E-4FB3-B761-F809C21BFAAB}">
      <dgm:prSet/>
      <dgm:spPr/>
      <dgm:t>
        <a:bodyPr/>
        <a:lstStyle/>
        <a:p>
          <a:endParaRPr lang="zh-CN" altLang="en-US"/>
        </a:p>
      </dgm:t>
    </dgm:pt>
    <dgm:pt modelId="{673241D3-0BED-480A-AFAE-27F020004507}">
      <dgm:prSet/>
      <dgm:spPr/>
      <dgm:t>
        <a:bodyPr/>
        <a:lstStyle/>
        <a:p>
          <a:pPr rtl="0"/>
          <a:r>
            <a:rPr lang="zh-CN" altLang="en-US" dirty="0" smtClean="0"/>
            <a:t>不够灵活</a:t>
          </a:r>
          <a:endParaRPr lang="zh-CN" dirty="0"/>
        </a:p>
      </dgm:t>
    </dgm:pt>
    <dgm:pt modelId="{19B9E2E9-2267-4427-B826-5750FC2D11CE}" type="parTrans" cxnId="{6CCC4809-9D9E-4F0A-80A0-9BAEC6DFE169}">
      <dgm:prSet/>
      <dgm:spPr/>
      <dgm:t>
        <a:bodyPr/>
        <a:lstStyle/>
        <a:p>
          <a:endParaRPr lang="zh-CN" altLang="en-US"/>
        </a:p>
      </dgm:t>
    </dgm:pt>
    <dgm:pt modelId="{159E3A2D-76A0-4BD6-B81F-78B6BE0D3DE4}" type="sibTrans" cxnId="{6CCC4809-9D9E-4F0A-80A0-9BAEC6DFE169}">
      <dgm:prSet/>
      <dgm:spPr/>
      <dgm:t>
        <a:bodyPr/>
        <a:lstStyle/>
        <a:p>
          <a:endParaRPr lang="zh-CN" altLang="en-US"/>
        </a:p>
      </dgm:t>
    </dgm:pt>
    <dgm:pt modelId="{715D5A23-412D-4B3B-AF1E-66F6AE16E391}" type="pres">
      <dgm:prSet presAssocID="{7AB5EF04-A7AD-4966-92B5-81C7C3D2F6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F52691-7F79-46D4-BB8C-1F2CA9A8C48F}" type="pres">
      <dgm:prSet presAssocID="{7AB5EF04-A7AD-4966-92B5-81C7C3D2F615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21700621-2CDC-4828-B3A9-102FFBA0CBFF}" type="pres">
      <dgm:prSet presAssocID="{7AB5EF04-A7AD-4966-92B5-81C7C3D2F615}" presName="linearProcess" presStyleCnt="0"/>
      <dgm:spPr/>
    </dgm:pt>
    <dgm:pt modelId="{ED3DD890-FDFF-4CC7-8D4F-4B441991271A}" type="pres">
      <dgm:prSet presAssocID="{783E2F18-21D7-4F7F-AE6B-23A52E41DDC6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6D22E-BEAB-4BA4-868D-C82D22FE4038}" type="pres">
      <dgm:prSet presAssocID="{EE73E89B-6BF8-4A61-B4C8-5E51E97F82C0}" presName="sibTrans" presStyleCnt="0"/>
      <dgm:spPr/>
    </dgm:pt>
    <dgm:pt modelId="{B4BAD06E-B21E-49BE-B72B-BDB854F2C910}" type="pres">
      <dgm:prSet presAssocID="{673241D3-0BED-480A-AFAE-27F02000450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CC4809-9D9E-4F0A-80A0-9BAEC6DFE169}" srcId="{7AB5EF04-A7AD-4966-92B5-81C7C3D2F615}" destId="{673241D3-0BED-480A-AFAE-27F020004507}" srcOrd="1" destOrd="0" parTransId="{19B9E2E9-2267-4427-B826-5750FC2D11CE}" sibTransId="{159E3A2D-76A0-4BD6-B81F-78B6BE0D3DE4}"/>
    <dgm:cxn modelId="{1C0C8237-D711-4056-B686-C410CA9362A7}" type="presOf" srcId="{783E2F18-21D7-4F7F-AE6B-23A52E41DDC6}" destId="{ED3DD890-FDFF-4CC7-8D4F-4B441991271A}" srcOrd="0" destOrd="0" presId="urn:microsoft.com/office/officeart/2005/8/layout/hProcess9"/>
    <dgm:cxn modelId="{94E7A085-2474-4CE7-90A9-CE14E490E13A}" type="presOf" srcId="{673241D3-0BED-480A-AFAE-27F020004507}" destId="{B4BAD06E-B21E-49BE-B72B-BDB854F2C910}" srcOrd="0" destOrd="0" presId="urn:microsoft.com/office/officeart/2005/8/layout/hProcess9"/>
    <dgm:cxn modelId="{B3801884-930E-4FB3-B761-F809C21BFAAB}" srcId="{7AB5EF04-A7AD-4966-92B5-81C7C3D2F615}" destId="{783E2F18-21D7-4F7F-AE6B-23A52E41DDC6}" srcOrd="0" destOrd="0" parTransId="{22FA6CF2-2C72-46AA-BFC5-6A91645EA4C6}" sibTransId="{EE73E89B-6BF8-4A61-B4C8-5E51E97F82C0}"/>
    <dgm:cxn modelId="{FA04E037-B001-494E-9A62-2E766154FDAB}" type="presOf" srcId="{7AB5EF04-A7AD-4966-92B5-81C7C3D2F615}" destId="{715D5A23-412D-4B3B-AF1E-66F6AE16E391}" srcOrd="0" destOrd="0" presId="urn:microsoft.com/office/officeart/2005/8/layout/hProcess9"/>
    <dgm:cxn modelId="{79AF346A-6341-4028-9A2A-6B23035FDEBF}" type="presParOf" srcId="{715D5A23-412D-4B3B-AF1E-66F6AE16E391}" destId="{AEF52691-7F79-46D4-BB8C-1F2CA9A8C48F}" srcOrd="0" destOrd="0" presId="urn:microsoft.com/office/officeart/2005/8/layout/hProcess9"/>
    <dgm:cxn modelId="{716302AE-7514-4338-8CC4-E49B6C5A001E}" type="presParOf" srcId="{715D5A23-412D-4B3B-AF1E-66F6AE16E391}" destId="{21700621-2CDC-4828-B3A9-102FFBA0CBFF}" srcOrd="1" destOrd="0" presId="urn:microsoft.com/office/officeart/2005/8/layout/hProcess9"/>
    <dgm:cxn modelId="{A21CBA55-25CE-478D-A531-141E12B58318}" type="presParOf" srcId="{21700621-2CDC-4828-B3A9-102FFBA0CBFF}" destId="{ED3DD890-FDFF-4CC7-8D4F-4B441991271A}" srcOrd="0" destOrd="0" presId="urn:microsoft.com/office/officeart/2005/8/layout/hProcess9"/>
    <dgm:cxn modelId="{4DDDF38C-3E55-46D1-8755-F2447986E623}" type="presParOf" srcId="{21700621-2CDC-4828-B3A9-102FFBA0CBFF}" destId="{9586D22E-BEAB-4BA4-868D-C82D22FE4038}" srcOrd="1" destOrd="0" presId="urn:microsoft.com/office/officeart/2005/8/layout/hProcess9"/>
    <dgm:cxn modelId="{0B9C866E-1DF1-490F-A33E-713EE00B38DC}" type="presParOf" srcId="{21700621-2CDC-4828-B3A9-102FFBA0CBFF}" destId="{B4BAD06E-B21E-49BE-B72B-BDB854F2C91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5EF04-A7AD-4966-92B5-81C7C3D2F6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83E2F18-21D7-4F7F-AE6B-23A52E41DDC6}">
      <dgm:prSet/>
      <dgm:spPr/>
      <dgm:t>
        <a:bodyPr/>
        <a:lstStyle/>
        <a:p>
          <a:pPr rtl="0"/>
          <a:r>
            <a:rPr lang="zh-CN" smtClean="0"/>
            <a:t>交互复杂</a:t>
          </a:r>
          <a:endParaRPr lang="zh-CN"/>
        </a:p>
      </dgm:t>
    </dgm:pt>
    <dgm:pt modelId="{22FA6CF2-2C72-46AA-BFC5-6A91645EA4C6}" type="parTrans" cxnId="{B3801884-930E-4FB3-B761-F809C21BFAAB}">
      <dgm:prSet/>
      <dgm:spPr/>
      <dgm:t>
        <a:bodyPr/>
        <a:lstStyle/>
        <a:p>
          <a:endParaRPr lang="zh-CN" altLang="en-US"/>
        </a:p>
      </dgm:t>
    </dgm:pt>
    <dgm:pt modelId="{EE73E89B-6BF8-4A61-B4C8-5E51E97F82C0}" type="sibTrans" cxnId="{B3801884-930E-4FB3-B761-F809C21BFAAB}">
      <dgm:prSet/>
      <dgm:spPr/>
      <dgm:t>
        <a:bodyPr/>
        <a:lstStyle/>
        <a:p>
          <a:endParaRPr lang="zh-CN" altLang="en-US"/>
        </a:p>
      </dgm:t>
    </dgm:pt>
    <dgm:pt modelId="{673241D3-0BED-480A-AFAE-27F020004507}">
      <dgm:prSet/>
      <dgm:spPr/>
      <dgm:t>
        <a:bodyPr/>
        <a:lstStyle/>
        <a:p>
          <a:pPr rtl="0"/>
          <a:r>
            <a:rPr lang="zh-CN" smtClean="0"/>
            <a:t>难以移植</a:t>
          </a:r>
          <a:endParaRPr lang="zh-CN"/>
        </a:p>
      </dgm:t>
    </dgm:pt>
    <dgm:pt modelId="{19B9E2E9-2267-4427-B826-5750FC2D11CE}" type="parTrans" cxnId="{6CCC4809-9D9E-4F0A-80A0-9BAEC6DFE169}">
      <dgm:prSet/>
      <dgm:spPr/>
      <dgm:t>
        <a:bodyPr/>
        <a:lstStyle/>
        <a:p>
          <a:endParaRPr lang="zh-CN" altLang="en-US"/>
        </a:p>
      </dgm:t>
    </dgm:pt>
    <dgm:pt modelId="{159E3A2D-76A0-4BD6-B81F-78B6BE0D3DE4}" type="sibTrans" cxnId="{6CCC4809-9D9E-4F0A-80A0-9BAEC6DFE169}">
      <dgm:prSet/>
      <dgm:spPr/>
      <dgm:t>
        <a:bodyPr/>
        <a:lstStyle/>
        <a:p>
          <a:endParaRPr lang="zh-CN" altLang="en-US"/>
        </a:p>
      </dgm:t>
    </dgm:pt>
    <dgm:pt modelId="{8C8E596F-46F6-435A-AA99-319308530F14}">
      <dgm:prSet/>
      <dgm:spPr/>
      <dgm:t>
        <a:bodyPr/>
        <a:lstStyle/>
        <a:p>
          <a:pPr rtl="0"/>
          <a:r>
            <a:rPr lang="zh-CN" smtClean="0"/>
            <a:t>不再维护</a:t>
          </a:r>
          <a:endParaRPr lang="zh-CN"/>
        </a:p>
      </dgm:t>
    </dgm:pt>
    <dgm:pt modelId="{92DA5967-6E78-44D4-B015-BCD8214626A9}" type="parTrans" cxnId="{1687171B-D329-45C3-8E73-3E31B8539EEB}">
      <dgm:prSet/>
      <dgm:spPr/>
      <dgm:t>
        <a:bodyPr/>
        <a:lstStyle/>
        <a:p>
          <a:endParaRPr lang="zh-CN" altLang="en-US"/>
        </a:p>
      </dgm:t>
    </dgm:pt>
    <dgm:pt modelId="{024F65A9-DC54-473D-AC71-0543CC5A6124}" type="sibTrans" cxnId="{1687171B-D329-45C3-8E73-3E31B8539EEB}">
      <dgm:prSet/>
      <dgm:spPr/>
      <dgm:t>
        <a:bodyPr/>
        <a:lstStyle/>
        <a:p>
          <a:endParaRPr lang="zh-CN" altLang="en-US"/>
        </a:p>
      </dgm:t>
    </dgm:pt>
    <dgm:pt modelId="{715D5A23-412D-4B3B-AF1E-66F6AE16E391}" type="pres">
      <dgm:prSet presAssocID="{7AB5EF04-A7AD-4966-92B5-81C7C3D2F6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F52691-7F79-46D4-BB8C-1F2CA9A8C48F}" type="pres">
      <dgm:prSet presAssocID="{7AB5EF04-A7AD-4966-92B5-81C7C3D2F615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21700621-2CDC-4828-B3A9-102FFBA0CBFF}" type="pres">
      <dgm:prSet presAssocID="{7AB5EF04-A7AD-4966-92B5-81C7C3D2F615}" presName="linearProcess" presStyleCnt="0"/>
      <dgm:spPr/>
    </dgm:pt>
    <dgm:pt modelId="{ED3DD890-FDFF-4CC7-8D4F-4B441991271A}" type="pres">
      <dgm:prSet presAssocID="{783E2F18-21D7-4F7F-AE6B-23A52E41DDC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6D22E-BEAB-4BA4-868D-C82D22FE4038}" type="pres">
      <dgm:prSet presAssocID="{EE73E89B-6BF8-4A61-B4C8-5E51E97F82C0}" presName="sibTrans" presStyleCnt="0"/>
      <dgm:spPr/>
    </dgm:pt>
    <dgm:pt modelId="{B4BAD06E-B21E-49BE-B72B-BDB854F2C910}" type="pres">
      <dgm:prSet presAssocID="{673241D3-0BED-480A-AFAE-27F02000450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8971B4-10FD-42BC-87C5-F4E0DBF371A3}" type="pres">
      <dgm:prSet presAssocID="{159E3A2D-76A0-4BD6-B81F-78B6BE0D3DE4}" presName="sibTrans" presStyleCnt="0"/>
      <dgm:spPr/>
    </dgm:pt>
    <dgm:pt modelId="{DF7097A2-C265-43C0-AC20-C58623B767F7}" type="pres">
      <dgm:prSet presAssocID="{8C8E596F-46F6-435A-AA99-319308530F1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DDA5EC-1CCA-4498-B465-1761783D68B9}" type="presOf" srcId="{673241D3-0BED-480A-AFAE-27F020004507}" destId="{B4BAD06E-B21E-49BE-B72B-BDB854F2C910}" srcOrd="0" destOrd="0" presId="urn:microsoft.com/office/officeart/2005/8/layout/hProcess9"/>
    <dgm:cxn modelId="{B3801884-930E-4FB3-B761-F809C21BFAAB}" srcId="{7AB5EF04-A7AD-4966-92B5-81C7C3D2F615}" destId="{783E2F18-21D7-4F7F-AE6B-23A52E41DDC6}" srcOrd="0" destOrd="0" parTransId="{22FA6CF2-2C72-46AA-BFC5-6A91645EA4C6}" sibTransId="{EE73E89B-6BF8-4A61-B4C8-5E51E97F82C0}"/>
    <dgm:cxn modelId="{6CCC4809-9D9E-4F0A-80A0-9BAEC6DFE169}" srcId="{7AB5EF04-A7AD-4966-92B5-81C7C3D2F615}" destId="{673241D3-0BED-480A-AFAE-27F020004507}" srcOrd="1" destOrd="0" parTransId="{19B9E2E9-2267-4427-B826-5750FC2D11CE}" sibTransId="{159E3A2D-76A0-4BD6-B81F-78B6BE0D3DE4}"/>
    <dgm:cxn modelId="{4FEAB7FA-86FF-459D-B31D-A5E0A25AEA5B}" type="presOf" srcId="{8C8E596F-46F6-435A-AA99-319308530F14}" destId="{DF7097A2-C265-43C0-AC20-C58623B767F7}" srcOrd="0" destOrd="0" presId="urn:microsoft.com/office/officeart/2005/8/layout/hProcess9"/>
    <dgm:cxn modelId="{D5ED1244-BC1E-4919-A96D-22080C6E1913}" type="presOf" srcId="{783E2F18-21D7-4F7F-AE6B-23A52E41DDC6}" destId="{ED3DD890-FDFF-4CC7-8D4F-4B441991271A}" srcOrd="0" destOrd="0" presId="urn:microsoft.com/office/officeart/2005/8/layout/hProcess9"/>
    <dgm:cxn modelId="{1687171B-D329-45C3-8E73-3E31B8539EEB}" srcId="{7AB5EF04-A7AD-4966-92B5-81C7C3D2F615}" destId="{8C8E596F-46F6-435A-AA99-319308530F14}" srcOrd="2" destOrd="0" parTransId="{92DA5967-6E78-44D4-B015-BCD8214626A9}" sibTransId="{024F65A9-DC54-473D-AC71-0543CC5A6124}"/>
    <dgm:cxn modelId="{6D7895E1-C047-4AFF-925C-E9E3958F9F49}" type="presOf" srcId="{7AB5EF04-A7AD-4966-92B5-81C7C3D2F615}" destId="{715D5A23-412D-4B3B-AF1E-66F6AE16E391}" srcOrd="0" destOrd="0" presId="urn:microsoft.com/office/officeart/2005/8/layout/hProcess9"/>
    <dgm:cxn modelId="{403041D3-BF7D-4E29-91E0-7DB1B448F936}" type="presParOf" srcId="{715D5A23-412D-4B3B-AF1E-66F6AE16E391}" destId="{AEF52691-7F79-46D4-BB8C-1F2CA9A8C48F}" srcOrd="0" destOrd="0" presId="urn:microsoft.com/office/officeart/2005/8/layout/hProcess9"/>
    <dgm:cxn modelId="{E08640CE-6942-44F0-81CC-31D9AFC3BB9E}" type="presParOf" srcId="{715D5A23-412D-4B3B-AF1E-66F6AE16E391}" destId="{21700621-2CDC-4828-B3A9-102FFBA0CBFF}" srcOrd="1" destOrd="0" presId="urn:microsoft.com/office/officeart/2005/8/layout/hProcess9"/>
    <dgm:cxn modelId="{9F3C8B58-ED23-425B-9461-CE6E12DEDC4D}" type="presParOf" srcId="{21700621-2CDC-4828-B3A9-102FFBA0CBFF}" destId="{ED3DD890-FDFF-4CC7-8D4F-4B441991271A}" srcOrd="0" destOrd="0" presId="urn:microsoft.com/office/officeart/2005/8/layout/hProcess9"/>
    <dgm:cxn modelId="{29CC1C7E-EE05-4F19-AD56-2FDACC957BFE}" type="presParOf" srcId="{21700621-2CDC-4828-B3A9-102FFBA0CBFF}" destId="{9586D22E-BEAB-4BA4-868D-C82D22FE4038}" srcOrd="1" destOrd="0" presId="urn:microsoft.com/office/officeart/2005/8/layout/hProcess9"/>
    <dgm:cxn modelId="{7E49D956-6809-4AC1-AD6B-5441CB43FD22}" type="presParOf" srcId="{21700621-2CDC-4828-B3A9-102FFBA0CBFF}" destId="{B4BAD06E-B21E-49BE-B72B-BDB854F2C910}" srcOrd="2" destOrd="0" presId="urn:microsoft.com/office/officeart/2005/8/layout/hProcess9"/>
    <dgm:cxn modelId="{59494632-67C8-45DD-9E1C-CC219205679E}" type="presParOf" srcId="{21700621-2CDC-4828-B3A9-102FFBA0CBFF}" destId="{E78971B4-10FD-42BC-87C5-F4E0DBF371A3}" srcOrd="3" destOrd="0" presId="urn:microsoft.com/office/officeart/2005/8/layout/hProcess9"/>
    <dgm:cxn modelId="{F570677A-475B-4D53-87AC-9BA0BF52794F}" type="presParOf" srcId="{21700621-2CDC-4828-B3A9-102FFBA0CBFF}" destId="{DF7097A2-C265-43C0-AC20-C58623B767F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9FA08D-EE83-4316-B117-2F2D9EF5BD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33E63F-A88B-4CB5-96F7-CBFFBFA0EEAF}">
      <dgm:prSet/>
      <dgm:spPr/>
      <dgm:t>
        <a:bodyPr/>
        <a:lstStyle/>
        <a:p>
          <a:pPr rtl="0"/>
          <a:r>
            <a:rPr lang="zh-CN" smtClean="0"/>
            <a:t>系统的总体设计</a:t>
          </a:r>
          <a:endParaRPr lang="zh-CN"/>
        </a:p>
      </dgm:t>
    </dgm:pt>
    <dgm:pt modelId="{8CC385FD-6E2E-4A66-8086-D7B59132E299}" type="par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3FC0D6D7-7AE0-4B8C-A37E-D82F4907323B}" type="sib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0C7B8E0C-8CBD-4C41-BD99-2B0C6E6FF0A3}">
      <dgm:prSet/>
      <dgm:spPr/>
      <dgm:t>
        <a:bodyPr/>
        <a:lstStyle/>
        <a:p>
          <a:pPr rtl="0"/>
          <a:r>
            <a:rPr lang="zh-CN" dirty="0" smtClean="0"/>
            <a:t>系统的模版接入</a:t>
          </a:r>
          <a:endParaRPr lang="zh-CN" dirty="0"/>
        </a:p>
      </dgm:t>
    </dgm:pt>
    <dgm:pt modelId="{008A2462-9CAD-48AD-8521-99F6383C4CB8}" type="par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735FB334-089E-4970-8783-43BE7B863960}" type="sib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CFE51EBC-A599-410C-99F7-BF45715D42F1}">
      <dgm:prSet/>
      <dgm:spPr/>
      <dgm:t>
        <a:bodyPr/>
        <a:lstStyle/>
        <a:p>
          <a:pPr rtl="0"/>
          <a:r>
            <a:rPr lang="zh-CN" dirty="0" smtClean="0"/>
            <a:t>系统的</a:t>
          </a:r>
          <a:r>
            <a:rPr lang="zh-CN" altLang="en-US" dirty="0" smtClean="0"/>
            <a:t>组件</a:t>
          </a:r>
          <a:r>
            <a:rPr lang="zh-CN" dirty="0" smtClean="0"/>
            <a:t>接入</a:t>
          </a:r>
          <a:endParaRPr lang="zh-CN" dirty="0"/>
        </a:p>
      </dgm:t>
    </dgm:pt>
    <dgm:pt modelId="{49D4FDF7-E3BA-4B6F-A123-4FED296CAB45}" type="par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FBDF6E59-2E95-4BB2-8A65-D8F1CA8C6F50}" type="sib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062AF0AD-3D9B-4A68-8A62-5791160B27EC}">
      <dgm:prSet/>
      <dgm:spPr/>
      <dgm:t>
        <a:bodyPr/>
        <a:lstStyle/>
        <a:p>
          <a:pPr rtl="0"/>
          <a:r>
            <a:rPr lang="zh-CN" dirty="0" smtClean="0"/>
            <a:t>系统的发布流程</a:t>
          </a:r>
          <a:endParaRPr lang="zh-CN" dirty="0"/>
        </a:p>
      </dgm:t>
    </dgm:pt>
    <dgm:pt modelId="{962B7EF9-CE80-439B-BB39-280A035ACA94}" type="par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ED5553E6-18E8-43A1-BC8B-378CB44AC928}" type="sib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05E50703-22D1-415C-812A-A0DA9B757B1D}">
      <dgm:prSet/>
      <dgm:spPr/>
      <dgm:t>
        <a:bodyPr/>
        <a:lstStyle/>
        <a:p>
          <a:pPr rtl="0"/>
          <a:r>
            <a:rPr lang="zh-CN" altLang="en-US" dirty="0" smtClean="0"/>
            <a:t>系统的价值所在</a:t>
          </a:r>
          <a:endParaRPr lang="zh-CN" dirty="0"/>
        </a:p>
      </dgm:t>
    </dgm:pt>
    <dgm:pt modelId="{25CB0746-CB6F-4D99-94EC-9848573740C1}" type="par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61EFA188-0FE8-420D-BAEA-98145A5FCEED}" type="sib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DFFAA9D9-ECD2-435B-AF11-BAA4F1C7A494}" type="pres">
      <dgm:prSet presAssocID="{D69FA08D-EE83-4316-B117-2F2D9EF5BD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251C64-4895-4F88-A280-9C87C1B94285}" type="pres">
      <dgm:prSet presAssocID="{BC33E63F-A88B-4CB5-96F7-CBFFBFA0EEAF}" presName="circle1" presStyleLbl="node1" presStyleIdx="0" presStyleCnt="5"/>
      <dgm:spPr/>
    </dgm:pt>
    <dgm:pt modelId="{8E4F5EE3-82F4-4216-892F-4EAD729A55E6}" type="pres">
      <dgm:prSet presAssocID="{BC33E63F-A88B-4CB5-96F7-CBFFBFA0EEAF}" presName="space" presStyleCnt="0"/>
      <dgm:spPr/>
    </dgm:pt>
    <dgm:pt modelId="{60A3341E-AF4A-4599-B3AA-ECE18AC0E933}" type="pres">
      <dgm:prSet presAssocID="{BC33E63F-A88B-4CB5-96F7-CBFFBFA0EEAF}" presName="rect1" presStyleLbl="alignAcc1" presStyleIdx="0" presStyleCnt="5"/>
      <dgm:spPr/>
      <dgm:t>
        <a:bodyPr/>
        <a:lstStyle/>
        <a:p>
          <a:endParaRPr lang="zh-CN" altLang="en-US"/>
        </a:p>
      </dgm:t>
    </dgm:pt>
    <dgm:pt modelId="{67DFF1AE-79CF-48E6-AA18-4E9C7F82823C}" type="pres">
      <dgm:prSet presAssocID="{0C7B8E0C-8CBD-4C41-BD99-2B0C6E6FF0A3}" presName="vertSpace2" presStyleLbl="node1" presStyleIdx="0" presStyleCnt="5"/>
      <dgm:spPr/>
    </dgm:pt>
    <dgm:pt modelId="{4214E8B8-325B-4040-A3A1-A0B97A1D4F36}" type="pres">
      <dgm:prSet presAssocID="{0C7B8E0C-8CBD-4C41-BD99-2B0C6E6FF0A3}" presName="circle2" presStyleLbl="node1" presStyleIdx="1" presStyleCnt="5"/>
      <dgm:spPr/>
    </dgm:pt>
    <dgm:pt modelId="{894B2509-7F41-4361-9701-0BF2F02EF0BD}" type="pres">
      <dgm:prSet presAssocID="{0C7B8E0C-8CBD-4C41-BD99-2B0C6E6FF0A3}" presName="rect2" presStyleLbl="alignAcc1" presStyleIdx="1" presStyleCnt="5"/>
      <dgm:spPr/>
      <dgm:t>
        <a:bodyPr/>
        <a:lstStyle/>
        <a:p>
          <a:endParaRPr lang="zh-CN" altLang="en-US"/>
        </a:p>
      </dgm:t>
    </dgm:pt>
    <dgm:pt modelId="{4FBB1E12-50ED-47EE-928F-982FA53281FD}" type="pres">
      <dgm:prSet presAssocID="{CFE51EBC-A599-410C-99F7-BF45715D42F1}" presName="vertSpace3" presStyleLbl="node1" presStyleIdx="1" presStyleCnt="5"/>
      <dgm:spPr/>
    </dgm:pt>
    <dgm:pt modelId="{9FD0448B-2E16-4853-A1AA-A2209F228442}" type="pres">
      <dgm:prSet presAssocID="{CFE51EBC-A599-410C-99F7-BF45715D42F1}" presName="circle3" presStyleLbl="node1" presStyleIdx="2" presStyleCnt="5"/>
      <dgm:spPr/>
    </dgm:pt>
    <dgm:pt modelId="{EBD202A4-0EF6-4607-A249-07275238E8E8}" type="pres">
      <dgm:prSet presAssocID="{CFE51EBC-A599-410C-99F7-BF45715D42F1}" presName="rect3" presStyleLbl="alignAcc1" presStyleIdx="2" presStyleCnt="5"/>
      <dgm:spPr/>
      <dgm:t>
        <a:bodyPr/>
        <a:lstStyle/>
        <a:p>
          <a:endParaRPr lang="zh-CN" altLang="en-US"/>
        </a:p>
      </dgm:t>
    </dgm:pt>
    <dgm:pt modelId="{89162F5C-D01A-43FC-9912-C79E7009BC94}" type="pres">
      <dgm:prSet presAssocID="{062AF0AD-3D9B-4A68-8A62-5791160B27EC}" presName="vertSpace4" presStyleLbl="node1" presStyleIdx="2" presStyleCnt="5"/>
      <dgm:spPr/>
    </dgm:pt>
    <dgm:pt modelId="{B2F327FA-38CC-442F-A4DF-61631979CCCF}" type="pres">
      <dgm:prSet presAssocID="{062AF0AD-3D9B-4A68-8A62-5791160B27EC}" presName="circle4" presStyleLbl="node1" presStyleIdx="3" presStyleCnt="5"/>
      <dgm:spPr/>
    </dgm:pt>
    <dgm:pt modelId="{784683C6-D419-488F-B598-1852897CECAD}" type="pres">
      <dgm:prSet presAssocID="{062AF0AD-3D9B-4A68-8A62-5791160B27EC}" presName="rect4" presStyleLbl="alignAcc1" presStyleIdx="3" presStyleCnt="5"/>
      <dgm:spPr/>
      <dgm:t>
        <a:bodyPr/>
        <a:lstStyle/>
        <a:p>
          <a:endParaRPr lang="zh-CN" altLang="en-US"/>
        </a:p>
      </dgm:t>
    </dgm:pt>
    <dgm:pt modelId="{7167E029-399B-45A5-8094-FE40566D6605}" type="pres">
      <dgm:prSet presAssocID="{05E50703-22D1-415C-812A-A0DA9B757B1D}" presName="vertSpace5" presStyleLbl="node1" presStyleIdx="3" presStyleCnt="5"/>
      <dgm:spPr/>
    </dgm:pt>
    <dgm:pt modelId="{199F3A4D-8988-4A08-BDCE-892E9BFDE30A}" type="pres">
      <dgm:prSet presAssocID="{05E50703-22D1-415C-812A-A0DA9B757B1D}" presName="circle5" presStyleLbl="node1" presStyleIdx="4" presStyleCnt="5"/>
      <dgm:spPr/>
    </dgm:pt>
    <dgm:pt modelId="{455516EF-2250-4A5D-87C5-0489A4BB76D6}" type="pres">
      <dgm:prSet presAssocID="{05E50703-22D1-415C-812A-A0DA9B757B1D}" presName="rect5" presStyleLbl="alignAcc1" presStyleIdx="4" presStyleCnt="5"/>
      <dgm:spPr/>
      <dgm:t>
        <a:bodyPr/>
        <a:lstStyle/>
        <a:p>
          <a:endParaRPr lang="zh-CN" altLang="en-US"/>
        </a:p>
      </dgm:t>
    </dgm:pt>
    <dgm:pt modelId="{0BB20C6D-626D-4960-BDDB-4546D232D745}" type="pres">
      <dgm:prSet presAssocID="{BC33E63F-A88B-4CB5-96F7-CBFFBFA0EEAF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EC43B-44D6-4955-94D9-DF356AEEC908}" type="pres">
      <dgm:prSet presAssocID="{0C7B8E0C-8CBD-4C41-BD99-2B0C6E6FF0A3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E65C0A-50D5-4EEE-A66C-7FD47D79225B}" type="pres">
      <dgm:prSet presAssocID="{CFE51EBC-A599-410C-99F7-BF45715D42F1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995E9-5224-4862-8F10-EBC7142B72E7}" type="pres">
      <dgm:prSet presAssocID="{062AF0AD-3D9B-4A68-8A62-5791160B27EC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806940-289D-47CA-948B-2D3340C5BFB8}" type="pres">
      <dgm:prSet presAssocID="{05E50703-22D1-415C-812A-A0DA9B757B1D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AC0988-40DA-428C-AA5E-5C8EE698349E}" type="presOf" srcId="{0C7B8E0C-8CBD-4C41-BD99-2B0C6E6FF0A3}" destId="{560EC43B-44D6-4955-94D9-DF356AEEC908}" srcOrd="1" destOrd="0" presId="urn:microsoft.com/office/officeart/2005/8/layout/target3"/>
    <dgm:cxn modelId="{CEBE5F43-6124-4F8C-B495-1C47064DA8F7}" type="presOf" srcId="{0C7B8E0C-8CBD-4C41-BD99-2B0C6E6FF0A3}" destId="{894B2509-7F41-4361-9701-0BF2F02EF0BD}" srcOrd="0" destOrd="0" presId="urn:microsoft.com/office/officeart/2005/8/layout/target3"/>
    <dgm:cxn modelId="{F6D301B7-F081-426B-9088-04FA09B5DA53}" type="presOf" srcId="{05E50703-22D1-415C-812A-A0DA9B757B1D}" destId="{455516EF-2250-4A5D-87C5-0489A4BB76D6}" srcOrd="0" destOrd="0" presId="urn:microsoft.com/office/officeart/2005/8/layout/target3"/>
    <dgm:cxn modelId="{039060C2-5E51-45EC-8CB0-9BE3D8D44DF6}" srcId="{D69FA08D-EE83-4316-B117-2F2D9EF5BD54}" destId="{CFE51EBC-A599-410C-99F7-BF45715D42F1}" srcOrd="2" destOrd="0" parTransId="{49D4FDF7-E3BA-4B6F-A123-4FED296CAB45}" sibTransId="{FBDF6E59-2E95-4BB2-8A65-D8F1CA8C6F50}"/>
    <dgm:cxn modelId="{C700B14D-B74B-4471-BFC6-63A3B55D7518}" type="presOf" srcId="{062AF0AD-3D9B-4A68-8A62-5791160B27EC}" destId="{BC7995E9-5224-4862-8F10-EBC7142B72E7}" srcOrd="1" destOrd="0" presId="urn:microsoft.com/office/officeart/2005/8/layout/target3"/>
    <dgm:cxn modelId="{E92FF3BB-B8F9-4320-A941-F145D2BBECD5}" type="presOf" srcId="{CFE51EBC-A599-410C-99F7-BF45715D42F1}" destId="{27E65C0A-50D5-4EEE-A66C-7FD47D79225B}" srcOrd="1" destOrd="0" presId="urn:microsoft.com/office/officeart/2005/8/layout/target3"/>
    <dgm:cxn modelId="{340836F0-62F5-4B7C-994F-CF884EF543AC}" type="presOf" srcId="{062AF0AD-3D9B-4A68-8A62-5791160B27EC}" destId="{784683C6-D419-488F-B598-1852897CECAD}" srcOrd="0" destOrd="0" presId="urn:microsoft.com/office/officeart/2005/8/layout/target3"/>
    <dgm:cxn modelId="{2DB06A14-808D-4C65-9A93-C16646157ADB}" type="presOf" srcId="{BC33E63F-A88B-4CB5-96F7-CBFFBFA0EEAF}" destId="{0BB20C6D-626D-4960-BDDB-4546D232D745}" srcOrd="1" destOrd="0" presId="urn:microsoft.com/office/officeart/2005/8/layout/target3"/>
    <dgm:cxn modelId="{B38D8B59-4F7B-4BB1-872B-0B883CCF2D64}" type="presOf" srcId="{05E50703-22D1-415C-812A-A0DA9B757B1D}" destId="{1A806940-289D-47CA-948B-2D3340C5BFB8}" srcOrd="1" destOrd="0" presId="urn:microsoft.com/office/officeart/2005/8/layout/target3"/>
    <dgm:cxn modelId="{58450086-6B4E-495A-9D86-D456B6733FAA}" srcId="{D69FA08D-EE83-4316-B117-2F2D9EF5BD54}" destId="{0C7B8E0C-8CBD-4C41-BD99-2B0C6E6FF0A3}" srcOrd="1" destOrd="0" parTransId="{008A2462-9CAD-48AD-8521-99F6383C4CB8}" sibTransId="{735FB334-089E-4970-8783-43BE7B863960}"/>
    <dgm:cxn modelId="{85AE2E2D-A1D0-4F7B-BADD-D1A854362BEC}" type="presOf" srcId="{BC33E63F-A88B-4CB5-96F7-CBFFBFA0EEAF}" destId="{60A3341E-AF4A-4599-B3AA-ECE18AC0E933}" srcOrd="0" destOrd="0" presId="urn:microsoft.com/office/officeart/2005/8/layout/target3"/>
    <dgm:cxn modelId="{488BA7D0-19BE-4680-B304-49EAE624E48C}" type="presOf" srcId="{D69FA08D-EE83-4316-B117-2F2D9EF5BD54}" destId="{DFFAA9D9-ECD2-435B-AF11-BAA4F1C7A494}" srcOrd="0" destOrd="0" presId="urn:microsoft.com/office/officeart/2005/8/layout/target3"/>
    <dgm:cxn modelId="{93EA3323-F126-4B70-9A74-8B26E2EF3AF3}" srcId="{D69FA08D-EE83-4316-B117-2F2D9EF5BD54}" destId="{05E50703-22D1-415C-812A-A0DA9B757B1D}" srcOrd="4" destOrd="0" parTransId="{25CB0746-CB6F-4D99-94EC-9848573740C1}" sibTransId="{61EFA188-0FE8-420D-BAEA-98145A5FCEED}"/>
    <dgm:cxn modelId="{304AF729-0FC5-45FA-BEA5-5CF0E438C50D}" srcId="{D69FA08D-EE83-4316-B117-2F2D9EF5BD54}" destId="{062AF0AD-3D9B-4A68-8A62-5791160B27EC}" srcOrd="3" destOrd="0" parTransId="{962B7EF9-CE80-439B-BB39-280A035ACA94}" sibTransId="{ED5553E6-18E8-43A1-BC8B-378CB44AC928}"/>
    <dgm:cxn modelId="{EE5F1812-02AD-4A69-9F79-56BFD5295202}" srcId="{D69FA08D-EE83-4316-B117-2F2D9EF5BD54}" destId="{BC33E63F-A88B-4CB5-96F7-CBFFBFA0EEAF}" srcOrd="0" destOrd="0" parTransId="{8CC385FD-6E2E-4A66-8086-D7B59132E299}" sibTransId="{3FC0D6D7-7AE0-4B8C-A37E-D82F4907323B}"/>
    <dgm:cxn modelId="{BFFBD7D5-B98A-4AFB-9C97-1891FF38D1C0}" type="presOf" srcId="{CFE51EBC-A599-410C-99F7-BF45715D42F1}" destId="{EBD202A4-0EF6-4607-A249-07275238E8E8}" srcOrd="0" destOrd="0" presId="urn:microsoft.com/office/officeart/2005/8/layout/target3"/>
    <dgm:cxn modelId="{4182801C-FA58-4B49-930D-E8FF6E9EF544}" type="presParOf" srcId="{DFFAA9D9-ECD2-435B-AF11-BAA4F1C7A494}" destId="{AD251C64-4895-4F88-A280-9C87C1B94285}" srcOrd="0" destOrd="0" presId="urn:microsoft.com/office/officeart/2005/8/layout/target3"/>
    <dgm:cxn modelId="{73A2497A-4BC2-4F06-938E-898ED3D73C2A}" type="presParOf" srcId="{DFFAA9D9-ECD2-435B-AF11-BAA4F1C7A494}" destId="{8E4F5EE3-82F4-4216-892F-4EAD729A55E6}" srcOrd="1" destOrd="0" presId="urn:microsoft.com/office/officeart/2005/8/layout/target3"/>
    <dgm:cxn modelId="{124033A0-FD13-41D9-990F-5D3A3862CD29}" type="presParOf" srcId="{DFFAA9D9-ECD2-435B-AF11-BAA4F1C7A494}" destId="{60A3341E-AF4A-4599-B3AA-ECE18AC0E933}" srcOrd="2" destOrd="0" presId="urn:microsoft.com/office/officeart/2005/8/layout/target3"/>
    <dgm:cxn modelId="{DE8EF600-7124-4CAF-B7F0-127C1299802C}" type="presParOf" srcId="{DFFAA9D9-ECD2-435B-AF11-BAA4F1C7A494}" destId="{67DFF1AE-79CF-48E6-AA18-4E9C7F82823C}" srcOrd="3" destOrd="0" presId="urn:microsoft.com/office/officeart/2005/8/layout/target3"/>
    <dgm:cxn modelId="{E39C970A-2531-498C-BFE8-B58E014F3D33}" type="presParOf" srcId="{DFFAA9D9-ECD2-435B-AF11-BAA4F1C7A494}" destId="{4214E8B8-325B-4040-A3A1-A0B97A1D4F36}" srcOrd="4" destOrd="0" presId="urn:microsoft.com/office/officeart/2005/8/layout/target3"/>
    <dgm:cxn modelId="{E01B6F90-E471-40EB-B536-F4295AA0F89C}" type="presParOf" srcId="{DFFAA9D9-ECD2-435B-AF11-BAA4F1C7A494}" destId="{894B2509-7F41-4361-9701-0BF2F02EF0BD}" srcOrd="5" destOrd="0" presId="urn:microsoft.com/office/officeart/2005/8/layout/target3"/>
    <dgm:cxn modelId="{DF4738D2-75FC-4180-920F-04DAC9D57571}" type="presParOf" srcId="{DFFAA9D9-ECD2-435B-AF11-BAA4F1C7A494}" destId="{4FBB1E12-50ED-47EE-928F-982FA53281FD}" srcOrd="6" destOrd="0" presId="urn:microsoft.com/office/officeart/2005/8/layout/target3"/>
    <dgm:cxn modelId="{010A920C-A422-4A3A-B510-6ADF2AD864DE}" type="presParOf" srcId="{DFFAA9D9-ECD2-435B-AF11-BAA4F1C7A494}" destId="{9FD0448B-2E16-4853-A1AA-A2209F228442}" srcOrd="7" destOrd="0" presId="urn:microsoft.com/office/officeart/2005/8/layout/target3"/>
    <dgm:cxn modelId="{9F3F5780-AA0E-46F4-B515-D3D29436B284}" type="presParOf" srcId="{DFFAA9D9-ECD2-435B-AF11-BAA4F1C7A494}" destId="{EBD202A4-0EF6-4607-A249-07275238E8E8}" srcOrd="8" destOrd="0" presId="urn:microsoft.com/office/officeart/2005/8/layout/target3"/>
    <dgm:cxn modelId="{D04CFE71-E185-4295-88D1-4C7D49DD29B0}" type="presParOf" srcId="{DFFAA9D9-ECD2-435B-AF11-BAA4F1C7A494}" destId="{89162F5C-D01A-43FC-9912-C79E7009BC94}" srcOrd="9" destOrd="0" presId="urn:microsoft.com/office/officeart/2005/8/layout/target3"/>
    <dgm:cxn modelId="{617A5FCB-A6AA-415A-B1CB-EC6CD3626F05}" type="presParOf" srcId="{DFFAA9D9-ECD2-435B-AF11-BAA4F1C7A494}" destId="{B2F327FA-38CC-442F-A4DF-61631979CCCF}" srcOrd="10" destOrd="0" presId="urn:microsoft.com/office/officeart/2005/8/layout/target3"/>
    <dgm:cxn modelId="{AEF69661-4EC8-478C-ACAB-466662C50A7E}" type="presParOf" srcId="{DFFAA9D9-ECD2-435B-AF11-BAA4F1C7A494}" destId="{784683C6-D419-488F-B598-1852897CECAD}" srcOrd="11" destOrd="0" presId="urn:microsoft.com/office/officeart/2005/8/layout/target3"/>
    <dgm:cxn modelId="{3B783719-3B07-433E-A33E-9D796CDBE3D7}" type="presParOf" srcId="{DFFAA9D9-ECD2-435B-AF11-BAA4F1C7A494}" destId="{7167E029-399B-45A5-8094-FE40566D6605}" srcOrd="12" destOrd="0" presId="urn:microsoft.com/office/officeart/2005/8/layout/target3"/>
    <dgm:cxn modelId="{7C47866F-70A0-41FE-B81D-AEA16DAC856F}" type="presParOf" srcId="{DFFAA9D9-ECD2-435B-AF11-BAA4F1C7A494}" destId="{199F3A4D-8988-4A08-BDCE-892E9BFDE30A}" srcOrd="13" destOrd="0" presId="urn:microsoft.com/office/officeart/2005/8/layout/target3"/>
    <dgm:cxn modelId="{80A77031-CADA-44A5-9268-07FE37C3F999}" type="presParOf" srcId="{DFFAA9D9-ECD2-435B-AF11-BAA4F1C7A494}" destId="{455516EF-2250-4A5D-87C5-0489A4BB76D6}" srcOrd="14" destOrd="0" presId="urn:microsoft.com/office/officeart/2005/8/layout/target3"/>
    <dgm:cxn modelId="{6AB1A0C0-8B9C-43B5-975A-887B74C305B2}" type="presParOf" srcId="{DFFAA9D9-ECD2-435B-AF11-BAA4F1C7A494}" destId="{0BB20C6D-626D-4960-BDDB-4546D232D745}" srcOrd="15" destOrd="0" presId="urn:microsoft.com/office/officeart/2005/8/layout/target3"/>
    <dgm:cxn modelId="{6895FE7A-959F-47E6-9467-62E3C2846F47}" type="presParOf" srcId="{DFFAA9D9-ECD2-435B-AF11-BAA4F1C7A494}" destId="{560EC43B-44D6-4955-94D9-DF356AEEC908}" srcOrd="16" destOrd="0" presId="urn:microsoft.com/office/officeart/2005/8/layout/target3"/>
    <dgm:cxn modelId="{0F10D080-D3A7-4C5D-AA5C-EC608369F207}" type="presParOf" srcId="{DFFAA9D9-ECD2-435B-AF11-BAA4F1C7A494}" destId="{27E65C0A-50D5-4EEE-A66C-7FD47D79225B}" srcOrd="17" destOrd="0" presId="urn:microsoft.com/office/officeart/2005/8/layout/target3"/>
    <dgm:cxn modelId="{A9ED30E0-B3CA-46D7-AE26-C91D7AC35DDD}" type="presParOf" srcId="{DFFAA9D9-ECD2-435B-AF11-BAA4F1C7A494}" destId="{BC7995E9-5224-4862-8F10-EBC7142B72E7}" srcOrd="18" destOrd="0" presId="urn:microsoft.com/office/officeart/2005/8/layout/target3"/>
    <dgm:cxn modelId="{C8069A3B-22A0-4EA1-B67A-FCCBC56967C4}" type="presParOf" srcId="{DFFAA9D9-ECD2-435B-AF11-BAA4F1C7A494}" destId="{1A806940-289D-47CA-948B-2D3340C5BFB8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FA08D-EE83-4316-B117-2F2D9EF5BD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33E63F-A88B-4CB5-96F7-CBFFBFA0EEAF}">
      <dgm:prSet/>
      <dgm:spPr/>
      <dgm:t>
        <a:bodyPr/>
        <a:lstStyle/>
        <a:p>
          <a:pPr rtl="0"/>
          <a:r>
            <a:rPr lang="zh-CN" smtClean="0"/>
            <a:t>系统的总体设计</a:t>
          </a:r>
          <a:endParaRPr lang="zh-CN"/>
        </a:p>
      </dgm:t>
    </dgm:pt>
    <dgm:pt modelId="{8CC385FD-6E2E-4A66-8086-D7B59132E299}" type="par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3FC0D6D7-7AE0-4B8C-A37E-D82F4907323B}" type="sib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0C7B8E0C-8CBD-4C41-BD99-2B0C6E6FF0A3}">
      <dgm:prSet/>
      <dgm:spPr/>
      <dgm:t>
        <a:bodyPr/>
        <a:lstStyle/>
        <a:p>
          <a:pPr rtl="0"/>
          <a:r>
            <a:rPr lang="zh-CN" b="1" dirty="0" smtClean="0">
              <a:solidFill>
                <a:srgbClr val="A53010"/>
              </a:solidFill>
            </a:rPr>
            <a:t>系统的模版接入</a:t>
          </a:r>
          <a:endParaRPr lang="zh-CN" b="1" dirty="0">
            <a:solidFill>
              <a:srgbClr val="A53010"/>
            </a:solidFill>
          </a:endParaRPr>
        </a:p>
      </dgm:t>
    </dgm:pt>
    <dgm:pt modelId="{008A2462-9CAD-48AD-8521-99F6383C4CB8}" type="par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735FB334-089E-4970-8783-43BE7B863960}" type="sib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CFE51EBC-A599-410C-99F7-BF45715D42F1}">
      <dgm:prSet/>
      <dgm:spPr/>
      <dgm:t>
        <a:bodyPr/>
        <a:lstStyle/>
        <a:p>
          <a:pPr rtl="0"/>
          <a:r>
            <a:rPr lang="zh-CN" dirty="0" smtClean="0"/>
            <a:t>系统的</a:t>
          </a:r>
          <a:r>
            <a:rPr lang="zh-CN" altLang="en-US" dirty="0" smtClean="0"/>
            <a:t>组件</a:t>
          </a:r>
          <a:r>
            <a:rPr lang="zh-CN" dirty="0" smtClean="0"/>
            <a:t>接入</a:t>
          </a:r>
          <a:endParaRPr lang="zh-CN" dirty="0"/>
        </a:p>
      </dgm:t>
    </dgm:pt>
    <dgm:pt modelId="{49D4FDF7-E3BA-4B6F-A123-4FED296CAB45}" type="par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FBDF6E59-2E95-4BB2-8A65-D8F1CA8C6F50}" type="sib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062AF0AD-3D9B-4A68-8A62-5791160B27EC}">
      <dgm:prSet/>
      <dgm:spPr/>
      <dgm:t>
        <a:bodyPr/>
        <a:lstStyle/>
        <a:p>
          <a:pPr rtl="0"/>
          <a:r>
            <a:rPr lang="zh-CN" dirty="0" smtClean="0"/>
            <a:t>系统的发布流程</a:t>
          </a:r>
          <a:endParaRPr lang="zh-CN" dirty="0"/>
        </a:p>
      </dgm:t>
    </dgm:pt>
    <dgm:pt modelId="{962B7EF9-CE80-439B-BB39-280A035ACA94}" type="par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ED5553E6-18E8-43A1-BC8B-378CB44AC928}" type="sib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05E50703-22D1-415C-812A-A0DA9B757B1D}">
      <dgm:prSet/>
      <dgm:spPr/>
      <dgm:t>
        <a:bodyPr/>
        <a:lstStyle/>
        <a:p>
          <a:pPr rtl="0"/>
          <a:r>
            <a:rPr lang="zh-CN" altLang="en-US" dirty="0" smtClean="0"/>
            <a:t>系统的价值所在</a:t>
          </a:r>
          <a:endParaRPr lang="zh-CN" dirty="0"/>
        </a:p>
      </dgm:t>
    </dgm:pt>
    <dgm:pt modelId="{25CB0746-CB6F-4D99-94EC-9848573740C1}" type="par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61EFA188-0FE8-420D-BAEA-98145A5FCEED}" type="sib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DFFAA9D9-ECD2-435B-AF11-BAA4F1C7A494}" type="pres">
      <dgm:prSet presAssocID="{D69FA08D-EE83-4316-B117-2F2D9EF5BD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251C64-4895-4F88-A280-9C87C1B94285}" type="pres">
      <dgm:prSet presAssocID="{BC33E63F-A88B-4CB5-96F7-CBFFBFA0EEAF}" presName="circle1" presStyleLbl="node1" presStyleIdx="0" presStyleCnt="5"/>
      <dgm:spPr/>
    </dgm:pt>
    <dgm:pt modelId="{8E4F5EE3-82F4-4216-892F-4EAD729A55E6}" type="pres">
      <dgm:prSet presAssocID="{BC33E63F-A88B-4CB5-96F7-CBFFBFA0EEAF}" presName="space" presStyleCnt="0"/>
      <dgm:spPr/>
    </dgm:pt>
    <dgm:pt modelId="{60A3341E-AF4A-4599-B3AA-ECE18AC0E933}" type="pres">
      <dgm:prSet presAssocID="{BC33E63F-A88B-4CB5-96F7-CBFFBFA0EEAF}" presName="rect1" presStyleLbl="alignAcc1" presStyleIdx="0" presStyleCnt="5"/>
      <dgm:spPr/>
      <dgm:t>
        <a:bodyPr/>
        <a:lstStyle/>
        <a:p>
          <a:endParaRPr lang="zh-CN" altLang="en-US"/>
        </a:p>
      </dgm:t>
    </dgm:pt>
    <dgm:pt modelId="{67DFF1AE-79CF-48E6-AA18-4E9C7F82823C}" type="pres">
      <dgm:prSet presAssocID="{0C7B8E0C-8CBD-4C41-BD99-2B0C6E6FF0A3}" presName="vertSpace2" presStyleLbl="node1" presStyleIdx="0" presStyleCnt="5"/>
      <dgm:spPr/>
    </dgm:pt>
    <dgm:pt modelId="{4214E8B8-325B-4040-A3A1-A0B97A1D4F36}" type="pres">
      <dgm:prSet presAssocID="{0C7B8E0C-8CBD-4C41-BD99-2B0C6E6FF0A3}" presName="circle2" presStyleLbl="node1" presStyleIdx="1" presStyleCnt="5"/>
      <dgm:spPr/>
    </dgm:pt>
    <dgm:pt modelId="{894B2509-7F41-4361-9701-0BF2F02EF0BD}" type="pres">
      <dgm:prSet presAssocID="{0C7B8E0C-8CBD-4C41-BD99-2B0C6E6FF0A3}" presName="rect2" presStyleLbl="alignAcc1" presStyleIdx="1" presStyleCnt="5"/>
      <dgm:spPr/>
      <dgm:t>
        <a:bodyPr/>
        <a:lstStyle/>
        <a:p>
          <a:endParaRPr lang="zh-CN" altLang="en-US"/>
        </a:p>
      </dgm:t>
    </dgm:pt>
    <dgm:pt modelId="{4FBB1E12-50ED-47EE-928F-982FA53281FD}" type="pres">
      <dgm:prSet presAssocID="{CFE51EBC-A599-410C-99F7-BF45715D42F1}" presName="vertSpace3" presStyleLbl="node1" presStyleIdx="1" presStyleCnt="5"/>
      <dgm:spPr/>
    </dgm:pt>
    <dgm:pt modelId="{9FD0448B-2E16-4853-A1AA-A2209F228442}" type="pres">
      <dgm:prSet presAssocID="{CFE51EBC-A599-410C-99F7-BF45715D42F1}" presName="circle3" presStyleLbl="node1" presStyleIdx="2" presStyleCnt="5"/>
      <dgm:spPr/>
    </dgm:pt>
    <dgm:pt modelId="{EBD202A4-0EF6-4607-A249-07275238E8E8}" type="pres">
      <dgm:prSet presAssocID="{CFE51EBC-A599-410C-99F7-BF45715D42F1}" presName="rect3" presStyleLbl="alignAcc1" presStyleIdx="2" presStyleCnt="5"/>
      <dgm:spPr/>
      <dgm:t>
        <a:bodyPr/>
        <a:lstStyle/>
        <a:p>
          <a:endParaRPr lang="zh-CN" altLang="en-US"/>
        </a:p>
      </dgm:t>
    </dgm:pt>
    <dgm:pt modelId="{89162F5C-D01A-43FC-9912-C79E7009BC94}" type="pres">
      <dgm:prSet presAssocID="{062AF0AD-3D9B-4A68-8A62-5791160B27EC}" presName="vertSpace4" presStyleLbl="node1" presStyleIdx="2" presStyleCnt="5"/>
      <dgm:spPr/>
    </dgm:pt>
    <dgm:pt modelId="{B2F327FA-38CC-442F-A4DF-61631979CCCF}" type="pres">
      <dgm:prSet presAssocID="{062AF0AD-3D9B-4A68-8A62-5791160B27EC}" presName="circle4" presStyleLbl="node1" presStyleIdx="3" presStyleCnt="5"/>
      <dgm:spPr/>
    </dgm:pt>
    <dgm:pt modelId="{784683C6-D419-488F-B598-1852897CECAD}" type="pres">
      <dgm:prSet presAssocID="{062AF0AD-3D9B-4A68-8A62-5791160B27EC}" presName="rect4" presStyleLbl="alignAcc1" presStyleIdx="3" presStyleCnt="5"/>
      <dgm:spPr/>
      <dgm:t>
        <a:bodyPr/>
        <a:lstStyle/>
        <a:p>
          <a:endParaRPr lang="zh-CN" altLang="en-US"/>
        </a:p>
      </dgm:t>
    </dgm:pt>
    <dgm:pt modelId="{7167E029-399B-45A5-8094-FE40566D6605}" type="pres">
      <dgm:prSet presAssocID="{05E50703-22D1-415C-812A-A0DA9B757B1D}" presName="vertSpace5" presStyleLbl="node1" presStyleIdx="3" presStyleCnt="5"/>
      <dgm:spPr/>
    </dgm:pt>
    <dgm:pt modelId="{199F3A4D-8988-4A08-BDCE-892E9BFDE30A}" type="pres">
      <dgm:prSet presAssocID="{05E50703-22D1-415C-812A-A0DA9B757B1D}" presName="circle5" presStyleLbl="node1" presStyleIdx="4" presStyleCnt="5"/>
      <dgm:spPr/>
    </dgm:pt>
    <dgm:pt modelId="{455516EF-2250-4A5D-87C5-0489A4BB76D6}" type="pres">
      <dgm:prSet presAssocID="{05E50703-22D1-415C-812A-A0DA9B757B1D}" presName="rect5" presStyleLbl="alignAcc1" presStyleIdx="4" presStyleCnt="5"/>
      <dgm:spPr/>
      <dgm:t>
        <a:bodyPr/>
        <a:lstStyle/>
        <a:p>
          <a:endParaRPr lang="zh-CN" altLang="en-US"/>
        </a:p>
      </dgm:t>
    </dgm:pt>
    <dgm:pt modelId="{0BB20C6D-626D-4960-BDDB-4546D232D745}" type="pres">
      <dgm:prSet presAssocID="{BC33E63F-A88B-4CB5-96F7-CBFFBFA0EEAF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EC43B-44D6-4955-94D9-DF356AEEC908}" type="pres">
      <dgm:prSet presAssocID="{0C7B8E0C-8CBD-4C41-BD99-2B0C6E6FF0A3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E65C0A-50D5-4EEE-A66C-7FD47D79225B}" type="pres">
      <dgm:prSet presAssocID="{CFE51EBC-A599-410C-99F7-BF45715D42F1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995E9-5224-4862-8F10-EBC7142B72E7}" type="pres">
      <dgm:prSet presAssocID="{062AF0AD-3D9B-4A68-8A62-5791160B27EC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806940-289D-47CA-948B-2D3340C5BFB8}" type="pres">
      <dgm:prSet presAssocID="{05E50703-22D1-415C-812A-A0DA9B757B1D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450086-6B4E-495A-9D86-D456B6733FAA}" srcId="{D69FA08D-EE83-4316-B117-2F2D9EF5BD54}" destId="{0C7B8E0C-8CBD-4C41-BD99-2B0C6E6FF0A3}" srcOrd="1" destOrd="0" parTransId="{008A2462-9CAD-48AD-8521-99F6383C4CB8}" sibTransId="{735FB334-089E-4970-8783-43BE7B863960}"/>
    <dgm:cxn modelId="{A5CA39F7-DC1E-49E4-BCC8-34817396EC5E}" type="presOf" srcId="{05E50703-22D1-415C-812A-A0DA9B757B1D}" destId="{455516EF-2250-4A5D-87C5-0489A4BB76D6}" srcOrd="0" destOrd="0" presId="urn:microsoft.com/office/officeart/2005/8/layout/target3"/>
    <dgm:cxn modelId="{945C79FB-614F-41A1-8622-0DFDC1DBB69F}" type="presOf" srcId="{BC33E63F-A88B-4CB5-96F7-CBFFBFA0EEAF}" destId="{0BB20C6D-626D-4960-BDDB-4546D232D745}" srcOrd="1" destOrd="0" presId="urn:microsoft.com/office/officeart/2005/8/layout/target3"/>
    <dgm:cxn modelId="{3752768F-6309-4D89-96C6-12A3D7CD6755}" type="presOf" srcId="{062AF0AD-3D9B-4A68-8A62-5791160B27EC}" destId="{BC7995E9-5224-4862-8F10-EBC7142B72E7}" srcOrd="1" destOrd="0" presId="urn:microsoft.com/office/officeart/2005/8/layout/target3"/>
    <dgm:cxn modelId="{304AF729-0FC5-45FA-BEA5-5CF0E438C50D}" srcId="{D69FA08D-EE83-4316-B117-2F2D9EF5BD54}" destId="{062AF0AD-3D9B-4A68-8A62-5791160B27EC}" srcOrd="3" destOrd="0" parTransId="{962B7EF9-CE80-439B-BB39-280A035ACA94}" sibTransId="{ED5553E6-18E8-43A1-BC8B-378CB44AC928}"/>
    <dgm:cxn modelId="{00032325-401B-475D-9844-33F492C8E8F8}" type="presOf" srcId="{CFE51EBC-A599-410C-99F7-BF45715D42F1}" destId="{27E65C0A-50D5-4EEE-A66C-7FD47D79225B}" srcOrd="1" destOrd="0" presId="urn:microsoft.com/office/officeart/2005/8/layout/target3"/>
    <dgm:cxn modelId="{B5D836C8-CD57-4832-95B8-EB74F1CCC20D}" type="presOf" srcId="{062AF0AD-3D9B-4A68-8A62-5791160B27EC}" destId="{784683C6-D419-488F-B598-1852897CECAD}" srcOrd="0" destOrd="0" presId="urn:microsoft.com/office/officeart/2005/8/layout/target3"/>
    <dgm:cxn modelId="{66D86487-1288-424D-8776-22BE558B395C}" type="presOf" srcId="{D69FA08D-EE83-4316-B117-2F2D9EF5BD54}" destId="{DFFAA9D9-ECD2-435B-AF11-BAA4F1C7A494}" srcOrd="0" destOrd="0" presId="urn:microsoft.com/office/officeart/2005/8/layout/target3"/>
    <dgm:cxn modelId="{544892BB-4288-41BA-B70A-8D0ACD83E381}" type="presOf" srcId="{CFE51EBC-A599-410C-99F7-BF45715D42F1}" destId="{EBD202A4-0EF6-4607-A249-07275238E8E8}" srcOrd="0" destOrd="0" presId="urn:microsoft.com/office/officeart/2005/8/layout/target3"/>
    <dgm:cxn modelId="{E3661899-8761-4B81-B916-E3DADBE8303B}" type="presOf" srcId="{05E50703-22D1-415C-812A-A0DA9B757B1D}" destId="{1A806940-289D-47CA-948B-2D3340C5BFB8}" srcOrd="1" destOrd="0" presId="urn:microsoft.com/office/officeart/2005/8/layout/target3"/>
    <dgm:cxn modelId="{5BBF87B3-6BC5-486F-9F30-17CB293A4714}" type="presOf" srcId="{0C7B8E0C-8CBD-4C41-BD99-2B0C6E6FF0A3}" destId="{894B2509-7F41-4361-9701-0BF2F02EF0BD}" srcOrd="0" destOrd="0" presId="urn:microsoft.com/office/officeart/2005/8/layout/target3"/>
    <dgm:cxn modelId="{78605FC8-1A9E-40E3-8FAE-BD8B04920823}" type="presOf" srcId="{0C7B8E0C-8CBD-4C41-BD99-2B0C6E6FF0A3}" destId="{560EC43B-44D6-4955-94D9-DF356AEEC908}" srcOrd="1" destOrd="0" presId="urn:microsoft.com/office/officeart/2005/8/layout/target3"/>
    <dgm:cxn modelId="{EE5F1812-02AD-4A69-9F79-56BFD5295202}" srcId="{D69FA08D-EE83-4316-B117-2F2D9EF5BD54}" destId="{BC33E63F-A88B-4CB5-96F7-CBFFBFA0EEAF}" srcOrd="0" destOrd="0" parTransId="{8CC385FD-6E2E-4A66-8086-D7B59132E299}" sibTransId="{3FC0D6D7-7AE0-4B8C-A37E-D82F4907323B}"/>
    <dgm:cxn modelId="{93EA3323-F126-4B70-9A74-8B26E2EF3AF3}" srcId="{D69FA08D-EE83-4316-B117-2F2D9EF5BD54}" destId="{05E50703-22D1-415C-812A-A0DA9B757B1D}" srcOrd="4" destOrd="0" parTransId="{25CB0746-CB6F-4D99-94EC-9848573740C1}" sibTransId="{61EFA188-0FE8-420D-BAEA-98145A5FCEED}"/>
    <dgm:cxn modelId="{039060C2-5E51-45EC-8CB0-9BE3D8D44DF6}" srcId="{D69FA08D-EE83-4316-B117-2F2D9EF5BD54}" destId="{CFE51EBC-A599-410C-99F7-BF45715D42F1}" srcOrd="2" destOrd="0" parTransId="{49D4FDF7-E3BA-4B6F-A123-4FED296CAB45}" sibTransId="{FBDF6E59-2E95-4BB2-8A65-D8F1CA8C6F50}"/>
    <dgm:cxn modelId="{5A8629DC-6CB3-46DA-991E-8B0DBCEECBE6}" type="presOf" srcId="{BC33E63F-A88B-4CB5-96F7-CBFFBFA0EEAF}" destId="{60A3341E-AF4A-4599-B3AA-ECE18AC0E933}" srcOrd="0" destOrd="0" presId="urn:microsoft.com/office/officeart/2005/8/layout/target3"/>
    <dgm:cxn modelId="{1F813768-E835-45A9-BF74-FB9B0437721C}" type="presParOf" srcId="{DFFAA9D9-ECD2-435B-AF11-BAA4F1C7A494}" destId="{AD251C64-4895-4F88-A280-9C87C1B94285}" srcOrd="0" destOrd="0" presId="urn:microsoft.com/office/officeart/2005/8/layout/target3"/>
    <dgm:cxn modelId="{3ABAF650-6102-4B94-ACBD-243CCEF03A81}" type="presParOf" srcId="{DFFAA9D9-ECD2-435B-AF11-BAA4F1C7A494}" destId="{8E4F5EE3-82F4-4216-892F-4EAD729A55E6}" srcOrd="1" destOrd="0" presId="urn:microsoft.com/office/officeart/2005/8/layout/target3"/>
    <dgm:cxn modelId="{24E9B336-264F-4F29-AD45-1685427A2659}" type="presParOf" srcId="{DFFAA9D9-ECD2-435B-AF11-BAA4F1C7A494}" destId="{60A3341E-AF4A-4599-B3AA-ECE18AC0E933}" srcOrd="2" destOrd="0" presId="urn:microsoft.com/office/officeart/2005/8/layout/target3"/>
    <dgm:cxn modelId="{5277E3DF-E2C0-451B-BF4A-7A75E5F81FA9}" type="presParOf" srcId="{DFFAA9D9-ECD2-435B-AF11-BAA4F1C7A494}" destId="{67DFF1AE-79CF-48E6-AA18-4E9C7F82823C}" srcOrd="3" destOrd="0" presId="urn:microsoft.com/office/officeart/2005/8/layout/target3"/>
    <dgm:cxn modelId="{77C671BC-5731-4F65-80FD-A67A94468565}" type="presParOf" srcId="{DFFAA9D9-ECD2-435B-AF11-BAA4F1C7A494}" destId="{4214E8B8-325B-4040-A3A1-A0B97A1D4F36}" srcOrd="4" destOrd="0" presId="urn:microsoft.com/office/officeart/2005/8/layout/target3"/>
    <dgm:cxn modelId="{ADC8902C-4283-409E-AA77-E0C6E1405510}" type="presParOf" srcId="{DFFAA9D9-ECD2-435B-AF11-BAA4F1C7A494}" destId="{894B2509-7F41-4361-9701-0BF2F02EF0BD}" srcOrd="5" destOrd="0" presId="urn:microsoft.com/office/officeart/2005/8/layout/target3"/>
    <dgm:cxn modelId="{9B48661C-0FF3-464A-910E-B0E5495FBC32}" type="presParOf" srcId="{DFFAA9D9-ECD2-435B-AF11-BAA4F1C7A494}" destId="{4FBB1E12-50ED-47EE-928F-982FA53281FD}" srcOrd="6" destOrd="0" presId="urn:microsoft.com/office/officeart/2005/8/layout/target3"/>
    <dgm:cxn modelId="{A8975A76-5122-460F-B10C-DD54F34E916B}" type="presParOf" srcId="{DFFAA9D9-ECD2-435B-AF11-BAA4F1C7A494}" destId="{9FD0448B-2E16-4853-A1AA-A2209F228442}" srcOrd="7" destOrd="0" presId="urn:microsoft.com/office/officeart/2005/8/layout/target3"/>
    <dgm:cxn modelId="{9C64BD1F-09BE-43ED-9211-22167EC0E406}" type="presParOf" srcId="{DFFAA9D9-ECD2-435B-AF11-BAA4F1C7A494}" destId="{EBD202A4-0EF6-4607-A249-07275238E8E8}" srcOrd="8" destOrd="0" presId="urn:microsoft.com/office/officeart/2005/8/layout/target3"/>
    <dgm:cxn modelId="{A25708F6-2485-44BB-8C9B-ED1BF14FB209}" type="presParOf" srcId="{DFFAA9D9-ECD2-435B-AF11-BAA4F1C7A494}" destId="{89162F5C-D01A-43FC-9912-C79E7009BC94}" srcOrd="9" destOrd="0" presId="urn:microsoft.com/office/officeart/2005/8/layout/target3"/>
    <dgm:cxn modelId="{CC134DD3-7C2F-4ACC-9489-B2F431245030}" type="presParOf" srcId="{DFFAA9D9-ECD2-435B-AF11-BAA4F1C7A494}" destId="{B2F327FA-38CC-442F-A4DF-61631979CCCF}" srcOrd="10" destOrd="0" presId="urn:microsoft.com/office/officeart/2005/8/layout/target3"/>
    <dgm:cxn modelId="{238AB910-CF0C-49EE-9854-B0C65D6A7BAF}" type="presParOf" srcId="{DFFAA9D9-ECD2-435B-AF11-BAA4F1C7A494}" destId="{784683C6-D419-488F-B598-1852897CECAD}" srcOrd="11" destOrd="0" presId="urn:microsoft.com/office/officeart/2005/8/layout/target3"/>
    <dgm:cxn modelId="{6C705FA8-C00A-4E0F-9C6D-0BC1003C6E9B}" type="presParOf" srcId="{DFFAA9D9-ECD2-435B-AF11-BAA4F1C7A494}" destId="{7167E029-399B-45A5-8094-FE40566D6605}" srcOrd="12" destOrd="0" presId="urn:microsoft.com/office/officeart/2005/8/layout/target3"/>
    <dgm:cxn modelId="{4479CD9C-BB25-4074-87A7-ECA8B08E7DD9}" type="presParOf" srcId="{DFFAA9D9-ECD2-435B-AF11-BAA4F1C7A494}" destId="{199F3A4D-8988-4A08-BDCE-892E9BFDE30A}" srcOrd="13" destOrd="0" presId="urn:microsoft.com/office/officeart/2005/8/layout/target3"/>
    <dgm:cxn modelId="{1E9DC275-727C-4B0F-BD3D-69470C8BFBCA}" type="presParOf" srcId="{DFFAA9D9-ECD2-435B-AF11-BAA4F1C7A494}" destId="{455516EF-2250-4A5D-87C5-0489A4BB76D6}" srcOrd="14" destOrd="0" presId="urn:microsoft.com/office/officeart/2005/8/layout/target3"/>
    <dgm:cxn modelId="{798E6263-F80B-4CC9-B2FB-63B84B8456B7}" type="presParOf" srcId="{DFFAA9D9-ECD2-435B-AF11-BAA4F1C7A494}" destId="{0BB20C6D-626D-4960-BDDB-4546D232D745}" srcOrd="15" destOrd="0" presId="urn:microsoft.com/office/officeart/2005/8/layout/target3"/>
    <dgm:cxn modelId="{2F101F5C-F6C4-448A-ACF3-80E04E39A18B}" type="presParOf" srcId="{DFFAA9D9-ECD2-435B-AF11-BAA4F1C7A494}" destId="{560EC43B-44D6-4955-94D9-DF356AEEC908}" srcOrd="16" destOrd="0" presId="urn:microsoft.com/office/officeart/2005/8/layout/target3"/>
    <dgm:cxn modelId="{E3AA6B54-F9C1-4EED-98C9-2D80848A24EC}" type="presParOf" srcId="{DFFAA9D9-ECD2-435B-AF11-BAA4F1C7A494}" destId="{27E65C0A-50D5-4EEE-A66C-7FD47D79225B}" srcOrd="17" destOrd="0" presId="urn:microsoft.com/office/officeart/2005/8/layout/target3"/>
    <dgm:cxn modelId="{223E8DA2-13C0-46F2-8475-2B87985C8A53}" type="presParOf" srcId="{DFFAA9D9-ECD2-435B-AF11-BAA4F1C7A494}" destId="{BC7995E9-5224-4862-8F10-EBC7142B72E7}" srcOrd="18" destOrd="0" presId="urn:microsoft.com/office/officeart/2005/8/layout/target3"/>
    <dgm:cxn modelId="{25270B47-A29F-4C12-8F95-FFAC9B022AA4}" type="presParOf" srcId="{DFFAA9D9-ECD2-435B-AF11-BAA4F1C7A494}" destId="{1A806940-289D-47CA-948B-2D3340C5BFB8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9FA08D-EE83-4316-B117-2F2D9EF5BD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33E63F-A88B-4CB5-96F7-CBFFBFA0EEAF}">
      <dgm:prSet/>
      <dgm:spPr/>
      <dgm:t>
        <a:bodyPr/>
        <a:lstStyle/>
        <a:p>
          <a:pPr rtl="0"/>
          <a:r>
            <a:rPr lang="zh-CN" smtClean="0"/>
            <a:t>系统的总体设计</a:t>
          </a:r>
          <a:endParaRPr lang="zh-CN"/>
        </a:p>
      </dgm:t>
    </dgm:pt>
    <dgm:pt modelId="{8CC385FD-6E2E-4A66-8086-D7B59132E299}" type="par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3FC0D6D7-7AE0-4B8C-A37E-D82F4907323B}" type="sib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0C7B8E0C-8CBD-4C41-BD99-2B0C6E6FF0A3}">
      <dgm:prSet/>
      <dgm:spPr/>
      <dgm:t>
        <a:bodyPr/>
        <a:lstStyle/>
        <a:p>
          <a:pPr rtl="0"/>
          <a:r>
            <a:rPr lang="zh-CN" dirty="0" smtClean="0"/>
            <a:t>系统的模版接入</a:t>
          </a:r>
          <a:endParaRPr lang="zh-CN" dirty="0"/>
        </a:p>
      </dgm:t>
    </dgm:pt>
    <dgm:pt modelId="{008A2462-9CAD-48AD-8521-99F6383C4CB8}" type="par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735FB334-089E-4970-8783-43BE7B863960}" type="sib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CFE51EBC-A599-410C-99F7-BF45715D42F1}">
      <dgm:prSet/>
      <dgm:spPr/>
      <dgm:t>
        <a:bodyPr/>
        <a:lstStyle/>
        <a:p>
          <a:pPr rtl="0"/>
          <a:r>
            <a:rPr lang="zh-CN" b="1" dirty="0" smtClean="0">
              <a:solidFill>
                <a:srgbClr val="A53010"/>
              </a:solidFill>
            </a:rPr>
            <a:t>系统的</a:t>
          </a:r>
          <a:r>
            <a:rPr lang="zh-CN" altLang="en-US" b="1" dirty="0" smtClean="0">
              <a:solidFill>
                <a:srgbClr val="A53010"/>
              </a:solidFill>
            </a:rPr>
            <a:t>组件</a:t>
          </a:r>
          <a:r>
            <a:rPr lang="zh-CN" b="1" dirty="0" smtClean="0">
              <a:solidFill>
                <a:srgbClr val="A53010"/>
              </a:solidFill>
            </a:rPr>
            <a:t>接入</a:t>
          </a:r>
          <a:endParaRPr lang="zh-CN" b="1" dirty="0">
            <a:solidFill>
              <a:srgbClr val="A53010"/>
            </a:solidFill>
          </a:endParaRPr>
        </a:p>
      </dgm:t>
    </dgm:pt>
    <dgm:pt modelId="{49D4FDF7-E3BA-4B6F-A123-4FED296CAB45}" type="par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FBDF6E59-2E95-4BB2-8A65-D8F1CA8C6F50}" type="sib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062AF0AD-3D9B-4A68-8A62-5791160B27EC}">
      <dgm:prSet/>
      <dgm:spPr/>
      <dgm:t>
        <a:bodyPr/>
        <a:lstStyle/>
        <a:p>
          <a:pPr rtl="0"/>
          <a:r>
            <a:rPr lang="zh-CN" dirty="0" smtClean="0"/>
            <a:t>系统的发布流程</a:t>
          </a:r>
          <a:endParaRPr lang="zh-CN" dirty="0"/>
        </a:p>
      </dgm:t>
    </dgm:pt>
    <dgm:pt modelId="{962B7EF9-CE80-439B-BB39-280A035ACA94}" type="par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ED5553E6-18E8-43A1-BC8B-378CB44AC928}" type="sib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05E50703-22D1-415C-812A-A0DA9B757B1D}">
      <dgm:prSet/>
      <dgm:spPr/>
      <dgm:t>
        <a:bodyPr/>
        <a:lstStyle/>
        <a:p>
          <a:pPr rtl="0"/>
          <a:r>
            <a:rPr lang="zh-CN" altLang="en-US" dirty="0" smtClean="0"/>
            <a:t>系统的价值所在</a:t>
          </a:r>
          <a:endParaRPr lang="zh-CN" dirty="0"/>
        </a:p>
      </dgm:t>
    </dgm:pt>
    <dgm:pt modelId="{25CB0746-CB6F-4D99-94EC-9848573740C1}" type="par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61EFA188-0FE8-420D-BAEA-98145A5FCEED}" type="sib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DFFAA9D9-ECD2-435B-AF11-BAA4F1C7A494}" type="pres">
      <dgm:prSet presAssocID="{D69FA08D-EE83-4316-B117-2F2D9EF5BD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251C64-4895-4F88-A280-9C87C1B94285}" type="pres">
      <dgm:prSet presAssocID="{BC33E63F-A88B-4CB5-96F7-CBFFBFA0EEAF}" presName="circle1" presStyleLbl="node1" presStyleIdx="0" presStyleCnt="5"/>
      <dgm:spPr/>
    </dgm:pt>
    <dgm:pt modelId="{8E4F5EE3-82F4-4216-892F-4EAD729A55E6}" type="pres">
      <dgm:prSet presAssocID="{BC33E63F-A88B-4CB5-96F7-CBFFBFA0EEAF}" presName="space" presStyleCnt="0"/>
      <dgm:spPr/>
    </dgm:pt>
    <dgm:pt modelId="{60A3341E-AF4A-4599-B3AA-ECE18AC0E933}" type="pres">
      <dgm:prSet presAssocID="{BC33E63F-A88B-4CB5-96F7-CBFFBFA0EEAF}" presName="rect1" presStyleLbl="alignAcc1" presStyleIdx="0" presStyleCnt="5"/>
      <dgm:spPr/>
      <dgm:t>
        <a:bodyPr/>
        <a:lstStyle/>
        <a:p>
          <a:endParaRPr lang="zh-CN" altLang="en-US"/>
        </a:p>
      </dgm:t>
    </dgm:pt>
    <dgm:pt modelId="{67DFF1AE-79CF-48E6-AA18-4E9C7F82823C}" type="pres">
      <dgm:prSet presAssocID="{0C7B8E0C-8CBD-4C41-BD99-2B0C6E6FF0A3}" presName="vertSpace2" presStyleLbl="node1" presStyleIdx="0" presStyleCnt="5"/>
      <dgm:spPr/>
    </dgm:pt>
    <dgm:pt modelId="{4214E8B8-325B-4040-A3A1-A0B97A1D4F36}" type="pres">
      <dgm:prSet presAssocID="{0C7B8E0C-8CBD-4C41-BD99-2B0C6E6FF0A3}" presName="circle2" presStyleLbl="node1" presStyleIdx="1" presStyleCnt="5"/>
      <dgm:spPr/>
    </dgm:pt>
    <dgm:pt modelId="{894B2509-7F41-4361-9701-0BF2F02EF0BD}" type="pres">
      <dgm:prSet presAssocID="{0C7B8E0C-8CBD-4C41-BD99-2B0C6E6FF0A3}" presName="rect2" presStyleLbl="alignAcc1" presStyleIdx="1" presStyleCnt="5"/>
      <dgm:spPr/>
      <dgm:t>
        <a:bodyPr/>
        <a:lstStyle/>
        <a:p>
          <a:endParaRPr lang="zh-CN" altLang="en-US"/>
        </a:p>
      </dgm:t>
    </dgm:pt>
    <dgm:pt modelId="{4FBB1E12-50ED-47EE-928F-982FA53281FD}" type="pres">
      <dgm:prSet presAssocID="{CFE51EBC-A599-410C-99F7-BF45715D42F1}" presName="vertSpace3" presStyleLbl="node1" presStyleIdx="1" presStyleCnt="5"/>
      <dgm:spPr/>
    </dgm:pt>
    <dgm:pt modelId="{9FD0448B-2E16-4853-A1AA-A2209F228442}" type="pres">
      <dgm:prSet presAssocID="{CFE51EBC-A599-410C-99F7-BF45715D42F1}" presName="circle3" presStyleLbl="node1" presStyleIdx="2" presStyleCnt="5"/>
      <dgm:spPr/>
    </dgm:pt>
    <dgm:pt modelId="{EBD202A4-0EF6-4607-A249-07275238E8E8}" type="pres">
      <dgm:prSet presAssocID="{CFE51EBC-A599-410C-99F7-BF45715D42F1}" presName="rect3" presStyleLbl="alignAcc1" presStyleIdx="2" presStyleCnt="5"/>
      <dgm:spPr/>
      <dgm:t>
        <a:bodyPr/>
        <a:lstStyle/>
        <a:p>
          <a:endParaRPr lang="zh-CN" altLang="en-US"/>
        </a:p>
      </dgm:t>
    </dgm:pt>
    <dgm:pt modelId="{89162F5C-D01A-43FC-9912-C79E7009BC94}" type="pres">
      <dgm:prSet presAssocID="{062AF0AD-3D9B-4A68-8A62-5791160B27EC}" presName="vertSpace4" presStyleLbl="node1" presStyleIdx="2" presStyleCnt="5"/>
      <dgm:spPr/>
    </dgm:pt>
    <dgm:pt modelId="{B2F327FA-38CC-442F-A4DF-61631979CCCF}" type="pres">
      <dgm:prSet presAssocID="{062AF0AD-3D9B-4A68-8A62-5791160B27EC}" presName="circle4" presStyleLbl="node1" presStyleIdx="3" presStyleCnt="5"/>
      <dgm:spPr/>
    </dgm:pt>
    <dgm:pt modelId="{784683C6-D419-488F-B598-1852897CECAD}" type="pres">
      <dgm:prSet presAssocID="{062AF0AD-3D9B-4A68-8A62-5791160B27EC}" presName="rect4" presStyleLbl="alignAcc1" presStyleIdx="3" presStyleCnt="5"/>
      <dgm:spPr/>
      <dgm:t>
        <a:bodyPr/>
        <a:lstStyle/>
        <a:p>
          <a:endParaRPr lang="zh-CN" altLang="en-US"/>
        </a:p>
      </dgm:t>
    </dgm:pt>
    <dgm:pt modelId="{7167E029-399B-45A5-8094-FE40566D6605}" type="pres">
      <dgm:prSet presAssocID="{05E50703-22D1-415C-812A-A0DA9B757B1D}" presName="vertSpace5" presStyleLbl="node1" presStyleIdx="3" presStyleCnt="5"/>
      <dgm:spPr/>
    </dgm:pt>
    <dgm:pt modelId="{199F3A4D-8988-4A08-BDCE-892E9BFDE30A}" type="pres">
      <dgm:prSet presAssocID="{05E50703-22D1-415C-812A-A0DA9B757B1D}" presName="circle5" presStyleLbl="node1" presStyleIdx="4" presStyleCnt="5"/>
      <dgm:spPr/>
    </dgm:pt>
    <dgm:pt modelId="{455516EF-2250-4A5D-87C5-0489A4BB76D6}" type="pres">
      <dgm:prSet presAssocID="{05E50703-22D1-415C-812A-A0DA9B757B1D}" presName="rect5" presStyleLbl="alignAcc1" presStyleIdx="4" presStyleCnt="5"/>
      <dgm:spPr/>
      <dgm:t>
        <a:bodyPr/>
        <a:lstStyle/>
        <a:p>
          <a:endParaRPr lang="zh-CN" altLang="en-US"/>
        </a:p>
      </dgm:t>
    </dgm:pt>
    <dgm:pt modelId="{0BB20C6D-626D-4960-BDDB-4546D232D745}" type="pres">
      <dgm:prSet presAssocID="{BC33E63F-A88B-4CB5-96F7-CBFFBFA0EEAF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EC43B-44D6-4955-94D9-DF356AEEC908}" type="pres">
      <dgm:prSet presAssocID="{0C7B8E0C-8CBD-4C41-BD99-2B0C6E6FF0A3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E65C0A-50D5-4EEE-A66C-7FD47D79225B}" type="pres">
      <dgm:prSet presAssocID="{CFE51EBC-A599-410C-99F7-BF45715D42F1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995E9-5224-4862-8F10-EBC7142B72E7}" type="pres">
      <dgm:prSet presAssocID="{062AF0AD-3D9B-4A68-8A62-5791160B27EC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806940-289D-47CA-948B-2D3340C5BFB8}" type="pres">
      <dgm:prSet presAssocID="{05E50703-22D1-415C-812A-A0DA9B757B1D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74093C-E336-473A-9F63-C86FC3052FAA}" type="presOf" srcId="{05E50703-22D1-415C-812A-A0DA9B757B1D}" destId="{455516EF-2250-4A5D-87C5-0489A4BB76D6}" srcOrd="0" destOrd="0" presId="urn:microsoft.com/office/officeart/2005/8/layout/target3"/>
    <dgm:cxn modelId="{58450086-6B4E-495A-9D86-D456B6733FAA}" srcId="{D69FA08D-EE83-4316-B117-2F2D9EF5BD54}" destId="{0C7B8E0C-8CBD-4C41-BD99-2B0C6E6FF0A3}" srcOrd="1" destOrd="0" parTransId="{008A2462-9CAD-48AD-8521-99F6383C4CB8}" sibTransId="{735FB334-089E-4970-8783-43BE7B863960}"/>
    <dgm:cxn modelId="{9948C1A9-F2ED-4A53-8F0E-EF1AC7A53FFD}" type="presOf" srcId="{062AF0AD-3D9B-4A68-8A62-5791160B27EC}" destId="{BC7995E9-5224-4862-8F10-EBC7142B72E7}" srcOrd="1" destOrd="0" presId="urn:microsoft.com/office/officeart/2005/8/layout/target3"/>
    <dgm:cxn modelId="{5A00A446-5C44-4C97-8386-A413A80B69D3}" type="presOf" srcId="{BC33E63F-A88B-4CB5-96F7-CBFFBFA0EEAF}" destId="{0BB20C6D-626D-4960-BDDB-4546D232D745}" srcOrd="1" destOrd="0" presId="urn:microsoft.com/office/officeart/2005/8/layout/target3"/>
    <dgm:cxn modelId="{6B9DC856-8ACD-43F0-9070-3C0EA6E21EC6}" type="presOf" srcId="{BC33E63F-A88B-4CB5-96F7-CBFFBFA0EEAF}" destId="{60A3341E-AF4A-4599-B3AA-ECE18AC0E933}" srcOrd="0" destOrd="0" presId="urn:microsoft.com/office/officeart/2005/8/layout/target3"/>
    <dgm:cxn modelId="{304AF729-0FC5-45FA-BEA5-5CF0E438C50D}" srcId="{D69FA08D-EE83-4316-B117-2F2D9EF5BD54}" destId="{062AF0AD-3D9B-4A68-8A62-5791160B27EC}" srcOrd="3" destOrd="0" parTransId="{962B7EF9-CE80-439B-BB39-280A035ACA94}" sibTransId="{ED5553E6-18E8-43A1-BC8B-378CB44AC928}"/>
    <dgm:cxn modelId="{242032EF-2CC3-4F6A-B043-5383FA0B1A12}" type="presOf" srcId="{0C7B8E0C-8CBD-4C41-BD99-2B0C6E6FF0A3}" destId="{560EC43B-44D6-4955-94D9-DF356AEEC908}" srcOrd="1" destOrd="0" presId="urn:microsoft.com/office/officeart/2005/8/layout/target3"/>
    <dgm:cxn modelId="{617B9152-0358-47CA-8CD5-6643B748CEF5}" type="presOf" srcId="{CFE51EBC-A599-410C-99F7-BF45715D42F1}" destId="{EBD202A4-0EF6-4607-A249-07275238E8E8}" srcOrd="0" destOrd="0" presId="urn:microsoft.com/office/officeart/2005/8/layout/target3"/>
    <dgm:cxn modelId="{42BD4ED4-663C-4C6F-8BB1-072F1EDDB656}" type="presOf" srcId="{062AF0AD-3D9B-4A68-8A62-5791160B27EC}" destId="{784683C6-D419-488F-B598-1852897CECAD}" srcOrd="0" destOrd="0" presId="urn:microsoft.com/office/officeart/2005/8/layout/target3"/>
    <dgm:cxn modelId="{5B453167-01B0-4E02-91A8-C8420E220BB6}" type="presOf" srcId="{0C7B8E0C-8CBD-4C41-BD99-2B0C6E6FF0A3}" destId="{894B2509-7F41-4361-9701-0BF2F02EF0BD}" srcOrd="0" destOrd="0" presId="urn:microsoft.com/office/officeart/2005/8/layout/target3"/>
    <dgm:cxn modelId="{0866BBE6-A675-486E-A6B0-0CE80DE82602}" type="presOf" srcId="{D69FA08D-EE83-4316-B117-2F2D9EF5BD54}" destId="{DFFAA9D9-ECD2-435B-AF11-BAA4F1C7A494}" srcOrd="0" destOrd="0" presId="urn:microsoft.com/office/officeart/2005/8/layout/target3"/>
    <dgm:cxn modelId="{F74D5D25-A4A3-480D-BE5B-F657A94E92DC}" type="presOf" srcId="{CFE51EBC-A599-410C-99F7-BF45715D42F1}" destId="{27E65C0A-50D5-4EEE-A66C-7FD47D79225B}" srcOrd="1" destOrd="0" presId="urn:microsoft.com/office/officeart/2005/8/layout/target3"/>
    <dgm:cxn modelId="{0FD79D7B-9F22-46C4-A4FD-E84D0A76DEB2}" type="presOf" srcId="{05E50703-22D1-415C-812A-A0DA9B757B1D}" destId="{1A806940-289D-47CA-948B-2D3340C5BFB8}" srcOrd="1" destOrd="0" presId="urn:microsoft.com/office/officeart/2005/8/layout/target3"/>
    <dgm:cxn modelId="{93EA3323-F126-4B70-9A74-8B26E2EF3AF3}" srcId="{D69FA08D-EE83-4316-B117-2F2D9EF5BD54}" destId="{05E50703-22D1-415C-812A-A0DA9B757B1D}" srcOrd="4" destOrd="0" parTransId="{25CB0746-CB6F-4D99-94EC-9848573740C1}" sibTransId="{61EFA188-0FE8-420D-BAEA-98145A5FCEED}"/>
    <dgm:cxn modelId="{EE5F1812-02AD-4A69-9F79-56BFD5295202}" srcId="{D69FA08D-EE83-4316-B117-2F2D9EF5BD54}" destId="{BC33E63F-A88B-4CB5-96F7-CBFFBFA0EEAF}" srcOrd="0" destOrd="0" parTransId="{8CC385FD-6E2E-4A66-8086-D7B59132E299}" sibTransId="{3FC0D6D7-7AE0-4B8C-A37E-D82F4907323B}"/>
    <dgm:cxn modelId="{039060C2-5E51-45EC-8CB0-9BE3D8D44DF6}" srcId="{D69FA08D-EE83-4316-B117-2F2D9EF5BD54}" destId="{CFE51EBC-A599-410C-99F7-BF45715D42F1}" srcOrd="2" destOrd="0" parTransId="{49D4FDF7-E3BA-4B6F-A123-4FED296CAB45}" sibTransId="{FBDF6E59-2E95-4BB2-8A65-D8F1CA8C6F50}"/>
    <dgm:cxn modelId="{7E719817-AD01-49D6-B390-41B253423DB6}" type="presParOf" srcId="{DFFAA9D9-ECD2-435B-AF11-BAA4F1C7A494}" destId="{AD251C64-4895-4F88-A280-9C87C1B94285}" srcOrd="0" destOrd="0" presId="urn:microsoft.com/office/officeart/2005/8/layout/target3"/>
    <dgm:cxn modelId="{924CBC71-434A-40F4-BD61-26556D96E182}" type="presParOf" srcId="{DFFAA9D9-ECD2-435B-AF11-BAA4F1C7A494}" destId="{8E4F5EE3-82F4-4216-892F-4EAD729A55E6}" srcOrd="1" destOrd="0" presId="urn:microsoft.com/office/officeart/2005/8/layout/target3"/>
    <dgm:cxn modelId="{77B80EFB-D4FD-4CE5-A9D8-F92C6B09A256}" type="presParOf" srcId="{DFFAA9D9-ECD2-435B-AF11-BAA4F1C7A494}" destId="{60A3341E-AF4A-4599-B3AA-ECE18AC0E933}" srcOrd="2" destOrd="0" presId="urn:microsoft.com/office/officeart/2005/8/layout/target3"/>
    <dgm:cxn modelId="{4A51D044-C74C-4BCA-8DD6-20AEA1E8BE4B}" type="presParOf" srcId="{DFFAA9D9-ECD2-435B-AF11-BAA4F1C7A494}" destId="{67DFF1AE-79CF-48E6-AA18-4E9C7F82823C}" srcOrd="3" destOrd="0" presId="urn:microsoft.com/office/officeart/2005/8/layout/target3"/>
    <dgm:cxn modelId="{103D81B1-AAF4-406A-8F5D-4641F930FB97}" type="presParOf" srcId="{DFFAA9D9-ECD2-435B-AF11-BAA4F1C7A494}" destId="{4214E8B8-325B-4040-A3A1-A0B97A1D4F36}" srcOrd="4" destOrd="0" presId="urn:microsoft.com/office/officeart/2005/8/layout/target3"/>
    <dgm:cxn modelId="{A9F52DD1-04D1-4E24-9242-200563729DEB}" type="presParOf" srcId="{DFFAA9D9-ECD2-435B-AF11-BAA4F1C7A494}" destId="{894B2509-7F41-4361-9701-0BF2F02EF0BD}" srcOrd="5" destOrd="0" presId="urn:microsoft.com/office/officeart/2005/8/layout/target3"/>
    <dgm:cxn modelId="{46D2CB54-0B93-41BD-8E56-FEDF7FDE43DF}" type="presParOf" srcId="{DFFAA9D9-ECD2-435B-AF11-BAA4F1C7A494}" destId="{4FBB1E12-50ED-47EE-928F-982FA53281FD}" srcOrd="6" destOrd="0" presId="urn:microsoft.com/office/officeart/2005/8/layout/target3"/>
    <dgm:cxn modelId="{2D3BCDA9-B0BF-4562-B3FB-F70BD58DD2F0}" type="presParOf" srcId="{DFFAA9D9-ECD2-435B-AF11-BAA4F1C7A494}" destId="{9FD0448B-2E16-4853-A1AA-A2209F228442}" srcOrd="7" destOrd="0" presId="urn:microsoft.com/office/officeart/2005/8/layout/target3"/>
    <dgm:cxn modelId="{211EC1E4-59D2-4F89-A3C7-3D65B2F2A94C}" type="presParOf" srcId="{DFFAA9D9-ECD2-435B-AF11-BAA4F1C7A494}" destId="{EBD202A4-0EF6-4607-A249-07275238E8E8}" srcOrd="8" destOrd="0" presId="urn:microsoft.com/office/officeart/2005/8/layout/target3"/>
    <dgm:cxn modelId="{DCAF48D8-CE3B-4269-AD59-FFBE18FA11AA}" type="presParOf" srcId="{DFFAA9D9-ECD2-435B-AF11-BAA4F1C7A494}" destId="{89162F5C-D01A-43FC-9912-C79E7009BC94}" srcOrd="9" destOrd="0" presId="urn:microsoft.com/office/officeart/2005/8/layout/target3"/>
    <dgm:cxn modelId="{B22922F2-0EFE-414B-AF4D-53D851C2C06D}" type="presParOf" srcId="{DFFAA9D9-ECD2-435B-AF11-BAA4F1C7A494}" destId="{B2F327FA-38CC-442F-A4DF-61631979CCCF}" srcOrd="10" destOrd="0" presId="urn:microsoft.com/office/officeart/2005/8/layout/target3"/>
    <dgm:cxn modelId="{DA946A2A-5A93-48D5-9CFC-715773A6A754}" type="presParOf" srcId="{DFFAA9D9-ECD2-435B-AF11-BAA4F1C7A494}" destId="{784683C6-D419-488F-B598-1852897CECAD}" srcOrd="11" destOrd="0" presId="urn:microsoft.com/office/officeart/2005/8/layout/target3"/>
    <dgm:cxn modelId="{80CD7C36-CDAD-4BA7-8C68-8B4A0AEC06BB}" type="presParOf" srcId="{DFFAA9D9-ECD2-435B-AF11-BAA4F1C7A494}" destId="{7167E029-399B-45A5-8094-FE40566D6605}" srcOrd="12" destOrd="0" presId="urn:microsoft.com/office/officeart/2005/8/layout/target3"/>
    <dgm:cxn modelId="{3E67A982-0575-4638-98D7-C560BFCC7B69}" type="presParOf" srcId="{DFFAA9D9-ECD2-435B-AF11-BAA4F1C7A494}" destId="{199F3A4D-8988-4A08-BDCE-892E9BFDE30A}" srcOrd="13" destOrd="0" presId="urn:microsoft.com/office/officeart/2005/8/layout/target3"/>
    <dgm:cxn modelId="{1B9DEC23-C9EA-426A-B39F-EC95AA692E5E}" type="presParOf" srcId="{DFFAA9D9-ECD2-435B-AF11-BAA4F1C7A494}" destId="{455516EF-2250-4A5D-87C5-0489A4BB76D6}" srcOrd="14" destOrd="0" presId="urn:microsoft.com/office/officeart/2005/8/layout/target3"/>
    <dgm:cxn modelId="{14B9C31F-12C5-42E7-8A09-7B7FA8624C2F}" type="presParOf" srcId="{DFFAA9D9-ECD2-435B-AF11-BAA4F1C7A494}" destId="{0BB20C6D-626D-4960-BDDB-4546D232D745}" srcOrd="15" destOrd="0" presId="urn:microsoft.com/office/officeart/2005/8/layout/target3"/>
    <dgm:cxn modelId="{6DA53FF2-7B47-4BE8-91D2-881CDB0F340B}" type="presParOf" srcId="{DFFAA9D9-ECD2-435B-AF11-BAA4F1C7A494}" destId="{560EC43B-44D6-4955-94D9-DF356AEEC908}" srcOrd="16" destOrd="0" presId="urn:microsoft.com/office/officeart/2005/8/layout/target3"/>
    <dgm:cxn modelId="{9E61DFD7-F767-4DC3-9524-66BA22C7D504}" type="presParOf" srcId="{DFFAA9D9-ECD2-435B-AF11-BAA4F1C7A494}" destId="{27E65C0A-50D5-4EEE-A66C-7FD47D79225B}" srcOrd="17" destOrd="0" presId="urn:microsoft.com/office/officeart/2005/8/layout/target3"/>
    <dgm:cxn modelId="{803481F9-C756-4CC0-8F37-95EB06904B4F}" type="presParOf" srcId="{DFFAA9D9-ECD2-435B-AF11-BAA4F1C7A494}" destId="{BC7995E9-5224-4862-8F10-EBC7142B72E7}" srcOrd="18" destOrd="0" presId="urn:microsoft.com/office/officeart/2005/8/layout/target3"/>
    <dgm:cxn modelId="{619AFF32-6252-410D-BD7B-CD3F29567E70}" type="presParOf" srcId="{DFFAA9D9-ECD2-435B-AF11-BAA4F1C7A494}" destId="{1A806940-289D-47CA-948B-2D3340C5BFB8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A00A36-F73B-452B-9C5C-7A9609C0CED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56B6D3-02AA-4785-AE84-6854C0B2A3DE}">
      <dgm:prSet/>
      <dgm:spPr/>
      <dgm:t>
        <a:bodyPr/>
        <a:lstStyle/>
        <a:p>
          <a:pPr rtl="0"/>
          <a:r>
            <a:rPr lang="zh-CN" dirty="0" smtClean="0"/>
            <a:t>组件的组织</a:t>
          </a:r>
          <a:endParaRPr lang="zh-CN" dirty="0"/>
        </a:p>
      </dgm:t>
    </dgm:pt>
    <dgm:pt modelId="{23D59379-0002-4C0C-822F-70C58A14CE1D}" type="parTrans" cxnId="{488C2AE6-A0C5-4DA9-9190-A516FF7B6050}">
      <dgm:prSet/>
      <dgm:spPr/>
      <dgm:t>
        <a:bodyPr/>
        <a:lstStyle/>
        <a:p>
          <a:endParaRPr lang="zh-CN" altLang="en-US"/>
        </a:p>
      </dgm:t>
    </dgm:pt>
    <dgm:pt modelId="{8DE44C0E-3E46-4390-9E42-B1EAFCF7D019}" type="sibTrans" cxnId="{488C2AE6-A0C5-4DA9-9190-A516FF7B6050}">
      <dgm:prSet/>
      <dgm:spPr/>
      <dgm:t>
        <a:bodyPr/>
        <a:lstStyle/>
        <a:p>
          <a:endParaRPr lang="zh-CN" altLang="en-US"/>
        </a:p>
      </dgm:t>
    </dgm:pt>
    <dgm:pt modelId="{DBDE3D39-39D1-4D3D-901D-67EDB1DAA87F}">
      <dgm:prSet/>
      <dgm:spPr/>
      <dgm:t>
        <a:bodyPr/>
        <a:lstStyle/>
        <a:p>
          <a:pPr rtl="0"/>
          <a:r>
            <a:rPr lang="zh-CN" dirty="0" smtClean="0"/>
            <a:t>页面上的数据</a:t>
          </a:r>
          <a:endParaRPr lang="zh-CN" dirty="0"/>
        </a:p>
      </dgm:t>
    </dgm:pt>
    <dgm:pt modelId="{C752ADFD-EF31-4A42-B6BB-B06EEB8356B9}" type="parTrans" cxnId="{D1B7032B-BEFD-42F0-BF3E-6A43F4441C89}">
      <dgm:prSet/>
      <dgm:spPr/>
      <dgm:t>
        <a:bodyPr/>
        <a:lstStyle/>
        <a:p>
          <a:endParaRPr lang="zh-CN" altLang="en-US"/>
        </a:p>
      </dgm:t>
    </dgm:pt>
    <dgm:pt modelId="{56E4EF39-048B-4CA0-A286-B434960B7AD4}" type="sibTrans" cxnId="{D1B7032B-BEFD-42F0-BF3E-6A43F4441C89}">
      <dgm:prSet/>
      <dgm:spPr/>
      <dgm:t>
        <a:bodyPr/>
        <a:lstStyle/>
        <a:p>
          <a:endParaRPr lang="zh-CN" altLang="en-US"/>
        </a:p>
      </dgm:t>
    </dgm:pt>
    <dgm:pt modelId="{02BDB1F8-989C-4756-BFB8-95EC28532431}">
      <dgm:prSet/>
      <dgm:spPr/>
      <dgm:t>
        <a:bodyPr/>
        <a:lstStyle/>
        <a:p>
          <a:pPr rtl="0"/>
          <a:r>
            <a:rPr lang="zh-CN" dirty="0" smtClean="0"/>
            <a:t>资源的接入</a:t>
          </a:r>
          <a:endParaRPr lang="zh-CN" dirty="0"/>
        </a:p>
      </dgm:t>
    </dgm:pt>
    <dgm:pt modelId="{EADFB2E0-B5B7-47DD-B791-6EC84806128C}" type="parTrans" cxnId="{F2CC3C38-CD63-459A-8AA3-E9B98EBD8415}">
      <dgm:prSet/>
      <dgm:spPr/>
      <dgm:t>
        <a:bodyPr/>
        <a:lstStyle/>
        <a:p>
          <a:endParaRPr lang="zh-CN" altLang="en-US"/>
        </a:p>
      </dgm:t>
    </dgm:pt>
    <dgm:pt modelId="{E33CFD3C-49CE-4F71-8F38-C37AEA94DA92}" type="sibTrans" cxnId="{F2CC3C38-CD63-459A-8AA3-E9B98EBD8415}">
      <dgm:prSet/>
      <dgm:spPr/>
      <dgm:t>
        <a:bodyPr/>
        <a:lstStyle/>
        <a:p>
          <a:endParaRPr lang="zh-CN" altLang="en-US"/>
        </a:p>
      </dgm:t>
    </dgm:pt>
    <dgm:pt modelId="{1AE5B6B8-B61A-4683-A415-EE009E6AACDA}">
      <dgm:prSet/>
      <dgm:spPr/>
      <dgm:t>
        <a:bodyPr/>
        <a:lstStyle/>
        <a:p>
          <a:pPr rtl="0"/>
          <a:r>
            <a:rPr lang="zh-CN" smtClean="0"/>
            <a:t>可编辑的属性</a:t>
          </a:r>
          <a:endParaRPr lang="zh-CN"/>
        </a:p>
      </dgm:t>
    </dgm:pt>
    <dgm:pt modelId="{1341BB21-31B0-4DBE-AC28-BC4477086A27}" type="parTrans" cxnId="{651CF14E-CCD0-4919-89BF-166C0F69CC6A}">
      <dgm:prSet/>
      <dgm:spPr/>
      <dgm:t>
        <a:bodyPr/>
        <a:lstStyle/>
        <a:p>
          <a:endParaRPr lang="zh-CN" altLang="en-US"/>
        </a:p>
      </dgm:t>
    </dgm:pt>
    <dgm:pt modelId="{561B0650-6E25-436B-B9FF-1C799BA65C9C}" type="sibTrans" cxnId="{651CF14E-CCD0-4919-89BF-166C0F69CC6A}">
      <dgm:prSet/>
      <dgm:spPr/>
      <dgm:t>
        <a:bodyPr/>
        <a:lstStyle/>
        <a:p>
          <a:endParaRPr lang="zh-CN" altLang="en-US"/>
        </a:p>
      </dgm:t>
    </dgm:pt>
    <dgm:pt modelId="{9FECAB83-5B49-45B4-86CB-5F827ADDE67C}">
      <dgm:prSet/>
      <dgm:spPr/>
      <dgm:t>
        <a:bodyPr/>
        <a:lstStyle/>
        <a:p>
          <a:pPr rtl="0"/>
          <a:r>
            <a:rPr lang="zh-CN" smtClean="0"/>
            <a:t>实时更新</a:t>
          </a:r>
          <a:endParaRPr lang="zh-CN"/>
        </a:p>
      </dgm:t>
    </dgm:pt>
    <dgm:pt modelId="{3E385622-6EED-41CB-A2BE-1FB32516F8CD}" type="parTrans" cxnId="{10E03E01-378C-4497-B2AD-D79A9DA4A3E4}">
      <dgm:prSet/>
      <dgm:spPr/>
      <dgm:t>
        <a:bodyPr/>
        <a:lstStyle/>
        <a:p>
          <a:endParaRPr lang="zh-CN" altLang="en-US"/>
        </a:p>
      </dgm:t>
    </dgm:pt>
    <dgm:pt modelId="{AA6FF8AC-D30C-49DF-B847-501658DA0A20}" type="sibTrans" cxnId="{10E03E01-378C-4497-B2AD-D79A9DA4A3E4}">
      <dgm:prSet/>
      <dgm:spPr/>
      <dgm:t>
        <a:bodyPr/>
        <a:lstStyle/>
        <a:p>
          <a:endParaRPr lang="zh-CN" altLang="en-US"/>
        </a:p>
      </dgm:t>
    </dgm:pt>
    <dgm:pt modelId="{8950C43E-7833-4175-A30F-484AF086456D}" type="pres">
      <dgm:prSet presAssocID="{8CA00A36-F73B-452B-9C5C-7A9609C0CE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A3545C-6CB3-4953-802C-248418B7EF6D}" type="pres">
      <dgm:prSet presAssocID="{8CA00A36-F73B-452B-9C5C-7A9609C0CED4}" presName="arrow" presStyleLbl="bgShp" presStyleIdx="0" presStyleCnt="1"/>
      <dgm:spPr/>
    </dgm:pt>
    <dgm:pt modelId="{77933CE2-4AAE-414D-8A78-C45A815E40A5}" type="pres">
      <dgm:prSet presAssocID="{8CA00A36-F73B-452B-9C5C-7A9609C0CED4}" presName="points" presStyleCnt="0"/>
      <dgm:spPr/>
    </dgm:pt>
    <dgm:pt modelId="{8C439E1F-5FCA-4E57-A445-B749A4B143E3}" type="pres">
      <dgm:prSet presAssocID="{0A56B6D3-02AA-4785-AE84-6854C0B2A3DE}" presName="compositeA" presStyleCnt="0"/>
      <dgm:spPr/>
    </dgm:pt>
    <dgm:pt modelId="{FF53C883-738E-46DF-A3BD-49A393DB8754}" type="pres">
      <dgm:prSet presAssocID="{0A56B6D3-02AA-4785-AE84-6854C0B2A3DE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DCE9D-6075-47C8-AFF6-A726EACC34A0}" type="pres">
      <dgm:prSet presAssocID="{0A56B6D3-02AA-4785-AE84-6854C0B2A3DE}" presName="circleA" presStyleLbl="node1" presStyleIdx="0" presStyleCnt="5"/>
      <dgm:spPr/>
    </dgm:pt>
    <dgm:pt modelId="{B10F0B68-4946-4228-AE13-00B0CEC383BF}" type="pres">
      <dgm:prSet presAssocID="{0A56B6D3-02AA-4785-AE84-6854C0B2A3DE}" presName="spaceA" presStyleCnt="0"/>
      <dgm:spPr/>
    </dgm:pt>
    <dgm:pt modelId="{9711DA06-5FCF-4F6C-B526-317591616D53}" type="pres">
      <dgm:prSet presAssocID="{8DE44C0E-3E46-4390-9E42-B1EAFCF7D019}" presName="space" presStyleCnt="0"/>
      <dgm:spPr/>
    </dgm:pt>
    <dgm:pt modelId="{5067DAAD-9E55-4E45-9F03-AC9B21FF2051}" type="pres">
      <dgm:prSet presAssocID="{02BDB1F8-989C-4756-BFB8-95EC28532431}" presName="compositeB" presStyleCnt="0"/>
      <dgm:spPr/>
    </dgm:pt>
    <dgm:pt modelId="{AD20E77E-90FA-47AA-B244-C1589435D0F0}" type="pres">
      <dgm:prSet presAssocID="{02BDB1F8-989C-4756-BFB8-95EC28532431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D15CB-7AE5-4317-90F3-5F5BC455CE63}" type="pres">
      <dgm:prSet presAssocID="{02BDB1F8-989C-4756-BFB8-95EC28532431}" presName="circleB" presStyleLbl="node1" presStyleIdx="1" presStyleCnt="5"/>
      <dgm:spPr/>
    </dgm:pt>
    <dgm:pt modelId="{8A6EBB7A-002E-43D3-A4EB-E5A3EB4CB187}" type="pres">
      <dgm:prSet presAssocID="{02BDB1F8-989C-4756-BFB8-95EC28532431}" presName="spaceB" presStyleCnt="0"/>
      <dgm:spPr/>
    </dgm:pt>
    <dgm:pt modelId="{BB88E4B7-3EA7-4DE6-9F4C-D8DDC40BF413}" type="pres">
      <dgm:prSet presAssocID="{E33CFD3C-49CE-4F71-8F38-C37AEA94DA92}" presName="space" presStyleCnt="0"/>
      <dgm:spPr/>
    </dgm:pt>
    <dgm:pt modelId="{85E5C9FC-6797-45D9-9E49-AAE4109CC49C}" type="pres">
      <dgm:prSet presAssocID="{DBDE3D39-39D1-4D3D-901D-67EDB1DAA87F}" presName="compositeA" presStyleCnt="0"/>
      <dgm:spPr/>
    </dgm:pt>
    <dgm:pt modelId="{B2BE686A-C6F5-498C-9EA8-FA7EF220DFD3}" type="pres">
      <dgm:prSet presAssocID="{DBDE3D39-39D1-4D3D-901D-67EDB1DAA87F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B64029-F1CA-4593-BB52-27B56FA76F14}" type="pres">
      <dgm:prSet presAssocID="{DBDE3D39-39D1-4D3D-901D-67EDB1DAA87F}" presName="circleA" presStyleLbl="node1" presStyleIdx="2" presStyleCnt="5"/>
      <dgm:spPr/>
    </dgm:pt>
    <dgm:pt modelId="{CBC052EB-D687-41ED-B447-F8203CF8BC45}" type="pres">
      <dgm:prSet presAssocID="{DBDE3D39-39D1-4D3D-901D-67EDB1DAA87F}" presName="spaceA" presStyleCnt="0"/>
      <dgm:spPr/>
    </dgm:pt>
    <dgm:pt modelId="{AF6959C0-3E12-4EF2-917B-15DEF10EBE44}" type="pres">
      <dgm:prSet presAssocID="{56E4EF39-048B-4CA0-A286-B434960B7AD4}" presName="space" presStyleCnt="0"/>
      <dgm:spPr/>
    </dgm:pt>
    <dgm:pt modelId="{FBE22D41-7B25-43ED-BAAA-709F201121D6}" type="pres">
      <dgm:prSet presAssocID="{1AE5B6B8-B61A-4683-A415-EE009E6AACDA}" presName="compositeB" presStyleCnt="0"/>
      <dgm:spPr/>
    </dgm:pt>
    <dgm:pt modelId="{4FAC3032-4388-4D9F-ABFF-E9C00510313D}" type="pres">
      <dgm:prSet presAssocID="{1AE5B6B8-B61A-4683-A415-EE009E6AACDA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5235E-3291-4833-9E44-5397ADF6C17F}" type="pres">
      <dgm:prSet presAssocID="{1AE5B6B8-B61A-4683-A415-EE009E6AACDA}" presName="circleB" presStyleLbl="node1" presStyleIdx="3" presStyleCnt="5"/>
      <dgm:spPr/>
    </dgm:pt>
    <dgm:pt modelId="{8249082A-5472-44B4-9785-E414945C097D}" type="pres">
      <dgm:prSet presAssocID="{1AE5B6B8-B61A-4683-A415-EE009E6AACDA}" presName="spaceB" presStyleCnt="0"/>
      <dgm:spPr/>
    </dgm:pt>
    <dgm:pt modelId="{CB8852F0-6E6C-4876-94B8-78B6F1508924}" type="pres">
      <dgm:prSet presAssocID="{561B0650-6E25-436B-B9FF-1C799BA65C9C}" presName="space" presStyleCnt="0"/>
      <dgm:spPr/>
    </dgm:pt>
    <dgm:pt modelId="{9A401860-743A-4EA4-90E4-C39DDCF71FE9}" type="pres">
      <dgm:prSet presAssocID="{9FECAB83-5B49-45B4-86CB-5F827ADDE67C}" presName="compositeA" presStyleCnt="0"/>
      <dgm:spPr/>
    </dgm:pt>
    <dgm:pt modelId="{CE7F6CAE-DB07-4421-9C43-B91D7142F127}" type="pres">
      <dgm:prSet presAssocID="{9FECAB83-5B49-45B4-86CB-5F827ADDE67C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3ED12-56B5-4216-9362-C8027F1029E3}" type="pres">
      <dgm:prSet presAssocID="{9FECAB83-5B49-45B4-86CB-5F827ADDE67C}" presName="circleA" presStyleLbl="node1" presStyleIdx="4" presStyleCnt="5"/>
      <dgm:spPr/>
    </dgm:pt>
    <dgm:pt modelId="{CA3F42A2-A068-4D55-A7A5-8B2A74EBBAE8}" type="pres">
      <dgm:prSet presAssocID="{9FECAB83-5B49-45B4-86CB-5F827ADDE67C}" presName="spaceA" presStyleCnt="0"/>
      <dgm:spPr/>
    </dgm:pt>
  </dgm:ptLst>
  <dgm:cxnLst>
    <dgm:cxn modelId="{10E03E01-378C-4497-B2AD-D79A9DA4A3E4}" srcId="{8CA00A36-F73B-452B-9C5C-7A9609C0CED4}" destId="{9FECAB83-5B49-45B4-86CB-5F827ADDE67C}" srcOrd="4" destOrd="0" parTransId="{3E385622-6EED-41CB-A2BE-1FB32516F8CD}" sibTransId="{AA6FF8AC-D30C-49DF-B847-501658DA0A20}"/>
    <dgm:cxn modelId="{D1B7032B-BEFD-42F0-BF3E-6A43F4441C89}" srcId="{8CA00A36-F73B-452B-9C5C-7A9609C0CED4}" destId="{DBDE3D39-39D1-4D3D-901D-67EDB1DAA87F}" srcOrd="2" destOrd="0" parTransId="{C752ADFD-EF31-4A42-B6BB-B06EEB8356B9}" sibTransId="{56E4EF39-048B-4CA0-A286-B434960B7AD4}"/>
    <dgm:cxn modelId="{488C2AE6-A0C5-4DA9-9190-A516FF7B6050}" srcId="{8CA00A36-F73B-452B-9C5C-7A9609C0CED4}" destId="{0A56B6D3-02AA-4785-AE84-6854C0B2A3DE}" srcOrd="0" destOrd="0" parTransId="{23D59379-0002-4C0C-822F-70C58A14CE1D}" sibTransId="{8DE44C0E-3E46-4390-9E42-B1EAFCF7D019}"/>
    <dgm:cxn modelId="{4274075C-1CA1-4F44-B469-1CFA9EB39677}" type="presOf" srcId="{DBDE3D39-39D1-4D3D-901D-67EDB1DAA87F}" destId="{B2BE686A-C6F5-498C-9EA8-FA7EF220DFD3}" srcOrd="0" destOrd="0" presId="urn:microsoft.com/office/officeart/2005/8/layout/hProcess11"/>
    <dgm:cxn modelId="{C2556C9B-CD60-4A52-9D8A-A8BB49B504C1}" type="presOf" srcId="{02BDB1F8-989C-4756-BFB8-95EC28532431}" destId="{AD20E77E-90FA-47AA-B244-C1589435D0F0}" srcOrd="0" destOrd="0" presId="urn:microsoft.com/office/officeart/2005/8/layout/hProcess11"/>
    <dgm:cxn modelId="{651CF14E-CCD0-4919-89BF-166C0F69CC6A}" srcId="{8CA00A36-F73B-452B-9C5C-7A9609C0CED4}" destId="{1AE5B6B8-B61A-4683-A415-EE009E6AACDA}" srcOrd="3" destOrd="0" parTransId="{1341BB21-31B0-4DBE-AC28-BC4477086A27}" sibTransId="{561B0650-6E25-436B-B9FF-1C799BA65C9C}"/>
    <dgm:cxn modelId="{F2CC3C38-CD63-459A-8AA3-E9B98EBD8415}" srcId="{8CA00A36-F73B-452B-9C5C-7A9609C0CED4}" destId="{02BDB1F8-989C-4756-BFB8-95EC28532431}" srcOrd="1" destOrd="0" parTransId="{EADFB2E0-B5B7-47DD-B791-6EC84806128C}" sibTransId="{E33CFD3C-49CE-4F71-8F38-C37AEA94DA92}"/>
    <dgm:cxn modelId="{8625A1EA-E3BB-4E55-8D2B-0336303E784F}" type="presOf" srcId="{9FECAB83-5B49-45B4-86CB-5F827ADDE67C}" destId="{CE7F6CAE-DB07-4421-9C43-B91D7142F127}" srcOrd="0" destOrd="0" presId="urn:microsoft.com/office/officeart/2005/8/layout/hProcess11"/>
    <dgm:cxn modelId="{0F32C248-4F7E-4141-86FF-E03433B1A47E}" type="presOf" srcId="{0A56B6D3-02AA-4785-AE84-6854C0B2A3DE}" destId="{FF53C883-738E-46DF-A3BD-49A393DB8754}" srcOrd="0" destOrd="0" presId="urn:microsoft.com/office/officeart/2005/8/layout/hProcess11"/>
    <dgm:cxn modelId="{FB7CAB4C-7E6C-40CE-AA09-E2E48AEC14E5}" type="presOf" srcId="{1AE5B6B8-B61A-4683-A415-EE009E6AACDA}" destId="{4FAC3032-4388-4D9F-ABFF-E9C00510313D}" srcOrd="0" destOrd="0" presId="urn:microsoft.com/office/officeart/2005/8/layout/hProcess11"/>
    <dgm:cxn modelId="{3961B21B-CF8A-4E4D-A0FC-84F9CF07D77C}" type="presOf" srcId="{8CA00A36-F73B-452B-9C5C-7A9609C0CED4}" destId="{8950C43E-7833-4175-A30F-484AF086456D}" srcOrd="0" destOrd="0" presId="urn:microsoft.com/office/officeart/2005/8/layout/hProcess11"/>
    <dgm:cxn modelId="{343BE267-A600-4976-9E51-EE6B39FB994C}" type="presParOf" srcId="{8950C43E-7833-4175-A30F-484AF086456D}" destId="{DFA3545C-6CB3-4953-802C-248418B7EF6D}" srcOrd="0" destOrd="0" presId="urn:microsoft.com/office/officeart/2005/8/layout/hProcess11"/>
    <dgm:cxn modelId="{4C71BBD5-8454-43DB-AB2E-783ED8F9013D}" type="presParOf" srcId="{8950C43E-7833-4175-A30F-484AF086456D}" destId="{77933CE2-4AAE-414D-8A78-C45A815E40A5}" srcOrd="1" destOrd="0" presId="urn:microsoft.com/office/officeart/2005/8/layout/hProcess11"/>
    <dgm:cxn modelId="{91A0F417-6FF4-4A27-85F7-BDADB388D39E}" type="presParOf" srcId="{77933CE2-4AAE-414D-8A78-C45A815E40A5}" destId="{8C439E1F-5FCA-4E57-A445-B749A4B143E3}" srcOrd="0" destOrd="0" presId="urn:microsoft.com/office/officeart/2005/8/layout/hProcess11"/>
    <dgm:cxn modelId="{2DE42CB0-C0CE-446C-8B11-9CD760C132AF}" type="presParOf" srcId="{8C439E1F-5FCA-4E57-A445-B749A4B143E3}" destId="{FF53C883-738E-46DF-A3BD-49A393DB8754}" srcOrd="0" destOrd="0" presId="urn:microsoft.com/office/officeart/2005/8/layout/hProcess11"/>
    <dgm:cxn modelId="{80097816-F4B9-4F22-AB38-A4AF5F6091F7}" type="presParOf" srcId="{8C439E1F-5FCA-4E57-A445-B749A4B143E3}" destId="{476DCE9D-6075-47C8-AFF6-A726EACC34A0}" srcOrd="1" destOrd="0" presId="urn:microsoft.com/office/officeart/2005/8/layout/hProcess11"/>
    <dgm:cxn modelId="{59AD70BF-A196-47C4-AAE1-1F87BB4A6B4A}" type="presParOf" srcId="{8C439E1F-5FCA-4E57-A445-B749A4B143E3}" destId="{B10F0B68-4946-4228-AE13-00B0CEC383BF}" srcOrd="2" destOrd="0" presId="urn:microsoft.com/office/officeart/2005/8/layout/hProcess11"/>
    <dgm:cxn modelId="{5C10DBE2-2795-4DE4-B6F5-8889244FD826}" type="presParOf" srcId="{77933CE2-4AAE-414D-8A78-C45A815E40A5}" destId="{9711DA06-5FCF-4F6C-B526-317591616D53}" srcOrd="1" destOrd="0" presId="urn:microsoft.com/office/officeart/2005/8/layout/hProcess11"/>
    <dgm:cxn modelId="{06260997-32AA-493D-AD85-1C0848640444}" type="presParOf" srcId="{77933CE2-4AAE-414D-8A78-C45A815E40A5}" destId="{5067DAAD-9E55-4E45-9F03-AC9B21FF2051}" srcOrd="2" destOrd="0" presId="urn:microsoft.com/office/officeart/2005/8/layout/hProcess11"/>
    <dgm:cxn modelId="{2B62B1FA-5FAA-43EF-8B50-388CB783EF9D}" type="presParOf" srcId="{5067DAAD-9E55-4E45-9F03-AC9B21FF2051}" destId="{AD20E77E-90FA-47AA-B244-C1589435D0F0}" srcOrd="0" destOrd="0" presId="urn:microsoft.com/office/officeart/2005/8/layout/hProcess11"/>
    <dgm:cxn modelId="{55614BEA-EEAD-46FB-A93A-A8E3EF5D1E0D}" type="presParOf" srcId="{5067DAAD-9E55-4E45-9F03-AC9B21FF2051}" destId="{181D15CB-7AE5-4317-90F3-5F5BC455CE63}" srcOrd="1" destOrd="0" presId="urn:microsoft.com/office/officeart/2005/8/layout/hProcess11"/>
    <dgm:cxn modelId="{54C4ACCF-77F5-4E3E-8C6E-46957A91FE36}" type="presParOf" srcId="{5067DAAD-9E55-4E45-9F03-AC9B21FF2051}" destId="{8A6EBB7A-002E-43D3-A4EB-E5A3EB4CB187}" srcOrd="2" destOrd="0" presId="urn:microsoft.com/office/officeart/2005/8/layout/hProcess11"/>
    <dgm:cxn modelId="{30E3ABBF-178D-4E8B-B93D-1D1058FA4454}" type="presParOf" srcId="{77933CE2-4AAE-414D-8A78-C45A815E40A5}" destId="{BB88E4B7-3EA7-4DE6-9F4C-D8DDC40BF413}" srcOrd="3" destOrd="0" presId="urn:microsoft.com/office/officeart/2005/8/layout/hProcess11"/>
    <dgm:cxn modelId="{03647F4F-5474-42D8-B1AF-A7FF0906747B}" type="presParOf" srcId="{77933CE2-4AAE-414D-8A78-C45A815E40A5}" destId="{85E5C9FC-6797-45D9-9E49-AAE4109CC49C}" srcOrd="4" destOrd="0" presId="urn:microsoft.com/office/officeart/2005/8/layout/hProcess11"/>
    <dgm:cxn modelId="{34CBAFAF-9CD2-4FD5-89B8-DE0DF8A52364}" type="presParOf" srcId="{85E5C9FC-6797-45D9-9E49-AAE4109CC49C}" destId="{B2BE686A-C6F5-498C-9EA8-FA7EF220DFD3}" srcOrd="0" destOrd="0" presId="urn:microsoft.com/office/officeart/2005/8/layout/hProcess11"/>
    <dgm:cxn modelId="{32CF9ADD-C864-4F39-87A3-8F8C8B9E80BF}" type="presParOf" srcId="{85E5C9FC-6797-45D9-9E49-AAE4109CC49C}" destId="{60B64029-F1CA-4593-BB52-27B56FA76F14}" srcOrd="1" destOrd="0" presId="urn:microsoft.com/office/officeart/2005/8/layout/hProcess11"/>
    <dgm:cxn modelId="{63577137-D563-4928-A163-7B752D4A48B4}" type="presParOf" srcId="{85E5C9FC-6797-45D9-9E49-AAE4109CC49C}" destId="{CBC052EB-D687-41ED-B447-F8203CF8BC45}" srcOrd="2" destOrd="0" presId="urn:microsoft.com/office/officeart/2005/8/layout/hProcess11"/>
    <dgm:cxn modelId="{5ED03D69-56E7-41FF-83CA-6039DE9E7F26}" type="presParOf" srcId="{77933CE2-4AAE-414D-8A78-C45A815E40A5}" destId="{AF6959C0-3E12-4EF2-917B-15DEF10EBE44}" srcOrd="5" destOrd="0" presId="urn:microsoft.com/office/officeart/2005/8/layout/hProcess11"/>
    <dgm:cxn modelId="{ADDF2D83-E20F-4441-A433-E52B17F324FD}" type="presParOf" srcId="{77933CE2-4AAE-414D-8A78-C45A815E40A5}" destId="{FBE22D41-7B25-43ED-BAAA-709F201121D6}" srcOrd="6" destOrd="0" presId="urn:microsoft.com/office/officeart/2005/8/layout/hProcess11"/>
    <dgm:cxn modelId="{F2BCD7BC-921A-4DFC-BC07-7152D1279913}" type="presParOf" srcId="{FBE22D41-7B25-43ED-BAAA-709F201121D6}" destId="{4FAC3032-4388-4D9F-ABFF-E9C00510313D}" srcOrd="0" destOrd="0" presId="urn:microsoft.com/office/officeart/2005/8/layout/hProcess11"/>
    <dgm:cxn modelId="{C9AE42CD-D264-40A4-9C6F-E620CE4949DD}" type="presParOf" srcId="{FBE22D41-7B25-43ED-BAAA-709F201121D6}" destId="{F425235E-3291-4833-9E44-5397ADF6C17F}" srcOrd="1" destOrd="0" presId="urn:microsoft.com/office/officeart/2005/8/layout/hProcess11"/>
    <dgm:cxn modelId="{BB634411-39F2-4232-A334-BC9F1005DBFF}" type="presParOf" srcId="{FBE22D41-7B25-43ED-BAAA-709F201121D6}" destId="{8249082A-5472-44B4-9785-E414945C097D}" srcOrd="2" destOrd="0" presId="urn:microsoft.com/office/officeart/2005/8/layout/hProcess11"/>
    <dgm:cxn modelId="{61562339-E7BC-4EBF-84A1-59B258A6BA37}" type="presParOf" srcId="{77933CE2-4AAE-414D-8A78-C45A815E40A5}" destId="{CB8852F0-6E6C-4876-94B8-78B6F1508924}" srcOrd="7" destOrd="0" presId="urn:microsoft.com/office/officeart/2005/8/layout/hProcess11"/>
    <dgm:cxn modelId="{BF5486BD-4150-4D54-9330-AD374790CD76}" type="presParOf" srcId="{77933CE2-4AAE-414D-8A78-C45A815E40A5}" destId="{9A401860-743A-4EA4-90E4-C39DDCF71FE9}" srcOrd="8" destOrd="0" presId="urn:microsoft.com/office/officeart/2005/8/layout/hProcess11"/>
    <dgm:cxn modelId="{A3800A22-BBB4-4273-98F9-48B7FCC448EE}" type="presParOf" srcId="{9A401860-743A-4EA4-90E4-C39DDCF71FE9}" destId="{CE7F6CAE-DB07-4421-9C43-B91D7142F127}" srcOrd="0" destOrd="0" presId="urn:microsoft.com/office/officeart/2005/8/layout/hProcess11"/>
    <dgm:cxn modelId="{69DB05A3-4F1D-468F-B605-5614A9C8A31F}" type="presParOf" srcId="{9A401860-743A-4EA4-90E4-C39DDCF71FE9}" destId="{C933ED12-56B5-4216-9362-C8027F1029E3}" srcOrd="1" destOrd="0" presId="urn:microsoft.com/office/officeart/2005/8/layout/hProcess11"/>
    <dgm:cxn modelId="{DC747A8A-5C00-4993-BFF2-5CF2F7FA3008}" type="presParOf" srcId="{9A401860-743A-4EA4-90E4-C39DDCF71FE9}" destId="{CA3F42A2-A068-4D55-A7A5-8B2A74EBBAE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9FA08D-EE83-4316-B117-2F2D9EF5BD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33E63F-A88B-4CB5-96F7-CBFFBFA0EEAF}">
      <dgm:prSet/>
      <dgm:spPr/>
      <dgm:t>
        <a:bodyPr/>
        <a:lstStyle/>
        <a:p>
          <a:pPr rtl="0"/>
          <a:r>
            <a:rPr lang="zh-CN" smtClean="0"/>
            <a:t>系统的总体设计</a:t>
          </a:r>
          <a:endParaRPr lang="zh-CN"/>
        </a:p>
      </dgm:t>
    </dgm:pt>
    <dgm:pt modelId="{8CC385FD-6E2E-4A66-8086-D7B59132E299}" type="par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3FC0D6D7-7AE0-4B8C-A37E-D82F4907323B}" type="sib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0C7B8E0C-8CBD-4C41-BD99-2B0C6E6FF0A3}">
      <dgm:prSet/>
      <dgm:spPr/>
      <dgm:t>
        <a:bodyPr/>
        <a:lstStyle/>
        <a:p>
          <a:pPr rtl="0"/>
          <a:r>
            <a:rPr lang="zh-CN" dirty="0" smtClean="0"/>
            <a:t>系统的模版接入</a:t>
          </a:r>
          <a:endParaRPr lang="zh-CN" dirty="0"/>
        </a:p>
      </dgm:t>
    </dgm:pt>
    <dgm:pt modelId="{008A2462-9CAD-48AD-8521-99F6383C4CB8}" type="par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735FB334-089E-4970-8783-43BE7B863960}" type="sib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CFE51EBC-A599-410C-99F7-BF45715D42F1}">
      <dgm:prSet/>
      <dgm:spPr/>
      <dgm:t>
        <a:bodyPr/>
        <a:lstStyle/>
        <a:p>
          <a:pPr rtl="0"/>
          <a:r>
            <a:rPr lang="zh-CN" dirty="0" smtClean="0"/>
            <a:t>系统的</a:t>
          </a:r>
          <a:r>
            <a:rPr lang="zh-CN" altLang="en-US" dirty="0" smtClean="0"/>
            <a:t>组件</a:t>
          </a:r>
          <a:r>
            <a:rPr lang="zh-CN" dirty="0" smtClean="0"/>
            <a:t>接入</a:t>
          </a:r>
          <a:endParaRPr lang="zh-CN" dirty="0"/>
        </a:p>
      </dgm:t>
    </dgm:pt>
    <dgm:pt modelId="{49D4FDF7-E3BA-4B6F-A123-4FED296CAB45}" type="par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FBDF6E59-2E95-4BB2-8A65-D8F1CA8C6F50}" type="sib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062AF0AD-3D9B-4A68-8A62-5791160B27EC}">
      <dgm:prSet/>
      <dgm:spPr/>
      <dgm:t>
        <a:bodyPr/>
        <a:lstStyle/>
        <a:p>
          <a:pPr rtl="0"/>
          <a:r>
            <a:rPr lang="zh-CN" b="1" dirty="0" smtClean="0">
              <a:solidFill>
                <a:srgbClr val="A53010"/>
              </a:solidFill>
            </a:rPr>
            <a:t>系统的发布流程</a:t>
          </a:r>
          <a:endParaRPr lang="zh-CN" b="1" dirty="0">
            <a:solidFill>
              <a:srgbClr val="A53010"/>
            </a:solidFill>
          </a:endParaRPr>
        </a:p>
      </dgm:t>
    </dgm:pt>
    <dgm:pt modelId="{962B7EF9-CE80-439B-BB39-280A035ACA94}" type="par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ED5553E6-18E8-43A1-BC8B-378CB44AC928}" type="sib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05E50703-22D1-415C-812A-A0DA9B757B1D}">
      <dgm:prSet/>
      <dgm:spPr/>
      <dgm:t>
        <a:bodyPr/>
        <a:lstStyle/>
        <a:p>
          <a:pPr rtl="0"/>
          <a:r>
            <a:rPr lang="zh-CN" altLang="en-US" dirty="0" smtClean="0"/>
            <a:t>系统的价值所在</a:t>
          </a:r>
          <a:endParaRPr lang="zh-CN" dirty="0"/>
        </a:p>
      </dgm:t>
    </dgm:pt>
    <dgm:pt modelId="{25CB0746-CB6F-4D99-94EC-9848573740C1}" type="par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61EFA188-0FE8-420D-BAEA-98145A5FCEED}" type="sib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DFFAA9D9-ECD2-435B-AF11-BAA4F1C7A494}" type="pres">
      <dgm:prSet presAssocID="{D69FA08D-EE83-4316-B117-2F2D9EF5BD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251C64-4895-4F88-A280-9C87C1B94285}" type="pres">
      <dgm:prSet presAssocID="{BC33E63F-A88B-4CB5-96F7-CBFFBFA0EEAF}" presName="circle1" presStyleLbl="node1" presStyleIdx="0" presStyleCnt="5"/>
      <dgm:spPr/>
    </dgm:pt>
    <dgm:pt modelId="{8E4F5EE3-82F4-4216-892F-4EAD729A55E6}" type="pres">
      <dgm:prSet presAssocID="{BC33E63F-A88B-4CB5-96F7-CBFFBFA0EEAF}" presName="space" presStyleCnt="0"/>
      <dgm:spPr/>
    </dgm:pt>
    <dgm:pt modelId="{60A3341E-AF4A-4599-B3AA-ECE18AC0E933}" type="pres">
      <dgm:prSet presAssocID="{BC33E63F-A88B-4CB5-96F7-CBFFBFA0EEAF}" presName="rect1" presStyleLbl="alignAcc1" presStyleIdx="0" presStyleCnt="5"/>
      <dgm:spPr/>
      <dgm:t>
        <a:bodyPr/>
        <a:lstStyle/>
        <a:p>
          <a:endParaRPr lang="zh-CN" altLang="en-US"/>
        </a:p>
      </dgm:t>
    </dgm:pt>
    <dgm:pt modelId="{67DFF1AE-79CF-48E6-AA18-4E9C7F82823C}" type="pres">
      <dgm:prSet presAssocID="{0C7B8E0C-8CBD-4C41-BD99-2B0C6E6FF0A3}" presName="vertSpace2" presStyleLbl="node1" presStyleIdx="0" presStyleCnt="5"/>
      <dgm:spPr/>
    </dgm:pt>
    <dgm:pt modelId="{4214E8B8-325B-4040-A3A1-A0B97A1D4F36}" type="pres">
      <dgm:prSet presAssocID="{0C7B8E0C-8CBD-4C41-BD99-2B0C6E6FF0A3}" presName="circle2" presStyleLbl="node1" presStyleIdx="1" presStyleCnt="5"/>
      <dgm:spPr/>
    </dgm:pt>
    <dgm:pt modelId="{894B2509-7F41-4361-9701-0BF2F02EF0BD}" type="pres">
      <dgm:prSet presAssocID="{0C7B8E0C-8CBD-4C41-BD99-2B0C6E6FF0A3}" presName="rect2" presStyleLbl="alignAcc1" presStyleIdx="1" presStyleCnt="5"/>
      <dgm:spPr/>
      <dgm:t>
        <a:bodyPr/>
        <a:lstStyle/>
        <a:p>
          <a:endParaRPr lang="zh-CN" altLang="en-US"/>
        </a:p>
      </dgm:t>
    </dgm:pt>
    <dgm:pt modelId="{4FBB1E12-50ED-47EE-928F-982FA53281FD}" type="pres">
      <dgm:prSet presAssocID="{CFE51EBC-A599-410C-99F7-BF45715D42F1}" presName="vertSpace3" presStyleLbl="node1" presStyleIdx="1" presStyleCnt="5"/>
      <dgm:spPr/>
    </dgm:pt>
    <dgm:pt modelId="{9FD0448B-2E16-4853-A1AA-A2209F228442}" type="pres">
      <dgm:prSet presAssocID="{CFE51EBC-A599-410C-99F7-BF45715D42F1}" presName="circle3" presStyleLbl="node1" presStyleIdx="2" presStyleCnt="5"/>
      <dgm:spPr/>
    </dgm:pt>
    <dgm:pt modelId="{EBD202A4-0EF6-4607-A249-07275238E8E8}" type="pres">
      <dgm:prSet presAssocID="{CFE51EBC-A599-410C-99F7-BF45715D42F1}" presName="rect3" presStyleLbl="alignAcc1" presStyleIdx="2" presStyleCnt="5"/>
      <dgm:spPr/>
      <dgm:t>
        <a:bodyPr/>
        <a:lstStyle/>
        <a:p>
          <a:endParaRPr lang="zh-CN" altLang="en-US"/>
        </a:p>
      </dgm:t>
    </dgm:pt>
    <dgm:pt modelId="{89162F5C-D01A-43FC-9912-C79E7009BC94}" type="pres">
      <dgm:prSet presAssocID="{062AF0AD-3D9B-4A68-8A62-5791160B27EC}" presName="vertSpace4" presStyleLbl="node1" presStyleIdx="2" presStyleCnt="5"/>
      <dgm:spPr/>
    </dgm:pt>
    <dgm:pt modelId="{B2F327FA-38CC-442F-A4DF-61631979CCCF}" type="pres">
      <dgm:prSet presAssocID="{062AF0AD-3D9B-4A68-8A62-5791160B27EC}" presName="circle4" presStyleLbl="node1" presStyleIdx="3" presStyleCnt="5"/>
      <dgm:spPr/>
    </dgm:pt>
    <dgm:pt modelId="{784683C6-D419-488F-B598-1852897CECAD}" type="pres">
      <dgm:prSet presAssocID="{062AF0AD-3D9B-4A68-8A62-5791160B27EC}" presName="rect4" presStyleLbl="alignAcc1" presStyleIdx="3" presStyleCnt="5"/>
      <dgm:spPr/>
      <dgm:t>
        <a:bodyPr/>
        <a:lstStyle/>
        <a:p>
          <a:endParaRPr lang="zh-CN" altLang="en-US"/>
        </a:p>
      </dgm:t>
    </dgm:pt>
    <dgm:pt modelId="{7167E029-399B-45A5-8094-FE40566D6605}" type="pres">
      <dgm:prSet presAssocID="{05E50703-22D1-415C-812A-A0DA9B757B1D}" presName="vertSpace5" presStyleLbl="node1" presStyleIdx="3" presStyleCnt="5"/>
      <dgm:spPr/>
    </dgm:pt>
    <dgm:pt modelId="{199F3A4D-8988-4A08-BDCE-892E9BFDE30A}" type="pres">
      <dgm:prSet presAssocID="{05E50703-22D1-415C-812A-A0DA9B757B1D}" presName="circle5" presStyleLbl="node1" presStyleIdx="4" presStyleCnt="5"/>
      <dgm:spPr/>
    </dgm:pt>
    <dgm:pt modelId="{455516EF-2250-4A5D-87C5-0489A4BB76D6}" type="pres">
      <dgm:prSet presAssocID="{05E50703-22D1-415C-812A-A0DA9B757B1D}" presName="rect5" presStyleLbl="alignAcc1" presStyleIdx="4" presStyleCnt="5"/>
      <dgm:spPr/>
      <dgm:t>
        <a:bodyPr/>
        <a:lstStyle/>
        <a:p>
          <a:endParaRPr lang="zh-CN" altLang="en-US"/>
        </a:p>
      </dgm:t>
    </dgm:pt>
    <dgm:pt modelId="{0BB20C6D-626D-4960-BDDB-4546D232D745}" type="pres">
      <dgm:prSet presAssocID="{BC33E63F-A88B-4CB5-96F7-CBFFBFA0EEAF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EC43B-44D6-4955-94D9-DF356AEEC908}" type="pres">
      <dgm:prSet presAssocID="{0C7B8E0C-8CBD-4C41-BD99-2B0C6E6FF0A3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E65C0A-50D5-4EEE-A66C-7FD47D79225B}" type="pres">
      <dgm:prSet presAssocID="{CFE51EBC-A599-410C-99F7-BF45715D42F1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995E9-5224-4862-8F10-EBC7142B72E7}" type="pres">
      <dgm:prSet presAssocID="{062AF0AD-3D9B-4A68-8A62-5791160B27EC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806940-289D-47CA-948B-2D3340C5BFB8}" type="pres">
      <dgm:prSet presAssocID="{05E50703-22D1-415C-812A-A0DA9B757B1D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450086-6B4E-495A-9D86-D456B6733FAA}" srcId="{D69FA08D-EE83-4316-B117-2F2D9EF5BD54}" destId="{0C7B8E0C-8CBD-4C41-BD99-2B0C6E6FF0A3}" srcOrd="1" destOrd="0" parTransId="{008A2462-9CAD-48AD-8521-99F6383C4CB8}" sibTransId="{735FB334-089E-4970-8783-43BE7B863960}"/>
    <dgm:cxn modelId="{EE081EB5-3439-43CB-980C-4DD9E2C95E0D}" type="presOf" srcId="{062AF0AD-3D9B-4A68-8A62-5791160B27EC}" destId="{BC7995E9-5224-4862-8F10-EBC7142B72E7}" srcOrd="1" destOrd="0" presId="urn:microsoft.com/office/officeart/2005/8/layout/target3"/>
    <dgm:cxn modelId="{A4CBDBDB-1EA3-44F3-B02B-EE6027B9D133}" type="presOf" srcId="{CFE51EBC-A599-410C-99F7-BF45715D42F1}" destId="{27E65C0A-50D5-4EEE-A66C-7FD47D79225B}" srcOrd="1" destOrd="0" presId="urn:microsoft.com/office/officeart/2005/8/layout/target3"/>
    <dgm:cxn modelId="{31F2CD94-A83C-4E7F-ADB8-522E4254171C}" type="presOf" srcId="{D69FA08D-EE83-4316-B117-2F2D9EF5BD54}" destId="{DFFAA9D9-ECD2-435B-AF11-BAA4F1C7A494}" srcOrd="0" destOrd="0" presId="urn:microsoft.com/office/officeart/2005/8/layout/target3"/>
    <dgm:cxn modelId="{C9E71055-0EAE-4C01-8760-0FB4642EAA0D}" type="presOf" srcId="{062AF0AD-3D9B-4A68-8A62-5791160B27EC}" destId="{784683C6-D419-488F-B598-1852897CECAD}" srcOrd="0" destOrd="0" presId="urn:microsoft.com/office/officeart/2005/8/layout/target3"/>
    <dgm:cxn modelId="{766F0968-853D-4899-9216-0AD2132EEAD5}" type="presOf" srcId="{05E50703-22D1-415C-812A-A0DA9B757B1D}" destId="{455516EF-2250-4A5D-87C5-0489A4BB76D6}" srcOrd="0" destOrd="0" presId="urn:microsoft.com/office/officeart/2005/8/layout/target3"/>
    <dgm:cxn modelId="{304AF729-0FC5-45FA-BEA5-5CF0E438C50D}" srcId="{D69FA08D-EE83-4316-B117-2F2D9EF5BD54}" destId="{062AF0AD-3D9B-4A68-8A62-5791160B27EC}" srcOrd="3" destOrd="0" parTransId="{962B7EF9-CE80-439B-BB39-280A035ACA94}" sibTransId="{ED5553E6-18E8-43A1-BC8B-378CB44AC928}"/>
    <dgm:cxn modelId="{59E7039D-E72D-44ED-8EBF-676C0DECE7CE}" type="presOf" srcId="{BC33E63F-A88B-4CB5-96F7-CBFFBFA0EEAF}" destId="{0BB20C6D-626D-4960-BDDB-4546D232D745}" srcOrd="1" destOrd="0" presId="urn:microsoft.com/office/officeart/2005/8/layout/target3"/>
    <dgm:cxn modelId="{DEF9AFA4-46C9-4492-B41A-8287BDEDF0CF}" type="presOf" srcId="{0C7B8E0C-8CBD-4C41-BD99-2B0C6E6FF0A3}" destId="{894B2509-7F41-4361-9701-0BF2F02EF0BD}" srcOrd="0" destOrd="0" presId="urn:microsoft.com/office/officeart/2005/8/layout/target3"/>
    <dgm:cxn modelId="{03E3AEDB-2946-4845-9350-23FEADEF7EFC}" type="presOf" srcId="{05E50703-22D1-415C-812A-A0DA9B757B1D}" destId="{1A806940-289D-47CA-948B-2D3340C5BFB8}" srcOrd="1" destOrd="0" presId="urn:microsoft.com/office/officeart/2005/8/layout/target3"/>
    <dgm:cxn modelId="{F8C0FD74-011A-4676-9EFC-64DFAD44D4FD}" type="presOf" srcId="{0C7B8E0C-8CBD-4C41-BD99-2B0C6E6FF0A3}" destId="{560EC43B-44D6-4955-94D9-DF356AEEC908}" srcOrd="1" destOrd="0" presId="urn:microsoft.com/office/officeart/2005/8/layout/target3"/>
    <dgm:cxn modelId="{93EA3323-F126-4B70-9A74-8B26E2EF3AF3}" srcId="{D69FA08D-EE83-4316-B117-2F2D9EF5BD54}" destId="{05E50703-22D1-415C-812A-A0DA9B757B1D}" srcOrd="4" destOrd="0" parTransId="{25CB0746-CB6F-4D99-94EC-9848573740C1}" sibTransId="{61EFA188-0FE8-420D-BAEA-98145A5FCEED}"/>
    <dgm:cxn modelId="{EE5F1812-02AD-4A69-9F79-56BFD5295202}" srcId="{D69FA08D-EE83-4316-B117-2F2D9EF5BD54}" destId="{BC33E63F-A88B-4CB5-96F7-CBFFBFA0EEAF}" srcOrd="0" destOrd="0" parTransId="{8CC385FD-6E2E-4A66-8086-D7B59132E299}" sibTransId="{3FC0D6D7-7AE0-4B8C-A37E-D82F4907323B}"/>
    <dgm:cxn modelId="{C6824901-FC7B-46E8-8338-217E78FCCF24}" type="presOf" srcId="{CFE51EBC-A599-410C-99F7-BF45715D42F1}" destId="{EBD202A4-0EF6-4607-A249-07275238E8E8}" srcOrd="0" destOrd="0" presId="urn:microsoft.com/office/officeart/2005/8/layout/target3"/>
    <dgm:cxn modelId="{039060C2-5E51-45EC-8CB0-9BE3D8D44DF6}" srcId="{D69FA08D-EE83-4316-B117-2F2D9EF5BD54}" destId="{CFE51EBC-A599-410C-99F7-BF45715D42F1}" srcOrd="2" destOrd="0" parTransId="{49D4FDF7-E3BA-4B6F-A123-4FED296CAB45}" sibTransId="{FBDF6E59-2E95-4BB2-8A65-D8F1CA8C6F50}"/>
    <dgm:cxn modelId="{2FB82159-36F3-4F6C-BD11-D170D244F69D}" type="presOf" srcId="{BC33E63F-A88B-4CB5-96F7-CBFFBFA0EEAF}" destId="{60A3341E-AF4A-4599-B3AA-ECE18AC0E933}" srcOrd="0" destOrd="0" presId="urn:microsoft.com/office/officeart/2005/8/layout/target3"/>
    <dgm:cxn modelId="{2D52BA56-F865-490C-9FA5-DBC315954DCE}" type="presParOf" srcId="{DFFAA9D9-ECD2-435B-AF11-BAA4F1C7A494}" destId="{AD251C64-4895-4F88-A280-9C87C1B94285}" srcOrd="0" destOrd="0" presId="urn:microsoft.com/office/officeart/2005/8/layout/target3"/>
    <dgm:cxn modelId="{3146A261-ED03-4C0D-A7B2-D9A4C9D275A8}" type="presParOf" srcId="{DFFAA9D9-ECD2-435B-AF11-BAA4F1C7A494}" destId="{8E4F5EE3-82F4-4216-892F-4EAD729A55E6}" srcOrd="1" destOrd="0" presId="urn:microsoft.com/office/officeart/2005/8/layout/target3"/>
    <dgm:cxn modelId="{C426C1E6-667A-4AA1-9753-8CB6F775BB34}" type="presParOf" srcId="{DFFAA9D9-ECD2-435B-AF11-BAA4F1C7A494}" destId="{60A3341E-AF4A-4599-B3AA-ECE18AC0E933}" srcOrd="2" destOrd="0" presId="urn:microsoft.com/office/officeart/2005/8/layout/target3"/>
    <dgm:cxn modelId="{0C612EC0-861B-45CF-8648-C4B681F597E3}" type="presParOf" srcId="{DFFAA9D9-ECD2-435B-AF11-BAA4F1C7A494}" destId="{67DFF1AE-79CF-48E6-AA18-4E9C7F82823C}" srcOrd="3" destOrd="0" presId="urn:microsoft.com/office/officeart/2005/8/layout/target3"/>
    <dgm:cxn modelId="{6B448D5F-4442-4E06-8834-727F9FE12FCA}" type="presParOf" srcId="{DFFAA9D9-ECD2-435B-AF11-BAA4F1C7A494}" destId="{4214E8B8-325B-4040-A3A1-A0B97A1D4F36}" srcOrd="4" destOrd="0" presId="urn:microsoft.com/office/officeart/2005/8/layout/target3"/>
    <dgm:cxn modelId="{FC48263C-91DF-41D0-B5EF-28A4D1664ACF}" type="presParOf" srcId="{DFFAA9D9-ECD2-435B-AF11-BAA4F1C7A494}" destId="{894B2509-7F41-4361-9701-0BF2F02EF0BD}" srcOrd="5" destOrd="0" presId="urn:microsoft.com/office/officeart/2005/8/layout/target3"/>
    <dgm:cxn modelId="{6B5D369A-0A8E-47F5-A1C0-CE66D01F80D9}" type="presParOf" srcId="{DFFAA9D9-ECD2-435B-AF11-BAA4F1C7A494}" destId="{4FBB1E12-50ED-47EE-928F-982FA53281FD}" srcOrd="6" destOrd="0" presId="urn:microsoft.com/office/officeart/2005/8/layout/target3"/>
    <dgm:cxn modelId="{2C23C453-6EB9-4418-BBA5-88FCEBBC4D5F}" type="presParOf" srcId="{DFFAA9D9-ECD2-435B-AF11-BAA4F1C7A494}" destId="{9FD0448B-2E16-4853-A1AA-A2209F228442}" srcOrd="7" destOrd="0" presId="urn:microsoft.com/office/officeart/2005/8/layout/target3"/>
    <dgm:cxn modelId="{C3F2C66A-46A3-426D-A31C-4EBD0DB9F7DD}" type="presParOf" srcId="{DFFAA9D9-ECD2-435B-AF11-BAA4F1C7A494}" destId="{EBD202A4-0EF6-4607-A249-07275238E8E8}" srcOrd="8" destOrd="0" presId="urn:microsoft.com/office/officeart/2005/8/layout/target3"/>
    <dgm:cxn modelId="{14326162-7E55-4C7A-B3B2-966A8661C629}" type="presParOf" srcId="{DFFAA9D9-ECD2-435B-AF11-BAA4F1C7A494}" destId="{89162F5C-D01A-43FC-9912-C79E7009BC94}" srcOrd="9" destOrd="0" presId="urn:microsoft.com/office/officeart/2005/8/layout/target3"/>
    <dgm:cxn modelId="{1709EE49-C87C-4DB7-8A3F-64235DA7AB56}" type="presParOf" srcId="{DFFAA9D9-ECD2-435B-AF11-BAA4F1C7A494}" destId="{B2F327FA-38CC-442F-A4DF-61631979CCCF}" srcOrd="10" destOrd="0" presId="urn:microsoft.com/office/officeart/2005/8/layout/target3"/>
    <dgm:cxn modelId="{FEE2372E-E735-4BF7-BEE0-A8A181C3E680}" type="presParOf" srcId="{DFFAA9D9-ECD2-435B-AF11-BAA4F1C7A494}" destId="{784683C6-D419-488F-B598-1852897CECAD}" srcOrd="11" destOrd="0" presId="urn:microsoft.com/office/officeart/2005/8/layout/target3"/>
    <dgm:cxn modelId="{728A27F1-5A5F-4EB6-BA89-5DD46A406811}" type="presParOf" srcId="{DFFAA9D9-ECD2-435B-AF11-BAA4F1C7A494}" destId="{7167E029-399B-45A5-8094-FE40566D6605}" srcOrd="12" destOrd="0" presId="urn:microsoft.com/office/officeart/2005/8/layout/target3"/>
    <dgm:cxn modelId="{D6C92055-DD25-4F27-836B-D89D7082A318}" type="presParOf" srcId="{DFFAA9D9-ECD2-435B-AF11-BAA4F1C7A494}" destId="{199F3A4D-8988-4A08-BDCE-892E9BFDE30A}" srcOrd="13" destOrd="0" presId="urn:microsoft.com/office/officeart/2005/8/layout/target3"/>
    <dgm:cxn modelId="{29666214-5D3D-49FA-8D60-3F4FC4454013}" type="presParOf" srcId="{DFFAA9D9-ECD2-435B-AF11-BAA4F1C7A494}" destId="{455516EF-2250-4A5D-87C5-0489A4BB76D6}" srcOrd="14" destOrd="0" presId="urn:microsoft.com/office/officeart/2005/8/layout/target3"/>
    <dgm:cxn modelId="{B1B009A4-70BC-4C92-9D52-814C5A8F97D6}" type="presParOf" srcId="{DFFAA9D9-ECD2-435B-AF11-BAA4F1C7A494}" destId="{0BB20C6D-626D-4960-BDDB-4546D232D745}" srcOrd="15" destOrd="0" presId="urn:microsoft.com/office/officeart/2005/8/layout/target3"/>
    <dgm:cxn modelId="{1FAAEA7C-6FEB-45A5-866C-1A060DE9412C}" type="presParOf" srcId="{DFFAA9D9-ECD2-435B-AF11-BAA4F1C7A494}" destId="{560EC43B-44D6-4955-94D9-DF356AEEC908}" srcOrd="16" destOrd="0" presId="urn:microsoft.com/office/officeart/2005/8/layout/target3"/>
    <dgm:cxn modelId="{D788CE44-F85A-4E60-B4B4-5E2BA003E452}" type="presParOf" srcId="{DFFAA9D9-ECD2-435B-AF11-BAA4F1C7A494}" destId="{27E65C0A-50D5-4EEE-A66C-7FD47D79225B}" srcOrd="17" destOrd="0" presId="urn:microsoft.com/office/officeart/2005/8/layout/target3"/>
    <dgm:cxn modelId="{2EEEE962-C586-4533-A35E-91A6B7DA4780}" type="presParOf" srcId="{DFFAA9D9-ECD2-435B-AF11-BAA4F1C7A494}" destId="{BC7995E9-5224-4862-8F10-EBC7142B72E7}" srcOrd="18" destOrd="0" presId="urn:microsoft.com/office/officeart/2005/8/layout/target3"/>
    <dgm:cxn modelId="{34E7297A-7CD2-4B00-8695-F2EA1BDA517C}" type="presParOf" srcId="{DFFAA9D9-ECD2-435B-AF11-BAA4F1C7A494}" destId="{1A806940-289D-47CA-948B-2D3340C5BFB8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9FA08D-EE83-4316-B117-2F2D9EF5BD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33E63F-A88B-4CB5-96F7-CBFFBFA0EEAF}">
      <dgm:prSet/>
      <dgm:spPr/>
      <dgm:t>
        <a:bodyPr/>
        <a:lstStyle/>
        <a:p>
          <a:pPr rtl="0"/>
          <a:r>
            <a:rPr lang="zh-CN" smtClean="0"/>
            <a:t>系统的总体设计</a:t>
          </a:r>
          <a:endParaRPr lang="zh-CN"/>
        </a:p>
      </dgm:t>
    </dgm:pt>
    <dgm:pt modelId="{8CC385FD-6E2E-4A66-8086-D7B59132E299}" type="par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3FC0D6D7-7AE0-4B8C-A37E-D82F4907323B}" type="sibTrans" cxnId="{EE5F1812-02AD-4A69-9F79-56BFD5295202}">
      <dgm:prSet/>
      <dgm:spPr/>
      <dgm:t>
        <a:bodyPr/>
        <a:lstStyle/>
        <a:p>
          <a:endParaRPr lang="zh-CN" altLang="en-US"/>
        </a:p>
      </dgm:t>
    </dgm:pt>
    <dgm:pt modelId="{0C7B8E0C-8CBD-4C41-BD99-2B0C6E6FF0A3}">
      <dgm:prSet/>
      <dgm:spPr/>
      <dgm:t>
        <a:bodyPr/>
        <a:lstStyle/>
        <a:p>
          <a:pPr rtl="0"/>
          <a:r>
            <a:rPr lang="zh-CN" dirty="0" smtClean="0"/>
            <a:t>系统的模版接入</a:t>
          </a:r>
          <a:endParaRPr lang="zh-CN" dirty="0"/>
        </a:p>
      </dgm:t>
    </dgm:pt>
    <dgm:pt modelId="{008A2462-9CAD-48AD-8521-99F6383C4CB8}" type="par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735FB334-089E-4970-8783-43BE7B863960}" type="sibTrans" cxnId="{58450086-6B4E-495A-9D86-D456B6733FAA}">
      <dgm:prSet/>
      <dgm:spPr/>
      <dgm:t>
        <a:bodyPr/>
        <a:lstStyle/>
        <a:p>
          <a:endParaRPr lang="zh-CN" altLang="en-US"/>
        </a:p>
      </dgm:t>
    </dgm:pt>
    <dgm:pt modelId="{CFE51EBC-A599-410C-99F7-BF45715D42F1}">
      <dgm:prSet/>
      <dgm:spPr/>
      <dgm:t>
        <a:bodyPr/>
        <a:lstStyle/>
        <a:p>
          <a:pPr rtl="0"/>
          <a:r>
            <a:rPr lang="zh-CN" dirty="0" smtClean="0"/>
            <a:t>系统的</a:t>
          </a:r>
          <a:r>
            <a:rPr lang="zh-CN" altLang="en-US" dirty="0" smtClean="0"/>
            <a:t>组件</a:t>
          </a:r>
          <a:r>
            <a:rPr lang="zh-CN" dirty="0" smtClean="0"/>
            <a:t>接入</a:t>
          </a:r>
          <a:endParaRPr lang="zh-CN" dirty="0"/>
        </a:p>
      </dgm:t>
    </dgm:pt>
    <dgm:pt modelId="{49D4FDF7-E3BA-4B6F-A123-4FED296CAB45}" type="par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FBDF6E59-2E95-4BB2-8A65-D8F1CA8C6F50}" type="sibTrans" cxnId="{039060C2-5E51-45EC-8CB0-9BE3D8D44DF6}">
      <dgm:prSet/>
      <dgm:spPr/>
      <dgm:t>
        <a:bodyPr/>
        <a:lstStyle/>
        <a:p>
          <a:endParaRPr lang="zh-CN" altLang="en-US"/>
        </a:p>
      </dgm:t>
    </dgm:pt>
    <dgm:pt modelId="{062AF0AD-3D9B-4A68-8A62-5791160B27EC}">
      <dgm:prSet/>
      <dgm:spPr/>
      <dgm:t>
        <a:bodyPr/>
        <a:lstStyle/>
        <a:p>
          <a:pPr rtl="0"/>
          <a:r>
            <a:rPr lang="zh-CN" dirty="0" smtClean="0"/>
            <a:t>系统的发布流程</a:t>
          </a:r>
          <a:endParaRPr lang="zh-CN" dirty="0"/>
        </a:p>
      </dgm:t>
    </dgm:pt>
    <dgm:pt modelId="{962B7EF9-CE80-439B-BB39-280A035ACA94}" type="par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ED5553E6-18E8-43A1-BC8B-378CB44AC928}" type="sibTrans" cxnId="{304AF729-0FC5-45FA-BEA5-5CF0E438C50D}">
      <dgm:prSet/>
      <dgm:spPr/>
      <dgm:t>
        <a:bodyPr/>
        <a:lstStyle/>
        <a:p>
          <a:endParaRPr lang="zh-CN" altLang="en-US"/>
        </a:p>
      </dgm:t>
    </dgm:pt>
    <dgm:pt modelId="{05E50703-22D1-415C-812A-A0DA9B757B1D}">
      <dgm:prSet/>
      <dgm:spPr/>
      <dgm:t>
        <a:bodyPr/>
        <a:lstStyle/>
        <a:p>
          <a:pPr rtl="0"/>
          <a:r>
            <a:rPr lang="zh-CN" altLang="en-US" b="1" dirty="0" smtClean="0">
              <a:solidFill>
                <a:srgbClr val="A53010"/>
              </a:solidFill>
            </a:rPr>
            <a:t>系统的价值所在</a:t>
          </a:r>
          <a:endParaRPr lang="zh-CN" b="1" dirty="0">
            <a:solidFill>
              <a:srgbClr val="A53010"/>
            </a:solidFill>
          </a:endParaRPr>
        </a:p>
      </dgm:t>
    </dgm:pt>
    <dgm:pt modelId="{25CB0746-CB6F-4D99-94EC-9848573740C1}" type="par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61EFA188-0FE8-420D-BAEA-98145A5FCEED}" type="sibTrans" cxnId="{93EA3323-F126-4B70-9A74-8B26E2EF3AF3}">
      <dgm:prSet/>
      <dgm:spPr/>
      <dgm:t>
        <a:bodyPr/>
        <a:lstStyle/>
        <a:p>
          <a:endParaRPr lang="zh-CN" altLang="en-US"/>
        </a:p>
      </dgm:t>
    </dgm:pt>
    <dgm:pt modelId="{DFFAA9D9-ECD2-435B-AF11-BAA4F1C7A494}" type="pres">
      <dgm:prSet presAssocID="{D69FA08D-EE83-4316-B117-2F2D9EF5BD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251C64-4895-4F88-A280-9C87C1B94285}" type="pres">
      <dgm:prSet presAssocID="{BC33E63F-A88B-4CB5-96F7-CBFFBFA0EEAF}" presName="circle1" presStyleLbl="node1" presStyleIdx="0" presStyleCnt="5"/>
      <dgm:spPr/>
    </dgm:pt>
    <dgm:pt modelId="{8E4F5EE3-82F4-4216-892F-4EAD729A55E6}" type="pres">
      <dgm:prSet presAssocID="{BC33E63F-A88B-4CB5-96F7-CBFFBFA0EEAF}" presName="space" presStyleCnt="0"/>
      <dgm:spPr/>
    </dgm:pt>
    <dgm:pt modelId="{60A3341E-AF4A-4599-B3AA-ECE18AC0E933}" type="pres">
      <dgm:prSet presAssocID="{BC33E63F-A88B-4CB5-96F7-CBFFBFA0EEAF}" presName="rect1" presStyleLbl="alignAcc1" presStyleIdx="0" presStyleCnt="5"/>
      <dgm:spPr/>
      <dgm:t>
        <a:bodyPr/>
        <a:lstStyle/>
        <a:p>
          <a:endParaRPr lang="zh-CN" altLang="en-US"/>
        </a:p>
      </dgm:t>
    </dgm:pt>
    <dgm:pt modelId="{67DFF1AE-79CF-48E6-AA18-4E9C7F82823C}" type="pres">
      <dgm:prSet presAssocID="{0C7B8E0C-8CBD-4C41-BD99-2B0C6E6FF0A3}" presName="vertSpace2" presStyleLbl="node1" presStyleIdx="0" presStyleCnt="5"/>
      <dgm:spPr/>
    </dgm:pt>
    <dgm:pt modelId="{4214E8B8-325B-4040-A3A1-A0B97A1D4F36}" type="pres">
      <dgm:prSet presAssocID="{0C7B8E0C-8CBD-4C41-BD99-2B0C6E6FF0A3}" presName="circle2" presStyleLbl="node1" presStyleIdx="1" presStyleCnt="5"/>
      <dgm:spPr/>
    </dgm:pt>
    <dgm:pt modelId="{894B2509-7F41-4361-9701-0BF2F02EF0BD}" type="pres">
      <dgm:prSet presAssocID="{0C7B8E0C-8CBD-4C41-BD99-2B0C6E6FF0A3}" presName="rect2" presStyleLbl="alignAcc1" presStyleIdx="1" presStyleCnt="5"/>
      <dgm:spPr/>
      <dgm:t>
        <a:bodyPr/>
        <a:lstStyle/>
        <a:p>
          <a:endParaRPr lang="zh-CN" altLang="en-US"/>
        </a:p>
      </dgm:t>
    </dgm:pt>
    <dgm:pt modelId="{4FBB1E12-50ED-47EE-928F-982FA53281FD}" type="pres">
      <dgm:prSet presAssocID="{CFE51EBC-A599-410C-99F7-BF45715D42F1}" presName="vertSpace3" presStyleLbl="node1" presStyleIdx="1" presStyleCnt="5"/>
      <dgm:spPr/>
    </dgm:pt>
    <dgm:pt modelId="{9FD0448B-2E16-4853-A1AA-A2209F228442}" type="pres">
      <dgm:prSet presAssocID="{CFE51EBC-A599-410C-99F7-BF45715D42F1}" presName="circle3" presStyleLbl="node1" presStyleIdx="2" presStyleCnt="5"/>
      <dgm:spPr/>
    </dgm:pt>
    <dgm:pt modelId="{EBD202A4-0EF6-4607-A249-07275238E8E8}" type="pres">
      <dgm:prSet presAssocID="{CFE51EBC-A599-410C-99F7-BF45715D42F1}" presName="rect3" presStyleLbl="alignAcc1" presStyleIdx="2" presStyleCnt="5"/>
      <dgm:spPr/>
      <dgm:t>
        <a:bodyPr/>
        <a:lstStyle/>
        <a:p>
          <a:endParaRPr lang="zh-CN" altLang="en-US"/>
        </a:p>
      </dgm:t>
    </dgm:pt>
    <dgm:pt modelId="{89162F5C-D01A-43FC-9912-C79E7009BC94}" type="pres">
      <dgm:prSet presAssocID="{062AF0AD-3D9B-4A68-8A62-5791160B27EC}" presName="vertSpace4" presStyleLbl="node1" presStyleIdx="2" presStyleCnt="5"/>
      <dgm:spPr/>
    </dgm:pt>
    <dgm:pt modelId="{B2F327FA-38CC-442F-A4DF-61631979CCCF}" type="pres">
      <dgm:prSet presAssocID="{062AF0AD-3D9B-4A68-8A62-5791160B27EC}" presName="circle4" presStyleLbl="node1" presStyleIdx="3" presStyleCnt="5"/>
      <dgm:spPr/>
    </dgm:pt>
    <dgm:pt modelId="{784683C6-D419-488F-B598-1852897CECAD}" type="pres">
      <dgm:prSet presAssocID="{062AF0AD-3D9B-4A68-8A62-5791160B27EC}" presName="rect4" presStyleLbl="alignAcc1" presStyleIdx="3" presStyleCnt="5"/>
      <dgm:spPr/>
      <dgm:t>
        <a:bodyPr/>
        <a:lstStyle/>
        <a:p>
          <a:endParaRPr lang="zh-CN" altLang="en-US"/>
        </a:p>
      </dgm:t>
    </dgm:pt>
    <dgm:pt modelId="{7167E029-399B-45A5-8094-FE40566D6605}" type="pres">
      <dgm:prSet presAssocID="{05E50703-22D1-415C-812A-A0DA9B757B1D}" presName="vertSpace5" presStyleLbl="node1" presStyleIdx="3" presStyleCnt="5"/>
      <dgm:spPr/>
    </dgm:pt>
    <dgm:pt modelId="{199F3A4D-8988-4A08-BDCE-892E9BFDE30A}" type="pres">
      <dgm:prSet presAssocID="{05E50703-22D1-415C-812A-A0DA9B757B1D}" presName="circle5" presStyleLbl="node1" presStyleIdx="4" presStyleCnt="5"/>
      <dgm:spPr/>
    </dgm:pt>
    <dgm:pt modelId="{455516EF-2250-4A5D-87C5-0489A4BB76D6}" type="pres">
      <dgm:prSet presAssocID="{05E50703-22D1-415C-812A-A0DA9B757B1D}" presName="rect5" presStyleLbl="alignAcc1" presStyleIdx="4" presStyleCnt="5"/>
      <dgm:spPr/>
      <dgm:t>
        <a:bodyPr/>
        <a:lstStyle/>
        <a:p>
          <a:endParaRPr lang="zh-CN" altLang="en-US"/>
        </a:p>
      </dgm:t>
    </dgm:pt>
    <dgm:pt modelId="{0BB20C6D-626D-4960-BDDB-4546D232D745}" type="pres">
      <dgm:prSet presAssocID="{BC33E63F-A88B-4CB5-96F7-CBFFBFA0EEAF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EC43B-44D6-4955-94D9-DF356AEEC908}" type="pres">
      <dgm:prSet presAssocID="{0C7B8E0C-8CBD-4C41-BD99-2B0C6E6FF0A3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E65C0A-50D5-4EEE-A66C-7FD47D79225B}" type="pres">
      <dgm:prSet presAssocID="{CFE51EBC-A599-410C-99F7-BF45715D42F1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995E9-5224-4862-8F10-EBC7142B72E7}" type="pres">
      <dgm:prSet presAssocID="{062AF0AD-3D9B-4A68-8A62-5791160B27EC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806940-289D-47CA-948B-2D3340C5BFB8}" type="pres">
      <dgm:prSet presAssocID="{05E50703-22D1-415C-812A-A0DA9B757B1D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450086-6B4E-495A-9D86-D456B6733FAA}" srcId="{D69FA08D-EE83-4316-B117-2F2D9EF5BD54}" destId="{0C7B8E0C-8CBD-4C41-BD99-2B0C6E6FF0A3}" srcOrd="1" destOrd="0" parTransId="{008A2462-9CAD-48AD-8521-99F6383C4CB8}" sibTransId="{735FB334-089E-4970-8783-43BE7B863960}"/>
    <dgm:cxn modelId="{0DFE2B55-6813-42FF-9E8D-954A16EFE924}" type="presOf" srcId="{D69FA08D-EE83-4316-B117-2F2D9EF5BD54}" destId="{DFFAA9D9-ECD2-435B-AF11-BAA4F1C7A494}" srcOrd="0" destOrd="0" presId="urn:microsoft.com/office/officeart/2005/8/layout/target3"/>
    <dgm:cxn modelId="{D576BB19-8E34-4E3A-A77D-949CDD6A6E82}" type="presOf" srcId="{0C7B8E0C-8CBD-4C41-BD99-2B0C6E6FF0A3}" destId="{560EC43B-44D6-4955-94D9-DF356AEEC908}" srcOrd="1" destOrd="0" presId="urn:microsoft.com/office/officeart/2005/8/layout/target3"/>
    <dgm:cxn modelId="{36C4EA54-883A-4120-B6ED-FC9206FE7899}" type="presOf" srcId="{CFE51EBC-A599-410C-99F7-BF45715D42F1}" destId="{27E65C0A-50D5-4EEE-A66C-7FD47D79225B}" srcOrd="1" destOrd="0" presId="urn:microsoft.com/office/officeart/2005/8/layout/target3"/>
    <dgm:cxn modelId="{304AF729-0FC5-45FA-BEA5-5CF0E438C50D}" srcId="{D69FA08D-EE83-4316-B117-2F2D9EF5BD54}" destId="{062AF0AD-3D9B-4A68-8A62-5791160B27EC}" srcOrd="3" destOrd="0" parTransId="{962B7EF9-CE80-439B-BB39-280A035ACA94}" sibTransId="{ED5553E6-18E8-43A1-BC8B-378CB44AC928}"/>
    <dgm:cxn modelId="{9E439D52-6459-4452-B8B0-3FF4B4DE1CC9}" type="presOf" srcId="{05E50703-22D1-415C-812A-A0DA9B757B1D}" destId="{455516EF-2250-4A5D-87C5-0489A4BB76D6}" srcOrd="0" destOrd="0" presId="urn:microsoft.com/office/officeart/2005/8/layout/target3"/>
    <dgm:cxn modelId="{4D9639EB-183B-4153-A44D-987139C5E271}" type="presOf" srcId="{062AF0AD-3D9B-4A68-8A62-5791160B27EC}" destId="{784683C6-D419-488F-B598-1852897CECAD}" srcOrd="0" destOrd="0" presId="urn:microsoft.com/office/officeart/2005/8/layout/target3"/>
    <dgm:cxn modelId="{35CA2DF5-FB42-4F72-BD3A-4EEEFF1F5DE0}" type="presOf" srcId="{BC33E63F-A88B-4CB5-96F7-CBFFBFA0EEAF}" destId="{0BB20C6D-626D-4960-BDDB-4546D232D745}" srcOrd="1" destOrd="0" presId="urn:microsoft.com/office/officeart/2005/8/layout/target3"/>
    <dgm:cxn modelId="{71D79499-0E3D-4CA3-B7C6-AA4B19FBACF3}" type="presOf" srcId="{CFE51EBC-A599-410C-99F7-BF45715D42F1}" destId="{EBD202A4-0EF6-4607-A249-07275238E8E8}" srcOrd="0" destOrd="0" presId="urn:microsoft.com/office/officeart/2005/8/layout/target3"/>
    <dgm:cxn modelId="{93EA3323-F126-4B70-9A74-8B26E2EF3AF3}" srcId="{D69FA08D-EE83-4316-B117-2F2D9EF5BD54}" destId="{05E50703-22D1-415C-812A-A0DA9B757B1D}" srcOrd="4" destOrd="0" parTransId="{25CB0746-CB6F-4D99-94EC-9848573740C1}" sibTransId="{61EFA188-0FE8-420D-BAEA-98145A5FCEED}"/>
    <dgm:cxn modelId="{EE5F1812-02AD-4A69-9F79-56BFD5295202}" srcId="{D69FA08D-EE83-4316-B117-2F2D9EF5BD54}" destId="{BC33E63F-A88B-4CB5-96F7-CBFFBFA0EEAF}" srcOrd="0" destOrd="0" parTransId="{8CC385FD-6E2E-4A66-8086-D7B59132E299}" sibTransId="{3FC0D6D7-7AE0-4B8C-A37E-D82F4907323B}"/>
    <dgm:cxn modelId="{42889492-0F60-49D4-ACE0-50C98577E801}" type="presOf" srcId="{BC33E63F-A88B-4CB5-96F7-CBFFBFA0EEAF}" destId="{60A3341E-AF4A-4599-B3AA-ECE18AC0E933}" srcOrd="0" destOrd="0" presId="urn:microsoft.com/office/officeart/2005/8/layout/target3"/>
    <dgm:cxn modelId="{A786CC2A-2CC6-4BE2-938B-8ACFC1053D65}" type="presOf" srcId="{062AF0AD-3D9B-4A68-8A62-5791160B27EC}" destId="{BC7995E9-5224-4862-8F10-EBC7142B72E7}" srcOrd="1" destOrd="0" presId="urn:microsoft.com/office/officeart/2005/8/layout/target3"/>
    <dgm:cxn modelId="{039060C2-5E51-45EC-8CB0-9BE3D8D44DF6}" srcId="{D69FA08D-EE83-4316-B117-2F2D9EF5BD54}" destId="{CFE51EBC-A599-410C-99F7-BF45715D42F1}" srcOrd="2" destOrd="0" parTransId="{49D4FDF7-E3BA-4B6F-A123-4FED296CAB45}" sibTransId="{FBDF6E59-2E95-4BB2-8A65-D8F1CA8C6F50}"/>
    <dgm:cxn modelId="{60686DB4-4386-4B0D-9DDC-242A0388DAD2}" type="presOf" srcId="{0C7B8E0C-8CBD-4C41-BD99-2B0C6E6FF0A3}" destId="{894B2509-7F41-4361-9701-0BF2F02EF0BD}" srcOrd="0" destOrd="0" presId="urn:microsoft.com/office/officeart/2005/8/layout/target3"/>
    <dgm:cxn modelId="{C863A215-C653-4C47-9F33-E344F747E5B7}" type="presOf" srcId="{05E50703-22D1-415C-812A-A0DA9B757B1D}" destId="{1A806940-289D-47CA-948B-2D3340C5BFB8}" srcOrd="1" destOrd="0" presId="urn:microsoft.com/office/officeart/2005/8/layout/target3"/>
    <dgm:cxn modelId="{DD426F86-AAF7-4671-AC7B-C48C41A040DB}" type="presParOf" srcId="{DFFAA9D9-ECD2-435B-AF11-BAA4F1C7A494}" destId="{AD251C64-4895-4F88-A280-9C87C1B94285}" srcOrd="0" destOrd="0" presId="urn:microsoft.com/office/officeart/2005/8/layout/target3"/>
    <dgm:cxn modelId="{71877A3B-32A3-4A8E-A8F3-0B8804562051}" type="presParOf" srcId="{DFFAA9D9-ECD2-435B-AF11-BAA4F1C7A494}" destId="{8E4F5EE3-82F4-4216-892F-4EAD729A55E6}" srcOrd="1" destOrd="0" presId="urn:microsoft.com/office/officeart/2005/8/layout/target3"/>
    <dgm:cxn modelId="{4294485C-F8F6-403F-BFC6-3DBD03F9D6AA}" type="presParOf" srcId="{DFFAA9D9-ECD2-435B-AF11-BAA4F1C7A494}" destId="{60A3341E-AF4A-4599-B3AA-ECE18AC0E933}" srcOrd="2" destOrd="0" presId="urn:microsoft.com/office/officeart/2005/8/layout/target3"/>
    <dgm:cxn modelId="{D8DF0955-A685-4621-B3BD-97850C6C6F90}" type="presParOf" srcId="{DFFAA9D9-ECD2-435B-AF11-BAA4F1C7A494}" destId="{67DFF1AE-79CF-48E6-AA18-4E9C7F82823C}" srcOrd="3" destOrd="0" presId="urn:microsoft.com/office/officeart/2005/8/layout/target3"/>
    <dgm:cxn modelId="{727721E5-6242-4B89-AB34-80261A59EBF3}" type="presParOf" srcId="{DFFAA9D9-ECD2-435B-AF11-BAA4F1C7A494}" destId="{4214E8B8-325B-4040-A3A1-A0B97A1D4F36}" srcOrd="4" destOrd="0" presId="urn:microsoft.com/office/officeart/2005/8/layout/target3"/>
    <dgm:cxn modelId="{C4BB3BC5-0830-4795-9311-95CB4B35FA5E}" type="presParOf" srcId="{DFFAA9D9-ECD2-435B-AF11-BAA4F1C7A494}" destId="{894B2509-7F41-4361-9701-0BF2F02EF0BD}" srcOrd="5" destOrd="0" presId="urn:microsoft.com/office/officeart/2005/8/layout/target3"/>
    <dgm:cxn modelId="{11879B56-7FF6-48ED-8FC5-E3BB393C2271}" type="presParOf" srcId="{DFFAA9D9-ECD2-435B-AF11-BAA4F1C7A494}" destId="{4FBB1E12-50ED-47EE-928F-982FA53281FD}" srcOrd="6" destOrd="0" presId="urn:microsoft.com/office/officeart/2005/8/layout/target3"/>
    <dgm:cxn modelId="{798A7751-55D7-44D0-9D7D-DEDF4A68A197}" type="presParOf" srcId="{DFFAA9D9-ECD2-435B-AF11-BAA4F1C7A494}" destId="{9FD0448B-2E16-4853-A1AA-A2209F228442}" srcOrd="7" destOrd="0" presId="urn:microsoft.com/office/officeart/2005/8/layout/target3"/>
    <dgm:cxn modelId="{A44CDE2D-DA6A-45AA-ACC4-FE16DF00606D}" type="presParOf" srcId="{DFFAA9D9-ECD2-435B-AF11-BAA4F1C7A494}" destId="{EBD202A4-0EF6-4607-A249-07275238E8E8}" srcOrd="8" destOrd="0" presId="urn:microsoft.com/office/officeart/2005/8/layout/target3"/>
    <dgm:cxn modelId="{2058F1A9-A17B-42D7-89DC-FA095E78B725}" type="presParOf" srcId="{DFFAA9D9-ECD2-435B-AF11-BAA4F1C7A494}" destId="{89162F5C-D01A-43FC-9912-C79E7009BC94}" srcOrd="9" destOrd="0" presId="urn:microsoft.com/office/officeart/2005/8/layout/target3"/>
    <dgm:cxn modelId="{54E76382-2AB5-477C-B69F-D61A295FB24E}" type="presParOf" srcId="{DFFAA9D9-ECD2-435B-AF11-BAA4F1C7A494}" destId="{B2F327FA-38CC-442F-A4DF-61631979CCCF}" srcOrd="10" destOrd="0" presId="urn:microsoft.com/office/officeart/2005/8/layout/target3"/>
    <dgm:cxn modelId="{8EB39CF4-99D3-4C31-A942-C8D104FBAEF5}" type="presParOf" srcId="{DFFAA9D9-ECD2-435B-AF11-BAA4F1C7A494}" destId="{784683C6-D419-488F-B598-1852897CECAD}" srcOrd="11" destOrd="0" presId="urn:microsoft.com/office/officeart/2005/8/layout/target3"/>
    <dgm:cxn modelId="{F98B6408-9EE8-4387-8FA7-104FFF04D5A0}" type="presParOf" srcId="{DFFAA9D9-ECD2-435B-AF11-BAA4F1C7A494}" destId="{7167E029-399B-45A5-8094-FE40566D6605}" srcOrd="12" destOrd="0" presId="urn:microsoft.com/office/officeart/2005/8/layout/target3"/>
    <dgm:cxn modelId="{D3B0EA64-F180-4E86-A0E5-F655EA107FA5}" type="presParOf" srcId="{DFFAA9D9-ECD2-435B-AF11-BAA4F1C7A494}" destId="{199F3A4D-8988-4A08-BDCE-892E9BFDE30A}" srcOrd="13" destOrd="0" presId="urn:microsoft.com/office/officeart/2005/8/layout/target3"/>
    <dgm:cxn modelId="{71B02223-0713-49DA-AEED-CF622AA42243}" type="presParOf" srcId="{DFFAA9D9-ECD2-435B-AF11-BAA4F1C7A494}" destId="{455516EF-2250-4A5D-87C5-0489A4BB76D6}" srcOrd="14" destOrd="0" presId="urn:microsoft.com/office/officeart/2005/8/layout/target3"/>
    <dgm:cxn modelId="{368E4972-948F-4A7D-B9C3-C9A7FFC6D44B}" type="presParOf" srcId="{DFFAA9D9-ECD2-435B-AF11-BAA4F1C7A494}" destId="{0BB20C6D-626D-4960-BDDB-4546D232D745}" srcOrd="15" destOrd="0" presId="urn:microsoft.com/office/officeart/2005/8/layout/target3"/>
    <dgm:cxn modelId="{9F99B81C-C8BD-49B1-B20F-BCB50895FA0A}" type="presParOf" srcId="{DFFAA9D9-ECD2-435B-AF11-BAA4F1C7A494}" destId="{560EC43B-44D6-4955-94D9-DF356AEEC908}" srcOrd="16" destOrd="0" presId="urn:microsoft.com/office/officeart/2005/8/layout/target3"/>
    <dgm:cxn modelId="{B737627F-21A2-44AE-A38D-0B2387D1E5CB}" type="presParOf" srcId="{DFFAA9D9-ECD2-435B-AF11-BAA4F1C7A494}" destId="{27E65C0A-50D5-4EEE-A66C-7FD47D79225B}" srcOrd="17" destOrd="0" presId="urn:microsoft.com/office/officeart/2005/8/layout/target3"/>
    <dgm:cxn modelId="{25E1F29F-792A-43D6-A2F1-F46CE669B142}" type="presParOf" srcId="{DFFAA9D9-ECD2-435B-AF11-BAA4F1C7A494}" destId="{BC7995E9-5224-4862-8F10-EBC7142B72E7}" srcOrd="18" destOrd="0" presId="urn:microsoft.com/office/officeart/2005/8/layout/target3"/>
    <dgm:cxn modelId="{D77FA784-7720-4E74-BEC5-AAD5237C6786}" type="presParOf" srcId="{DFFAA9D9-ECD2-435B-AF11-BAA4F1C7A494}" destId="{1A806940-289D-47CA-948B-2D3340C5BFB8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805349-0213-48C7-8FA3-B845A9A009A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062685-5B42-4787-910D-D5C8FC450A66}">
      <dgm:prSet/>
      <dgm:spPr/>
      <dgm:t>
        <a:bodyPr/>
        <a:lstStyle/>
        <a:p>
          <a:pPr rtl="0"/>
          <a:r>
            <a:rPr lang="zh-CN" dirty="0" smtClean="0"/>
            <a:t>时效</a:t>
          </a:r>
          <a:endParaRPr lang="zh-CN" dirty="0"/>
        </a:p>
      </dgm:t>
    </dgm:pt>
    <dgm:pt modelId="{0D8A1FF0-4C13-49A4-B1FB-61D390B5A7CF}" type="parTrans" cxnId="{66B79556-ACE8-4A4E-9750-28A3B700AE46}">
      <dgm:prSet/>
      <dgm:spPr/>
      <dgm:t>
        <a:bodyPr/>
        <a:lstStyle/>
        <a:p>
          <a:endParaRPr lang="zh-CN" altLang="en-US"/>
        </a:p>
      </dgm:t>
    </dgm:pt>
    <dgm:pt modelId="{B150B440-9EF0-4D28-9A4B-6798533073AE}" type="sibTrans" cxnId="{66B79556-ACE8-4A4E-9750-28A3B700AE46}">
      <dgm:prSet/>
      <dgm:spPr/>
      <dgm:t>
        <a:bodyPr/>
        <a:lstStyle/>
        <a:p>
          <a:endParaRPr lang="zh-CN" altLang="en-US"/>
        </a:p>
      </dgm:t>
    </dgm:pt>
    <dgm:pt modelId="{881EDC4D-6777-4275-B179-62BD333CD34C}">
      <dgm:prSet/>
      <dgm:spPr/>
      <dgm:t>
        <a:bodyPr/>
        <a:lstStyle/>
        <a:p>
          <a:pPr rtl="0"/>
          <a:r>
            <a:rPr lang="zh-CN" dirty="0" smtClean="0"/>
            <a:t>镜像</a:t>
          </a:r>
          <a:endParaRPr lang="zh-CN" dirty="0"/>
        </a:p>
      </dgm:t>
    </dgm:pt>
    <dgm:pt modelId="{611CAEB0-239A-4506-926D-6054FB9D6A46}" type="parTrans" cxnId="{41CE5C2B-131E-4352-92C3-408CEFE0067F}">
      <dgm:prSet/>
      <dgm:spPr/>
      <dgm:t>
        <a:bodyPr/>
        <a:lstStyle/>
        <a:p>
          <a:endParaRPr lang="zh-CN" altLang="en-US"/>
        </a:p>
      </dgm:t>
    </dgm:pt>
    <dgm:pt modelId="{958C83A1-DE19-4D21-9214-D23333F97A1C}" type="sibTrans" cxnId="{41CE5C2B-131E-4352-92C3-408CEFE0067F}">
      <dgm:prSet/>
      <dgm:spPr/>
      <dgm:t>
        <a:bodyPr/>
        <a:lstStyle/>
        <a:p>
          <a:endParaRPr lang="zh-CN" altLang="en-US"/>
        </a:p>
      </dgm:t>
    </dgm:pt>
    <dgm:pt modelId="{14DB831E-F5BB-4D82-8E70-209CF666CE2B}">
      <dgm:prSet/>
      <dgm:spPr/>
      <dgm:t>
        <a:bodyPr/>
        <a:lstStyle/>
        <a:p>
          <a:pPr rtl="0"/>
          <a:r>
            <a:rPr lang="zh-CN" dirty="0" smtClean="0"/>
            <a:t>频繁</a:t>
          </a:r>
          <a:endParaRPr lang="zh-CN" dirty="0"/>
        </a:p>
      </dgm:t>
    </dgm:pt>
    <dgm:pt modelId="{B4AA27C4-6791-45A9-B38B-7E9F961D0977}" type="parTrans" cxnId="{E9482E66-0859-49D8-BB3F-17D82006912E}">
      <dgm:prSet/>
      <dgm:spPr/>
      <dgm:t>
        <a:bodyPr/>
        <a:lstStyle/>
        <a:p>
          <a:endParaRPr lang="zh-CN" altLang="en-US"/>
        </a:p>
      </dgm:t>
    </dgm:pt>
    <dgm:pt modelId="{5380C6B7-78C8-4B49-808F-81E688C438C9}" type="sibTrans" cxnId="{E9482E66-0859-49D8-BB3F-17D82006912E}">
      <dgm:prSet/>
      <dgm:spPr/>
      <dgm:t>
        <a:bodyPr/>
        <a:lstStyle/>
        <a:p>
          <a:endParaRPr lang="zh-CN" altLang="en-US"/>
        </a:p>
      </dgm:t>
    </dgm:pt>
    <dgm:pt modelId="{8B4ABCF6-3337-496E-BA8E-5EB6CE1B17BC}" type="pres">
      <dgm:prSet presAssocID="{54805349-0213-48C7-8FA3-B845A9A009A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41BC79-0AEA-41E8-978C-BE0A7EA08B40}" type="pres">
      <dgm:prSet presAssocID="{881EDC4D-6777-4275-B179-62BD333CD34C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F59C6797-3037-41C6-A65F-C961F41D4375}" type="pres">
      <dgm:prSet presAssocID="{881EDC4D-6777-4275-B179-62BD333CD34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39CEF1-833D-4A91-9D94-9915ADAA24C3}" type="pres">
      <dgm:prSet presAssocID="{14DB831E-F5BB-4D82-8E70-209CF666CE2B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83E657BE-8169-42FA-976C-820798C70DD5}" type="pres">
      <dgm:prSet presAssocID="{14DB831E-F5BB-4D82-8E70-209CF666CE2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3C508A-BE19-45B2-AB72-74AAAC484279}" type="pres">
      <dgm:prSet presAssocID="{1D062685-5B42-4787-910D-D5C8FC450A66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07783944-FB4A-4B2C-997B-D16B86741C53}" type="pres">
      <dgm:prSet presAssocID="{1D062685-5B42-4787-910D-D5C8FC450A6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B79556-ACE8-4A4E-9750-28A3B700AE46}" srcId="{54805349-0213-48C7-8FA3-B845A9A009AF}" destId="{1D062685-5B42-4787-910D-D5C8FC450A66}" srcOrd="2" destOrd="0" parTransId="{0D8A1FF0-4C13-49A4-B1FB-61D390B5A7CF}" sibTransId="{B150B440-9EF0-4D28-9A4B-6798533073AE}"/>
    <dgm:cxn modelId="{71B44E59-FDB0-4251-AC73-09AFAA55B40A}" type="presOf" srcId="{14DB831E-F5BB-4D82-8E70-209CF666CE2B}" destId="{83E657BE-8169-42FA-976C-820798C70DD5}" srcOrd="1" destOrd="0" presId="urn:microsoft.com/office/officeart/2005/8/layout/venn1"/>
    <dgm:cxn modelId="{1B3CC3F6-A67A-4510-A054-72C12B60465F}" type="presOf" srcId="{881EDC4D-6777-4275-B179-62BD333CD34C}" destId="{1541BC79-0AEA-41E8-978C-BE0A7EA08B40}" srcOrd="0" destOrd="0" presId="urn:microsoft.com/office/officeart/2005/8/layout/venn1"/>
    <dgm:cxn modelId="{54349CE3-5919-412A-BD66-DEAAB535DCD1}" type="presOf" srcId="{14DB831E-F5BB-4D82-8E70-209CF666CE2B}" destId="{2B39CEF1-833D-4A91-9D94-9915ADAA24C3}" srcOrd="0" destOrd="0" presId="urn:microsoft.com/office/officeart/2005/8/layout/venn1"/>
    <dgm:cxn modelId="{71BC7998-3F21-44C1-8D78-7FBAB5A40035}" type="presOf" srcId="{1D062685-5B42-4787-910D-D5C8FC450A66}" destId="{07783944-FB4A-4B2C-997B-D16B86741C53}" srcOrd="1" destOrd="0" presId="urn:microsoft.com/office/officeart/2005/8/layout/venn1"/>
    <dgm:cxn modelId="{A68DC665-0065-4807-9D05-A2A8A475F10C}" type="presOf" srcId="{881EDC4D-6777-4275-B179-62BD333CD34C}" destId="{F59C6797-3037-41C6-A65F-C961F41D4375}" srcOrd="1" destOrd="0" presId="urn:microsoft.com/office/officeart/2005/8/layout/venn1"/>
    <dgm:cxn modelId="{26754A2E-709C-41A1-984C-5964681190D6}" type="presOf" srcId="{54805349-0213-48C7-8FA3-B845A9A009AF}" destId="{8B4ABCF6-3337-496E-BA8E-5EB6CE1B17BC}" srcOrd="0" destOrd="0" presId="urn:microsoft.com/office/officeart/2005/8/layout/venn1"/>
    <dgm:cxn modelId="{E9482E66-0859-49D8-BB3F-17D82006912E}" srcId="{54805349-0213-48C7-8FA3-B845A9A009AF}" destId="{14DB831E-F5BB-4D82-8E70-209CF666CE2B}" srcOrd="1" destOrd="0" parTransId="{B4AA27C4-6791-45A9-B38B-7E9F961D0977}" sibTransId="{5380C6B7-78C8-4B49-808F-81E688C438C9}"/>
    <dgm:cxn modelId="{41CE5C2B-131E-4352-92C3-408CEFE0067F}" srcId="{54805349-0213-48C7-8FA3-B845A9A009AF}" destId="{881EDC4D-6777-4275-B179-62BD333CD34C}" srcOrd="0" destOrd="0" parTransId="{611CAEB0-239A-4506-926D-6054FB9D6A46}" sibTransId="{958C83A1-DE19-4D21-9214-D23333F97A1C}"/>
    <dgm:cxn modelId="{F2EE758A-80E0-40BC-8B60-AAC7F53D6DED}" type="presOf" srcId="{1D062685-5B42-4787-910D-D5C8FC450A66}" destId="{AA3C508A-BE19-45B2-AB72-74AAAC484279}" srcOrd="0" destOrd="0" presId="urn:microsoft.com/office/officeart/2005/8/layout/venn1"/>
    <dgm:cxn modelId="{34C67ED5-31B5-4CF7-A18B-736080CF8091}" type="presParOf" srcId="{8B4ABCF6-3337-496E-BA8E-5EB6CE1B17BC}" destId="{1541BC79-0AEA-41E8-978C-BE0A7EA08B40}" srcOrd="0" destOrd="0" presId="urn:microsoft.com/office/officeart/2005/8/layout/venn1"/>
    <dgm:cxn modelId="{1599B694-E70B-4BBC-A1CC-A4363B04EC3E}" type="presParOf" srcId="{8B4ABCF6-3337-496E-BA8E-5EB6CE1B17BC}" destId="{F59C6797-3037-41C6-A65F-C961F41D4375}" srcOrd="1" destOrd="0" presId="urn:microsoft.com/office/officeart/2005/8/layout/venn1"/>
    <dgm:cxn modelId="{1C6062D0-C705-4F9C-AC11-A1E590594D2C}" type="presParOf" srcId="{8B4ABCF6-3337-496E-BA8E-5EB6CE1B17BC}" destId="{2B39CEF1-833D-4A91-9D94-9915ADAA24C3}" srcOrd="2" destOrd="0" presId="urn:microsoft.com/office/officeart/2005/8/layout/venn1"/>
    <dgm:cxn modelId="{82DFE07C-3193-44CB-B6E0-6D32DCF0A67C}" type="presParOf" srcId="{8B4ABCF6-3337-496E-BA8E-5EB6CE1B17BC}" destId="{83E657BE-8169-42FA-976C-820798C70DD5}" srcOrd="3" destOrd="0" presId="urn:microsoft.com/office/officeart/2005/8/layout/venn1"/>
    <dgm:cxn modelId="{03654EB8-E587-4260-8597-B88292439092}" type="presParOf" srcId="{8B4ABCF6-3337-496E-BA8E-5EB6CE1B17BC}" destId="{AA3C508A-BE19-45B2-AB72-74AAAC484279}" srcOrd="4" destOrd="0" presId="urn:microsoft.com/office/officeart/2005/8/layout/venn1"/>
    <dgm:cxn modelId="{2EA3BBCE-C957-4120-8036-E943DFB1789C}" type="presParOf" srcId="{8B4ABCF6-3337-496E-BA8E-5EB6CE1B17BC}" destId="{07783944-FB4A-4B2C-997B-D16B86741C5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52691-7F79-46D4-BB8C-1F2CA9A8C48F}">
      <dsp:nvSpPr>
        <dsp:cNvPr id="0" name=""/>
        <dsp:cNvSpPr/>
      </dsp:nvSpPr>
      <dsp:spPr>
        <a:xfrm>
          <a:off x="589100" y="0"/>
          <a:ext cx="6676469" cy="329721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DD890-FDFF-4CC7-8D4F-4B441991271A}">
      <dsp:nvSpPr>
        <dsp:cNvPr id="0" name=""/>
        <dsp:cNvSpPr/>
      </dsp:nvSpPr>
      <dsp:spPr>
        <a:xfrm>
          <a:off x="531379" y="989165"/>
          <a:ext cx="3215505" cy="131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非可视化</a:t>
          </a:r>
          <a:endParaRPr lang="zh-CN" sz="5200" kern="1200" dirty="0"/>
        </a:p>
      </dsp:txBody>
      <dsp:txXfrm>
        <a:off x="595762" y="1053548"/>
        <a:ext cx="3086739" cy="1190121"/>
      </dsp:txXfrm>
    </dsp:sp>
    <dsp:sp modelId="{B4BAD06E-B21E-49BE-B72B-BDB854F2C910}">
      <dsp:nvSpPr>
        <dsp:cNvPr id="0" name=""/>
        <dsp:cNvSpPr/>
      </dsp:nvSpPr>
      <dsp:spPr>
        <a:xfrm>
          <a:off x="4107785" y="989165"/>
          <a:ext cx="3215505" cy="131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不够灵活</a:t>
          </a:r>
          <a:endParaRPr lang="zh-CN" sz="5200" kern="1200" dirty="0"/>
        </a:p>
      </dsp:txBody>
      <dsp:txXfrm>
        <a:off x="4172168" y="1053548"/>
        <a:ext cx="3086739" cy="1190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52691-7F79-46D4-BB8C-1F2CA9A8C48F}">
      <dsp:nvSpPr>
        <dsp:cNvPr id="0" name=""/>
        <dsp:cNvSpPr/>
      </dsp:nvSpPr>
      <dsp:spPr>
        <a:xfrm>
          <a:off x="668654" y="0"/>
          <a:ext cx="7578090" cy="37776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DD890-FDFF-4CC7-8D4F-4B441991271A}">
      <dsp:nvSpPr>
        <dsp:cNvPr id="0" name=""/>
        <dsp:cNvSpPr/>
      </dsp:nvSpPr>
      <dsp:spPr>
        <a:xfrm>
          <a:off x="4257" y="1133286"/>
          <a:ext cx="2765520" cy="1511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/>
            <a:t>交互复杂</a:t>
          </a:r>
          <a:endParaRPr lang="zh-CN" sz="4400" kern="1200"/>
        </a:p>
      </dsp:txBody>
      <dsp:txXfrm>
        <a:off x="78020" y="1207049"/>
        <a:ext cx="2617994" cy="1363522"/>
      </dsp:txXfrm>
    </dsp:sp>
    <dsp:sp modelId="{B4BAD06E-B21E-49BE-B72B-BDB854F2C910}">
      <dsp:nvSpPr>
        <dsp:cNvPr id="0" name=""/>
        <dsp:cNvSpPr/>
      </dsp:nvSpPr>
      <dsp:spPr>
        <a:xfrm>
          <a:off x="3074939" y="1133286"/>
          <a:ext cx="2765520" cy="1511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/>
            <a:t>难以移植</a:t>
          </a:r>
          <a:endParaRPr lang="zh-CN" sz="4400" kern="1200"/>
        </a:p>
      </dsp:txBody>
      <dsp:txXfrm>
        <a:off x="3148702" y="1207049"/>
        <a:ext cx="2617994" cy="1363522"/>
      </dsp:txXfrm>
    </dsp:sp>
    <dsp:sp modelId="{DF7097A2-C265-43C0-AC20-C58623B767F7}">
      <dsp:nvSpPr>
        <dsp:cNvPr id="0" name=""/>
        <dsp:cNvSpPr/>
      </dsp:nvSpPr>
      <dsp:spPr>
        <a:xfrm>
          <a:off x="6145621" y="1133286"/>
          <a:ext cx="2765520" cy="1511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/>
            <a:t>不再维护</a:t>
          </a:r>
          <a:endParaRPr lang="zh-CN" sz="4400" kern="1200"/>
        </a:p>
      </dsp:txBody>
      <dsp:txXfrm>
        <a:off x="6219384" y="1207049"/>
        <a:ext cx="2617994" cy="1363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1C64-4895-4F88-A280-9C87C1B94285}">
      <dsp:nvSpPr>
        <dsp:cNvPr id="0" name=""/>
        <dsp:cNvSpPr/>
      </dsp:nvSpPr>
      <dsp:spPr>
        <a:xfrm>
          <a:off x="0" y="0"/>
          <a:ext cx="3777622" cy="377762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3341E-AF4A-4599-B3AA-ECE18AC0E933}">
      <dsp:nvSpPr>
        <dsp:cNvPr id="0" name=""/>
        <dsp:cNvSpPr/>
      </dsp:nvSpPr>
      <dsp:spPr>
        <a:xfrm>
          <a:off x="1888811" y="0"/>
          <a:ext cx="7026589" cy="37776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系统的总体设计</a:t>
          </a:r>
          <a:endParaRPr lang="zh-CN" sz="2600" kern="1200"/>
        </a:p>
      </dsp:txBody>
      <dsp:txXfrm>
        <a:off x="1888811" y="0"/>
        <a:ext cx="7026589" cy="604419"/>
      </dsp:txXfrm>
    </dsp:sp>
    <dsp:sp modelId="{4214E8B8-325B-4040-A3A1-A0B97A1D4F36}">
      <dsp:nvSpPr>
        <dsp:cNvPr id="0" name=""/>
        <dsp:cNvSpPr/>
      </dsp:nvSpPr>
      <dsp:spPr>
        <a:xfrm>
          <a:off x="396650" y="604419"/>
          <a:ext cx="2984321" cy="29843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B2509-7F41-4361-9701-0BF2F02EF0BD}">
      <dsp:nvSpPr>
        <dsp:cNvPr id="0" name=""/>
        <dsp:cNvSpPr/>
      </dsp:nvSpPr>
      <dsp:spPr>
        <a:xfrm>
          <a:off x="1888811" y="604419"/>
          <a:ext cx="7026589" cy="2984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系统的模版接入</a:t>
          </a:r>
          <a:endParaRPr lang="zh-CN" sz="2600" kern="1200" dirty="0"/>
        </a:p>
      </dsp:txBody>
      <dsp:txXfrm>
        <a:off x="1888811" y="604419"/>
        <a:ext cx="7026589" cy="604419"/>
      </dsp:txXfrm>
    </dsp:sp>
    <dsp:sp modelId="{9FD0448B-2E16-4853-A1AA-A2209F228442}">
      <dsp:nvSpPr>
        <dsp:cNvPr id="0" name=""/>
        <dsp:cNvSpPr/>
      </dsp:nvSpPr>
      <dsp:spPr>
        <a:xfrm>
          <a:off x="793300" y="1208839"/>
          <a:ext cx="2191020" cy="21910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02A4-0EF6-4607-A249-07275238E8E8}">
      <dsp:nvSpPr>
        <dsp:cNvPr id="0" name=""/>
        <dsp:cNvSpPr/>
      </dsp:nvSpPr>
      <dsp:spPr>
        <a:xfrm>
          <a:off x="1888811" y="1208839"/>
          <a:ext cx="7026589" cy="2191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</a:t>
          </a:r>
          <a:r>
            <a:rPr lang="zh-CN" altLang="en-US" sz="2600" kern="1200" dirty="0" smtClean="0"/>
            <a:t>组件</a:t>
          </a:r>
          <a:r>
            <a:rPr lang="zh-CN" sz="2600" kern="1200" dirty="0" smtClean="0"/>
            <a:t>接入</a:t>
          </a:r>
          <a:endParaRPr lang="zh-CN" sz="2600" kern="1200" dirty="0"/>
        </a:p>
      </dsp:txBody>
      <dsp:txXfrm>
        <a:off x="1888811" y="1208839"/>
        <a:ext cx="7026589" cy="604419"/>
      </dsp:txXfrm>
    </dsp:sp>
    <dsp:sp modelId="{B2F327FA-38CC-442F-A4DF-61631979CCCF}">
      <dsp:nvSpPr>
        <dsp:cNvPr id="0" name=""/>
        <dsp:cNvSpPr/>
      </dsp:nvSpPr>
      <dsp:spPr>
        <a:xfrm>
          <a:off x="1189950" y="1813258"/>
          <a:ext cx="1397720" cy="13977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83C6-D419-488F-B598-1852897CECAD}">
      <dsp:nvSpPr>
        <dsp:cNvPr id="0" name=""/>
        <dsp:cNvSpPr/>
      </dsp:nvSpPr>
      <dsp:spPr>
        <a:xfrm>
          <a:off x="1888811" y="1813258"/>
          <a:ext cx="7026589" cy="1397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系统的发布流程</a:t>
          </a:r>
          <a:endParaRPr lang="zh-CN" sz="2600" kern="1200" dirty="0"/>
        </a:p>
      </dsp:txBody>
      <dsp:txXfrm>
        <a:off x="1888811" y="1813258"/>
        <a:ext cx="7026589" cy="604419"/>
      </dsp:txXfrm>
    </dsp:sp>
    <dsp:sp modelId="{199F3A4D-8988-4A08-BDCE-892E9BFDE30A}">
      <dsp:nvSpPr>
        <dsp:cNvPr id="0" name=""/>
        <dsp:cNvSpPr/>
      </dsp:nvSpPr>
      <dsp:spPr>
        <a:xfrm>
          <a:off x="1586601" y="2417678"/>
          <a:ext cx="604419" cy="6044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16EF-2250-4A5D-87C5-0489A4BB76D6}">
      <dsp:nvSpPr>
        <dsp:cNvPr id="0" name=""/>
        <dsp:cNvSpPr/>
      </dsp:nvSpPr>
      <dsp:spPr>
        <a:xfrm>
          <a:off x="1888811" y="2417678"/>
          <a:ext cx="7026589" cy="604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系统的价值所在</a:t>
          </a:r>
          <a:endParaRPr lang="zh-CN" sz="2600" kern="1200" dirty="0"/>
        </a:p>
      </dsp:txBody>
      <dsp:txXfrm>
        <a:off x="1888811" y="2417678"/>
        <a:ext cx="7026589" cy="6044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1C64-4895-4F88-A280-9C87C1B94285}">
      <dsp:nvSpPr>
        <dsp:cNvPr id="0" name=""/>
        <dsp:cNvSpPr/>
      </dsp:nvSpPr>
      <dsp:spPr>
        <a:xfrm>
          <a:off x="0" y="0"/>
          <a:ext cx="3777622" cy="377762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3341E-AF4A-4599-B3AA-ECE18AC0E933}">
      <dsp:nvSpPr>
        <dsp:cNvPr id="0" name=""/>
        <dsp:cNvSpPr/>
      </dsp:nvSpPr>
      <dsp:spPr>
        <a:xfrm>
          <a:off x="1888811" y="0"/>
          <a:ext cx="7026589" cy="37776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系统的总体设计</a:t>
          </a:r>
          <a:endParaRPr lang="zh-CN" sz="2600" kern="1200"/>
        </a:p>
      </dsp:txBody>
      <dsp:txXfrm>
        <a:off x="1888811" y="0"/>
        <a:ext cx="7026589" cy="604419"/>
      </dsp:txXfrm>
    </dsp:sp>
    <dsp:sp modelId="{4214E8B8-325B-4040-A3A1-A0B97A1D4F36}">
      <dsp:nvSpPr>
        <dsp:cNvPr id="0" name=""/>
        <dsp:cNvSpPr/>
      </dsp:nvSpPr>
      <dsp:spPr>
        <a:xfrm>
          <a:off x="396650" y="604419"/>
          <a:ext cx="2984321" cy="29843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B2509-7F41-4361-9701-0BF2F02EF0BD}">
      <dsp:nvSpPr>
        <dsp:cNvPr id="0" name=""/>
        <dsp:cNvSpPr/>
      </dsp:nvSpPr>
      <dsp:spPr>
        <a:xfrm>
          <a:off x="1888811" y="604419"/>
          <a:ext cx="7026589" cy="2984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b="1" kern="1200" dirty="0" smtClean="0">
              <a:solidFill>
                <a:srgbClr val="A53010"/>
              </a:solidFill>
            </a:rPr>
            <a:t>系统的模版接入</a:t>
          </a:r>
          <a:endParaRPr lang="zh-CN" sz="2600" b="1" kern="1200" dirty="0">
            <a:solidFill>
              <a:srgbClr val="A53010"/>
            </a:solidFill>
          </a:endParaRPr>
        </a:p>
      </dsp:txBody>
      <dsp:txXfrm>
        <a:off x="1888811" y="604419"/>
        <a:ext cx="7026589" cy="604419"/>
      </dsp:txXfrm>
    </dsp:sp>
    <dsp:sp modelId="{9FD0448B-2E16-4853-A1AA-A2209F228442}">
      <dsp:nvSpPr>
        <dsp:cNvPr id="0" name=""/>
        <dsp:cNvSpPr/>
      </dsp:nvSpPr>
      <dsp:spPr>
        <a:xfrm>
          <a:off x="793300" y="1208839"/>
          <a:ext cx="2191020" cy="21910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02A4-0EF6-4607-A249-07275238E8E8}">
      <dsp:nvSpPr>
        <dsp:cNvPr id="0" name=""/>
        <dsp:cNvSpPr/>
      </dsp:nvSpPr>
      <dsp:spPr>
        <a:xfrm>
          <a:off x="1888811" y="1208839"/>
          <a:ext cx="7026589" cy="2191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</a:t>
          </a:r>
          <a:r>
            <a:rPr lang="zh-CN" altLang="en-US" sz="2600" kern="1200" dirty="0" smtClean="0"/>
            <a:t>组件</a:t>
          </a:r>
          <a:r>
            <a:rPr lang="zh-CN" sz="2600" kern="1200" dirty="0" smtClean="0"/>
            <a:t>接入</a:t>
          </a:r>
          <a:endParaRPr lang="zh-CN" sz="2600" kern="1200" dirty="0"/>
        </a:p>
      </dsp:txBody>
      <dsp:txXfrm>
        <a:off x="1888811" y="1208839"/>
        <a:ext cx="7026589" cy="604419"/>
      </dsp:txXfrm>
    </dsp:sp>
    <dsp:sp modelId="{B2F327FA-38CC-442F-A4DF-61631979CCCF}">
      <dsp:nvSpPr>
        <dsp:cNvPr id="0" name=""/>
        <dsp:cNvSpPr/>
      </dsp:nvSpPr>
      <dsp:spPr>
        <a:xfrm>
          <a:off x="1189950" y="1813258"/>
          <a:ext cx="1397720" cy="13977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83C6-D419-488F-B598-1852897CECAD}">
      <dsp:nvSpPr>
        <dsp:cNvPr id="0" name=""/>
        <dsp:cNvSpPr/>
      </dsp:nvSpPr>
      <dsp:spPr>
        <a:xfrm>
          <a:off x="1888811" y="1813258"/>
          <a:ext cx="7026589" cy="1397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系统的发布流程</a:t>
          </a:r>
          <a:endParaRPr lang="zh-CN" sz="2600" kern="1200" dirty="0"/>
        </a:p>
      </dsp:txBody>
      <dsp:txXfrm>
        <a:off x="1888811" y="1813258"/>
        <a:ext cx="7026589" cy="604419"/>
      </dsp:txXfrm>
    </dsp:sp>
    <dsp:sp modelId="{199F3A4D-8988-4A08-BDCE-892E9BFDE30A}">
      <dsp:nvSpPr>
        <dsp:cNvPr id="0" name=""/>
        <dsp:cNvSpPr/>
      </dsp:nvSpPr>
      <dsp:spPr>
        <a:xfrm>
          <a:off x="1586601" y="2417678"/>
          <a:ext cx="604419" cy="6044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16EF-2250-4A5D-87C5-0489A4BB76D6}">
      <dsp:nvSpPr>
        <dsp:cNvPr id="0" name=""/>
        <dsp:cNvSpPr/>
      </dsp:nvSpPr>
      <dsp:spPr>
        <a:xfrm>
          <a:off x="1888811" y="2417678"/>
          <a:ext cx="7026589" cy="604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系统的价值所在</a:t>
          </a:r>
          <a:endParaRPr lang="zh-CN" sz="2600" kern="1200" dirty="0"/>
        </a:p>
      </dsp:txBody>
      <dsp:txXfrm>
        <a:off x="1888811" y="2417678"/>
        <a:ext cx="7026589" cy="6044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1C64-4895-4F88-A280-9C87C1B94285}">
      <dsp:nvSpPr>
        <dsp:cNvPr id="0" name=""/>
        <dsp:cNvSpPr/>
      </dsp:nvSpPr>
      <dsp:spPr>
        <a:xfrm>
          <a:off x="0" y="0"/>
          <a:ext cx="3777622" cy="377762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3341E-AF4A-4599-B3AA-ECE18AC0E933}">
      <dsp:nvSpPr>
        <dsp:cNvPr id="0" name=""/>
        <dsp:cNvSpPr/>
      </dsp:nvSpPr>
      <dsp:spPr>
        <a:xfrm>
          <a:off x="1888811" y="0"/>
          <a:ext cx="7026589" cy="37776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系统的总体设计</a:t>
          </a:r>
          <a:endParaRPr lang="zh-CN" sz="2600" kern="1200"/>
        </a:p>
      </dsp:txBody>
      <dsp:txXfrm>
        <a:off x="1888811" y="0"/>
        <a:ext cx="7026589" cy="604419"/>
      </dsp:txXfrm>
    </dsp:sp>
    <dsp:sp modelId="{4214E8B8-325B-4040-A3A1-A0B97A1D4F36}">
      <dsp:nvSpPr>
        <dsp:cNvPr id="0" name=""/>
        <dsp:cNvSpPr/>
      </dsp:nvSpPr>
      <dsp:spPr>
        <a:xfrm>
          <a:off x="396650" y="604419"/>
          <a:ext cx="2984321" cy="29843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B2509-7F41-4361-9701-0BF2F02EF0BD}">
      <dsp:nvSpPr>
        <dsp:cNvPr id="0" name=""/>
        <dsp:cNvSpPr/>
      </dsp:nvSpPr>
      <dsp:spPr>
        <a:xfrm>
          <a:off x="1888811" y="604419"/>
          <a:ext cx="7026589" cy="2984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系统的模版接入</a:t>
          </a:r>
          <a:endParaRPr lang="zh-CN" sz="2600" kern="1200" dirty="0"/>
        </a:p>
      </dsp:txBody>
      <dsp:txXfrm>
        <a:off x="1888811" y="604419"/>
        <a:ext cx="7026589" cy="604419"/>
      </dsp:txXfrm>
    </dsp:sp>
    <dsp:sp modelId="{9FD0448B-2E16-4853-A1AA-A2209F228442}">
      <dsp:nvSpPr>
        <dsp:cNvPr id="0" name=""/>
        <dsp:cNvSpPr/>
      </dsp:nvSpPr>
      <dsp:spPr>
        <a:xfrm>
          <a:off x="793300" y="1208839"/>
          <a:ext cx="2191020" cy="21910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02A4-0EF6-4607-A249-07275238E8E8}">
      <dsp:nvSpPr>
        <dsp:cNvPr id="0" name=""/>
        <dsp:cNvSpPr/>
      </dsp:nvSpPr>
      <dsp:spPr>
        <a:xfrm>
          <a:off x="1888811" y="1208839"/>
          <a:ext cx="7026589" cy="2191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b="1" kern="1200" dirty="0" smtClean="0">
              <a:solidFill>
                <a:srgbClr val="A53010"/>
              </a:solidFill>
            </a:rPr>
            <a:t>系统的</a:t>
          </a:r>
          <a:r>
            <a:rPr lang="zh-CN" altLang="en-US" sz="2600" b="1" kern="1200" dirty="0" smtClean="0">
              <a:solidFill>
                <a:srgbClr val="A53010"/>
              </a:solidFill>
            </a:rPr>
            <a:t>组件</a:t>
          </a:r>
          <a:r>
            <a:rPr lang="zh-CN" sz="2600" b="1" kern="1200" dirty="0" smtClean="0">
              <a:solidFill>
                <a:srgbClr val="A53010"/>
              </a:solidFill>
            </a:rPr>
            <a:t>接入</a:t>
          </a:r>
          <a:endParaRPr lang="zh-CN" sz="2600" b="1" kern="1200" dirty="0">
            <a:solidFill>
              <a:srgbClr val="A53010"/>
            </a:solidFill>
          </a:endParaRPr>
        </a:p>
      </dsp:txBody>
      <dsp:txXfrm>
        <a:off x="1888811" y="1208839"/>
        <a:ext cx="7026589" cy="604419"/>
      </dsp:txXfrm>
    </dsp:sp>
    <dsp:sp modelId="{B2F327FA-38CC-442F-A4DF-61631979CCCF}">
      <dsp:nvSpPr>
        <dsp:cNvPr id="0" name=""/>
        <dsp:cNvSpPr/>
      </dsp:nvSpPr>
      <dsp:spPr>
        <a:xfrm>
          <a:off x="1189950" y="1813258"/>
          <a:ext cx="1397720" cy="13977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83C6-D419-488F-B598-1852897CECAD}">
      <dsp:nvSpPr>
        <dsp:cNvPr id="0" name=""/>
        <dsp:cNvSpPr/>
      </dsp:nvSpPr>
      <dsp:spPr>
        <a:xfrm>
          <a:off x="1888811" y="1813258"/>
          <a:ext cx="7026589" cy="1397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系统的发布流程</a:t>
          </a:r>
          <a:endParaRPr lang="zh-CN" sz="2600" kern="1200" dirty="0"/>
        </a:p>
      </dsp:txBody>
      <dsp:txXfrm>
        <a:off x="1888811" y="1813258"/>
        <a:ext cx="7026589" cy="604419"/>
      </dsp:txXfrm>
    </dsp:sp>
    <dsp:sp modelId="{199F3A4D-8988-4A08-BDCE-892E9BFDE30A}">
      <dsp:nvSpPr>
        <dsp:cNvPr id="0" name=""/>
        <dsp:cNvSpPr/>
      </dsp:nvSpPr>
      <dsp:spPr>
        <a:xfrm>
          <a:off x="1586601" y="2417678"/>
          <a:ext cx="604419" cy="6044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16EF-2250-4A5D-87C5-0489A4BB76D6}">
      <dsp:nvSpPr>
        <dsp:cNvPr id="0" name=""/>
        <dsp:cNvSpPr/>
      </dsp:nvSpPr>
      <dsp:spPr>
        <a:xfrm>
          <a:off x="1888811" y="2417678"/>
          <a:ext cx="7026589" cy="604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系统的价值所在</a:t>
          </a:r>
          <a:endParaRPr lang="zh-CN" sz="2600" kern="1200" dirty="0"/>
        </a:p>
      </dsp:txBody>
      <dsp:txXfrm>
        <a:off x="1888811" y="2417678"/>
        <a:ext cx="7026589" cy="6044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3545C-6CB3-4953-802C-248418B7EF6D}">
      <dsp:nvSpPr>
        <dsp:cNvPr id="0" name=""/>
        <dsp:cNvSpPr/>
      </dsp:nvSpPr>
      <dsp:spPr>
        <a:xfrm>
          <a:off x="0" y="1133286"/>
          <a:ext cx="9240838" cy="151104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3C883-738E-46DF-A3BD-49A393DB8754}">
      <dsp:nvSpPr>
        <dsp:cNvPr id="0" name=""/>
        <dsp:cNvSpPr/>
      </dsp:nvSpPr>
      <dsp:spPr>
        <a:xfrm>
          <a:off x="3654" y="0"/>
          <a:ext cx="1597970" cy="151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/>
            <a:t>组件的组织</a:t>
          </a:r>
          <a:endParaRPr lang="zh-CN" sz="3000" kern="1200" dirty="0"/>
        </a:p>
      </dsp:txBody>
      <dsp:txXfrm>
        <a:off x="3654" y="0"/>
        <a:ext cx="1597970" cy="1511048"/>
      </dsp:txXfrm>
    </dsp:sp>
    <dsp:sp modelId="{476DCE9D-6075-47C8-AFF6-A726EACC34A0}">
      <dsp:nvSpPr>
        <dsp:cNvPr id="0" name=""/>
        <dsp:cNvSpPr/>
      </dsp:nvSpPr>
      <dsp:spPr>
        <a:xfrm>
          <a:off x="613758" y="1699929"/>
          <a:ext cx="377762" cy="377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0E77E-90FA-47AA-B244-C1589435D0F0}">
      <dsp:nvSpPr>
        <dsp:cNvPr id="0" name=""/>
        <dsp:cNvSpPr/>
      </dsp:nvSpPr>
      <dsp:spPr>
        <a:xfrm>
          <a:off x="1681523" y="2266573"/>
          <a:ext cx="1597970" cy="151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/>
            <a:t>资源的接入</a:t>
          </a:r>
          <a:endParaRPr lang="zh-CN" sz="3000" kern="1200" dirty="0"/>
        </a:p>
      </dsp:txBody>
      <dsp:txXfrm>
        <a:off x="1681523" y="2266573"/>
        <a:ext cx="1597970" cy="1511048"/>
      </dsp:txXfrm>
    </dsp:sp>
    <dsp:sp modelId="{181D15CB-7AE5-4317-90F3-5F5BC455CE63}">
      <dsp:nvSpPr>
        <dsp:cNvPr id="0" name=""/>
        <dsp:cNvSpPr/>
      </dsp:nvSpPr>
      <dsp:spPr>
        <a:xfrm>
          <a:off x="2291627" y="1699929"/>
          <a:ext cx="377762" cy="377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E686A-C6F5-498C-9EA8-FA7EF220DFD3}">
      <dsp:nvSpPr>
        <dsp:cNvPr id="0" name=""/>
        <dsp:cNvSpPr/>
      </dsp:nvSpPr>
      <dsp:spPr>
        <a:xfrm>
          <a:off x="3359392" y="0"/>
          <a:ext cx="1597970" cy="151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/>
            <a:t>页面上的数据</a:t>
          </a:r>
          <a:endParaRPr lang="zh-CN" sz="3000" kern="1200" dirty="0"/>
        </a:p>
      </dsp:txBody>
      <dsp:txXfrm>
        <a:off x="3359392" y="0"/>
        <a:ext cx="1597970" cy="1511048"/>
      </dsp:txXfrm>
    </dsp:sp>
    <dsp:sp modelId="{60B64029-F1CA-4593-BB52-27B56FA76F14}">
      <dsp:nvSpPr>
        <dsp:cNvPr id="0" name=""/>
        <dsp:cNvSpPr/>
      </dsp:nvSpPr>
      <dsp:spPr>
        <a:xfrm>
          <a:off x="3969495" y="1699929"/>
          <a:ext cx="377762" cy="377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C3032-4388-4D9F-ABFF-E9C00510313D}">
      <dsp:nvSpPr>
        <dsp:cNvPr id="0" name=""/>
        <dsp:cNvSpPr/>
      </dsp:nvSpPr>
      <dsp:spPr>
        <a:xfrm>
          <a:off x="5037260" y="2266573"/>
          <a:ext cx="1597970" cy="151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可编辑的属性</a:t>
          </a:r>
          <a:endParaRPr lang="zh-CN" sz="3000" kern="1200"/>
        </a:p>
      </dsp:txBody>
      <dsp:txXfrm>
        <a:off x="5037260" y="2266573"/>
        <a:ext cx="1597970" cy="1511048"/>
      </dsp:txXfrm>
    </dsp:sp>
    <dsp:sp modelId="{F425235E-3291-4833-9E44-5397ADF6C17F}">
      <dsp:nvSpPr>
        <dsp:cNvPr id="0" name=""/>
        <dsp:cNvSpPr/>
      </dsp:nvSpPr>
      <dsp:spPr>
        <a:xfrm>
          <a:off x="5647364" y="1699929"/>
          <a:ext cx="377762" cy="377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F6CAE-DB07-4421-9C43-B91D7142F127}">
      <dsp:nvSpPr>
        <dsp:cNvPr id="0" name=""/>
        <dsp:cNvSpPr/>
      </dsp:nvSpPr>
      <dsp:spPr>
        <a:xfrm>
          <a:off x="6715129" y="0"/>
          <a:ext cx="1597970" cy="151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实时更新</a:t>
          </a:r>
          <a:endParaRPr lang="zh-CN" sz="3000" kern="1200"/>
        </a:p>
      </dsp:txBody>
      <dsp:txXfrm>
        <a:off x="6715129" y="0"/>
        <a:ext cx="1597970" cy="1511048"/>
      </dsp:txXfrm>
    </dsp:sp>
    <dsp:sp modelId="{C933ED12-56B5-4216-9362-C8027F1029E3}">
      <dsp:nvSpPr>
        <dsp:cNvPr id="0" name=""/>
        <dsp:cNvSpPr/>
      </dsp:nvSpPr>
      <dsp:spPr>
        <a:xfrm>
          <a:off x="7325233" y="1699929"/>
          <a:ext cx="377762" cy="377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1C64-4895-4F88-A280-9C87C1B94285}">
      <dsp:nvSpPr>
        <dsp:cNvPr id="0" name=""/>
        <dsp:cNvSpPr/>
      </dsp:nvSpPr>
      <dsp:spPr>
        <a:xfrm>
          <a:off x="0" y="0"/>
          <a:ext cx="3777622" cy="377762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3341E-AF4A-4599-B3AA-ECE18AC0E933}">
      <dsp:nvSpPr>
        <dsp:cNvPr id="0" name=""/>
        <dsp:cNvSpPr/>
      </dsp:nvSpPr>
      <dsp:spPr>
        <a:xfrm>
          <a:off x="1888811" y="0"/>
          <a:ext cx="7026589" cy="37776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系统的总体设计</a:t>
          </a:r>
          <a:endParaRPr lang="zh-CN" sz="2600" kern="1200"/>
        </a:p>
      </dsp:txBody>
      <dsp:txXfrm>
        <a:off x="1888811" y="0"/>
        <a:ext cx="7026589" cy="604419"/>
      </dsp:txXfrm>
    </dsp:sp>
    <dsp:sp modelId="{4214E8B8-325B-4040-A3A1-A0B97A1D4F36}">
      <dsp:nvSpPr>
        <dsp:cNvPr id="0" name=""/>
        <dsp:cNvSpPr/>
      </dsp:nvSpPr>
      <dsp:spPr>
        <a:xfrm>
          <a:off x="396650" y="604419"/>
          <a:ext cx="2984321" cy="29843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B2509-7F41-4361-9701-0BF2F02EF0BD}">
      <dsp:nvSpPr>
        <dsp:cNvPr id="0" name=""/>
        <dsp:cNvSpPr/>
      </dsp:nvSpPr>
      <dsp:spPr>
        <a:xfrm>
          <a:off x="1888811" y="604419"/>
          <a:ext cx="7026589" cy="2984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系统的模版接入</a:t>
          </a:r>
          <a:endParaRPr lang="zh-CN" sz="2600" kern="1200" dirty="0"/>
        </a:p>
      </dsp:txBody>
      <dsp:txXfrm>
        <a:off x="1888811" y="604419"/>
        <a:ext cx="7026589" cy="604419"/>
      </dsp:txXfrm>
    </dsp:sp>
    <dsp:sp modelId="{9FD0448B-2E16-4853-A1AA-A2209F228442}">
      <dsp:nvSpPr>
        <dsp:cNvPr id="0" name=""/>
        <dsp:cNvSpPr/>
      </dsp:nvSpPr>
      <dsp:spPr>
        <a:xfrm>
          <a:off x="793300" y="1208839"/>
          <a:ext cx="2191020" cy="21910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02A4-0EF6-4607-A249-07275238E8E8}">
      <dsp:nvSpPr>
        <dsp:cNvPr id="0" name=""/>
        <dsp:cNvSpPr/>
      </dsp:nvSpPr>
      <dsp:spPr>
        <a:xfrm>
          <a:off x="1888811" y="1208839"/>
          <a:ext cx="7026589" cy="2191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</a:t>
          </a:r>
          <a:r>
            <a:rPr lang="zh-CN" altLang="en-US" sz="2600" kern="1200" dirty="0" smtClean="0"/>
            <a:t>组件</a:t>
          </a:r>
          <a:r>
            <a:rPr lang="zh-CN" sz="2600" kern="1200" dirty="0" smtClean="0"/>
            <a:t>接入</a:t>
          </a:r>
          <a:endParaRPr lang="zh-CN" sz="2600" kern="1200" dirty="0"/>
        </a:p>
      </dsp:txBody>
      <dsp:txXfrm>
        <a:off x="1888811" y="1208839"/>
        <a:ext cx="7026589" cy="604419"/>
      </dsp:txXfrm>
    </dsp:sp>
    <dsp:sp modelId="{B2F327FA-38CC-442F-A4DF-61631979CCCF}">
      <dsp:nvSpPr>
        <dsp:cNvPr id="0" name=""/>
        <dsp:cNvSpPr/>
      </dsp:nvSpPr>
      <dsp:spPr>
        <a:xfrm>
          <a:off x="1189950" y="1813258"/>
          <a:ext cx="1397720" cy="13977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83C6-D419-488F-B598-1852897CECAD}">
      <dsp:nvSpPr>
        <dsp:cNvPr id="0" name=""/>
        <dsp:cNvSpPr/>
      </dsp:nvSpPr>
      <dsp:spPr>
        <a:xfrm>
          <a:off x="1888811" y="1813258"/>
          <a:ext cx="7026589" cy="1397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b="1" kern="1200" dirty="0" smtClean="0">
              <a:solidFill>
                <a:srgbClr val="A53010"/>
              </a:solidFill>
            </a:rPr>
            <a:t>系统的发布流程</a:t>
          </a:r>
          <a:endParaRPr lang="zh-CN" sz="2600" b="1" kern="1200" dirty="0">
            <a:solidFill>
              <a:srgbClr val="A53010"/>
            </a:solidFill>
          </a:endParaRPr>
        </a:p>
      </dsp:txBody>
      <dsp:txXfrm>
        <a:off x="1888811" y="1813258"/>
        <a:ext cx="7026589" cy="604419"/>
      </dsp:txXfrm>
    </dsp:sp>
    <dsp:sp modelId="{199F3A4D-8988-4A08-BDCE-892E9BFDE30A}">
      <dsp:nvSpPr>
        <dsp:cNvPr id="0" name=""/>
        <dsp:cNvSpPr/>
      </dsp:nvSpPr>
      <dsp:spPr>
        <a:xfrm>
          <a:off x="1586601" y="2417678"/>
          <a:ext cx="604419" cy="6044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16EF-2250-4A5D-87C5-0489A4BB76D6}">
      <dsp:nvSpPr>
        <dsp:cNvPr id="0" name=""/>
        <dsp:cNvSpPr/>
      </dsp:nvSpPr>
      <dsp:spPr>
        <a:xfrm>
          <a:off x="1888811" y="2417678"/>
          <a:ext cx="7026589" cy="604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系统的价值所在</a:t>
          </a:r>
          <a:endParaRPr lang="zh-CN" sz="2600" kern="1200" dirty="0"/>
        </a:p>
      </dsp:txBody>
      <dsp:txXfrm>
        <a:off x="1888811" y="2417678"/>
        <a:ext cx="7026589" cy="6044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51C64-4895-4F88-A280-9C87C1B94285}">
      <dsp:nvSpPr>
        <dsp:cNvPr id="0" name=""/>
        <dsp:cNvSpPr/>
      </dsp:nvSpPr>
      <dsp:spPr>
        <a:xfrm>
          <a:off x="0" y="0"/>
          <a:ext cx="3777622" cy="377762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3341E-AF4A-4599-B3AA-ECE18AC0E933}">
      <dsp:nvSpPr>
        <dsp:cNvPr id="0" name=""/>
        <dsp:cNvSpPr/>
      </dsp:nvSpPr>
      <dsp:spPr>
        <a:xfrm>
          <a:off x="1888811" y="0"/>
          <a:ext cx="7026589" cy="37776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系统的总体设计</a:t>
          </a:r>
          <a:endParaRPr lang="zh-CN" sz="2600" kern="1200"/>
        </a:p>
      </dsp:txBody>
      <dsp:txXfrm>
        <a:off x="1888811" y="0"/>
        <a:ext cx="7026589" cy="604419"/>
      </dsp:txXfrm>
    </dsp:sp>
    <dsp:sp modelId="{4214E8B8-325B-4040-A3A1-A0B97A1D4F36}">
      <dsp:nvSpPr>
        <dsp:cNvPr id="0" name=""/>
        <dsp:cNvSpPr/>
      </dsp:nvSpPr>
      <dsp:spPr>
        <a:xfrm>
          <a:off x="396650" y="604419"/>
          <a:ext cx="2984321" cy="29843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B2509-7F41-4361-9701-0BF2F02EF0BD}">
      <dsp:nvSpPr>
        <dsp:cNvPr id="0" name=""/>
        <dsp:cNvSpPr/>
      </dsp:nvSpPr>
      <dsp:spPr>
        <a:xfrm>
          <a:off x="1888811" y="604419"/>
          <a:ext cx="7026589" cy="2984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系统的模版接入</a:t>
          </a:r>
          <a:endParaRPr lang="zh-CN" sz="2600" kern="1200" dirty="0"/>
        </a:p>
      </dsp:txBody>
      <dsp:txXfrm>
        <a:off x="1888811" y="604419"/>
        <a:ext cx="7026589" cy="604419"/>
      </dsp:txXfrm>
    </dsp:sp>
    <dsp:sp modelId="{9FD0448B-2E16-4853-A1AA-A2209F228442}">
      <dsp:nvSpPr>
        <dsp:cNvPr id="0" name=""/>
        <dsp:cNvSpPr/>
      </dsp:nvSpPr>
      <dsp:spPr>
        <a:xfrm>
          <a:off x="793300" y="1208839"/>
          <a:ext cx="2191020" cy="21910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202A4-0EF6-4607-A249-07275238E8E8}">
      <dsp:nvSpPr>
        <dsp:cNvPr id="0" name=""/>
        <dsp:cNvSpPr/>
      </dsp:nvSpPr>
      <dsp:spPr>
        <a:xfrm>
          <a:off x="1888811" y="1208839"/>
          <a:ext cx="7026589" cy="2191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</a:t>
          </a:r>
          <a:r>
            <a:rPr lang="zh-CN" altLang="en-US" sz="2600" kern="1200" dirty="0" smtClean="0"/>
            <a:t>组件</a:t>
          </a:r>
          <a:r>
            <a:rPr lang="zh-CN" sz="2600" kern="1200" dirty="0" smtClean="0"/>
            <a:t>接入</a:t>
          </a:r>
          <a:endParaRPr lang="zh-CN" sz="2600" kern="1200" dirty="0"/>
        </a:p>
      </dsp:txBody>
      <dsp:txXfrm>
        <a:off x="1888811" y="1208839"/>
        <a:ext cx="7026589" cy="604419"/>
      </dsp:txXfrm>
    </dsp:sp>
    <dsp:sp modelId="{B2F327FA-38CC-442F-A4DF-61631979CCCF}">
      <dsp:nvSpPr>
        <dsp:cNvPr id="0" name=""/>
        <dsp:cNvSpPr/>
      </dsp:nvSpPr>
      <dsp:spPr>
        <a:xfrm>
          <a:off x="1189950" y="1813258"/>
          <a:ext cx="1397720" cy="13977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683C6-D419-488F-B598-1852897CECAD}">
      <dsp:nvSpPr>
        <dsp:cNvPr id="0" name=""/>
        <dsp:cNvSpPr/>
      </dsp:nvSpPr>
      <dsp:spPr>
        <a:xfrm>
          <a:off x="1888811" y="1813258"/>
          <a:ext cx="7026589" cy="1397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系统的发布流程</a:t>
          </a:r>
          <a:endParaRPr lang="zh-CN" sz="2600" kern="1200" dirty="0"/>
        </a:p>
      </dsp:txBody>
      <dsp:txXfrm>
        <a:off x="1888811" y="1813258"/>
        <a:ext cx="7026589" cy="604419"/>
      </dsp:txXfrm>
    </dsp:sp>
    <dsp:sp modelId="{199F3A4D-8988-4A08-BDCE-892E9BFDE30A}">
      <dsp:nvSpPr>
        <dsp:cNvPr id="0" name=""/>
        <dsp:cNvSpPr/>
      </dsp:nvSpPr>
      <dsp:spPr>
        <a:xfrm>
          <a:off x="1586601" y="2417678"/>
          <a:ext cx="604419" cy="6044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16EF-2250-4A5D-87C5-0489A4BB76D6}">
      <dsp:nvSpPr>
        <dsp:cNvPr id="0" name=""/>
        <dsp:cNvSpPr/>
      </dsp:nvSpPr>
      <dsp:spPr>
        <a:xfrm>
          <a:off x="1888811" y="2417678"/>
          <a:ext cx="7026589" cy="604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rgbClr val="A53010"/>
              </a:solidFill>
            </a:rPr>
            <a:t>系统的价值所在</a:t>
          </a:r>
          <a:endParaRPr lang="zh-CN" sz="2600" b="1" kern="1200" dirty="0">
            <a:solidFill>
              <a:srgbClr val="A53010"/>
            </a:solidFill>
          </a:endParaRPr>
        </a:p>
      </dsp:txBody>
      <dsp:txXfrm>
        <a:off x="1888811" y="2417678"/>
        <a:ext cx="7026589" cy="6044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1BC79-0AEA-41E8-978C-BE0A7EA08B40}">
      <dsp:nvSpPr>
        <dsp:cNvPr id="0" name=""/>
        <dsp:cNvSpPr/>
      </dsp:nvSpPr>
      <dsp:spPr>
        <a:xfrm>
          <a:off x="3324413" y="47220"/>
          <a:ext cx="2266573" cy="22665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300" kern="1200" dirty="0" smtClean="0"/>
            <a:t>镜像</a:t>
          </a:r>
          <a:endParaRPr lang="zh-CN" sz="5300" kern="1200" dirty="0"/>
        </a:p>
      </dsp:txBody>
      <dsp:txXfrm>
        <a:off x="3626623" y="443870"/>
        <a:ext cx="1662153" cy="1019957"/>
      </dsp:txXfrm>
    </dsp:sp>
    <dsp:sp modelId="{2B39CEF1-833D-4A91-9D94-9915ADAA24C3}">
      <dsp:nvSpPr>
        <dsp:cNvPr id="0" name=""/>
        <dsp:cNvSpPr/>
      </dsp:nvSpPr>
      <dsp:spPr>
        <a:xfrm>
          <a:off x="4142268" y="1463828"/>
          <a:ext cx="2266573" cy="22665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300" kern="1200" dirty="0" smtClean="0"/>
            <a:t>频繁</a:t>
          </a:r>
          <a:endParaRPr lang="zh-CN" sz="5300" kern="1200" dirty="0"/>
        </a:p>
      </dsp:txBody>
      <dsp:txXfrm>
        <a:off x="4835462" y="2049359"/>
        <a:ext cx="1359943" cy="1246615"/>
      </dsp:txXfrm>
    </dsp:sp>
    <dsp:sp modelId="{AA3C508A-BE19-45B2-AB72-74AAAC484279}">
      <dsp:nvSpPr>
        <dsp:cNvPr id="0" name=""/>
        <dsp:cNvSpPr/>
      </dsp:nvSpPr>
      <dsp:spPr>
        <a:xfrm>
          <a:off x="2506558" y="1463828"/>
          <a:ext cx="2266573" cy="22665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300" kern="1200" dirty="0" smtClean="0"/>
            <a:t>时效</a:t>
          </a:r>
          <a:endParaRPr lang="zh-CN" sz="5300" kern="1200" dirty="0"/>
        </a:p>
      </dsp:txBody>
      <dsp:txXfrm>
        <a:off x="2719993" y="2049359"/>
        <a:ext cx="1359943" cy="1246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E2E5-3808-4F78-A9EF-5D03BEA24FE3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614D-A8FC-4A6C-B6AB-24BBBCFB2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6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下页自我介绍。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6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强调约定规范。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曾经想学</a:t>
            </a:r>
            <a:r>
              <a:rPr lang="zh-CN" altLang="en-US" baseline="0" dirty="0" smtClean="0"/>
              <a:t> </a:t>
            </a:r>
            <a:r>
              <a:rPr lang="en-US" altLang="zh-CN" dirty="0" err="1" smtClean="0"/>
              <a:t>mmrp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，将所有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全部打包置入页面！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下页页面的数据！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9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存储什么？ </a:t>
            </a:r>
            <a:r>
              <a:rPr lang="en-US" altLang="zh-CN" baseline="0" dirty="0" smtClean="0"/>
              <a:t>html  </a:t>
            </a:r>
            <a:r>
              <a:rPr lang="zh-CN" altLang="en-US" baseline="0" dirty="0" smtClean="0"/>
              <a:t>坏处，组件变动，组件变动怎么办！  纯 </a:t>
            </a:r>
            <a:r>
              <a:rPr lang="en-US" altLang="zh-CN" baseline="0" dirty="0" err="1" smtClean="0"/>
              <a:t>json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存储形态？ 学 </a:t>
            </a:r>
            <a:r>
              <a:rPr lang="en-US" altLang="zh-CN" baseline="0" dirty="0" err="1" smtClean="0"/>
              <a:t>mmrp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绝对定位（不利于终端打通，交互复杂），扁平存储？ 树状结构！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讲完上面，下一步出图！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下一页，资源的接入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45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下页：更为重要的打通组件！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全都讲完之后，出图！</a:t>
            </a:r>
            <a:endParaRPr lang="en-US" altLang="zh-CN" dirty="0" smtClean="0"/>
          </a:p>
          <a:p>
            <a:r>
              <a:rPr lang="zh-CN" altLang="en-US" dirty="0" smtClean="0"/>
              <a:t>第二幅图概要：一期支撑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4 </a:t>
            </a:r>
            <a:r>
              <a:rPr lang="zh-CN" altLang="en-US" baseline="0" dirty="0" smtClean="0"/>
              <a:t>成，二期支撑更多，五成以上！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第三附图，初略计算节约的人力，一个活动 </a:t>
            </a:r>
            <a:r>
              <a:rPr lang="en-US" altLang="zh-CN" baseline="0" dirty="0" smtClean="0"/>
              <a:t>2.5 </a:t>
            </a:r>
            <a:r>
              <a:rPr lang="zh-CN" altLang="en-US" baseline="0" dirty="0" smtClean="0"/>
              <a:t>天， </a:t>
            </a:r>
            <a:r>
              <a:rPr lang="en-US" altLang="zh-CN" baseline="0" dirty="0" smtClean="0"/>
              <a:t>10 </a:t>
            </a:r>
            <a:r>
              <a:rPr lang="zh-CN" altLang="en-US" baseline="0" dirty="0" smtClean="0"/>
              <a:t>个活动 </a:t>
            </a:r>
            <a:r>
              <a:rPr lang="en-US" altLang="zh-CN" baseline="0" dirty="0" smtClean="0"/>
              <a:t>25 </a:t>
            </a:r>
            <a:r>
              <a:rPr lang="zh-CN" altLang="en-US" baseline="0" dirty="0" smtClean="0"/>
              <a:t>天！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6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下页重复的事。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4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下页产品妹子！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下页解决方法！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2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解决问题的方法。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8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场景不适合。</a:t>
            </a:r>
            <a:endParaRPr lang="en-US" altLang="zh-CN" dirty="0" smtClean="0"/>
          </a:p>
          <a:p>
            <a:r>
              <a:rPr lang="zh-CN" altLang="en-US" dirty="0" smtClean="0"/>
              <a:t>不够灵活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一个页面一个模版，不能沉淀，开发投入</a:t>
            </a:r>
            <a:endParaRPr lang="en-US" altLang="zh-CN" dirty="0" smtClean="0"/>
          </a:p>
          <a:p>
            <a:r>
              <a:rPr lang="zh-CN" altLang="en-US" dirty="0" smtClean="0"/>
              <a:t>下页 </a:t>
            </a:r>
            <a:r>
              <a:rPr lang="en-US" altLang="zh-CN" dirty="0" err="1" smtClean="0"/>
              <a:t>mmrp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7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5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下页整体流程。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2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速过！</a:t>
            </a:r>
            <a:endParaRPr lang="en-US" altLang="zh-CN" dirty="0" smtClean="0"/>
          </a:p>
          <a:p>
            <a:r>
              <a:rPr lang="zh-CN" altLang="en-US" dirty="0" smtClean="0"/>
              <a:t>下页模版。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614D-A8FC-4A6C-B6AB-24BBBCFB2C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0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4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7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028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9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42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2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9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4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5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2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7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3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82D-BF99-4141-ABDA-F6A2300C87C9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91C051-FD57-413E-8CD4-36A426ED2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0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ke.qq.com/huodong/spirit/index.html" TargetMode="External"/><Relationship Id="rId2" Type="http://schemas.openxmlformats.org/officeDocument/2006/relationships/hyperlink" Target="http://cms.ke.q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积木系统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jerojiang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192564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5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61" y="1905000"/>
            <a:ext cx="7553325" cy="3752850"/>
          </a:xfrm>
        </p:spPr>
      </p:pic>
      <p:sp>
        <p:nvSpPr>
          <p:cNvPr id="3" name="矩形 2"/>
          <p:cNvSpPr/>
          <p:nvPr/>
        </p:nvSpPr>
        <p:spPr>
          <a:xfrm>
            <a:off x="5267325" y="923926"/>
            <a:ext cx="2409825" cy="457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10200" y="1295400"/>
            <a:ext cx="21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A53010"/>
                </a:solidFill>
              </a:rPr>
              <a:t>积木系统</a:t>
            </a:r>
            <a:endParaRPr lang="zh-CN" altLang="en-US" sz="2800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整体流程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63886" y="3359722"/>
            <a:ext cx="1175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97189" y="3431177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733002" y="3383938"/>
            <a:ext cx="1294607" cy="4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新</a:t>
            </a:r>
            <a:r>
              <a:rPr lang="zh-CN" altLang="en-US" sz="2400" dirty="0" smtClean="0"/>
              <a:t>活动</a:t>
            </a:r>
            <a:endParaRPr lang="zh-CN" altLang="en-US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3879609" y="4398840"/>
            <a:ext cx="1236617" cy="4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模板库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604050" y="4398840"/>
            <a:ext cx="1294607" cy="4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组件库</a:t>
            </a:r>
          </a:p>
        </p:txBody>
      </p:sp>
      <p:sp>
        <p:nvSpPr>
          <p:cNvPr id="15" name="矩形 14"/>
          <p:cNvSpPr/>
          <p:nvPr/>
        </p:nvSpPr>
        <p:spPr>
          <a:xfrm>
            <a:off x="3570398" y="3418888"/>
            <a:ext cx="1924713" cy="4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读取模版</a:t>
            </a:r>
          </a:p>
        </p:txBody>
      </p:sp>
      <p:sp>
        <p:nvSpPr>
          <p:cNvPr id="16" name="矩形 15"/>
          <p:cNvSpPr/>
          <p:nvPr/>
        </p:nvSpPr>
        <p:spPr>
          <a:xfrm>
            <a:off x="6185943" y="3431177"/>
            <a:ext cx="2087207" cy="4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组件编辑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9113516" y="2578395"/>
            <a:ext cx="1294607" cy="4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发布</a:t>
            </a:r>
            <a:endParaRPr lang="zh-CN" altLang="en-US" sz="2400" dirty="0"/>
          </a:p>
        </p:txBody>
      </p:sp>
      <p:sp>
        <p:nvSpPr>
          <p:cNvPr id="18" name="圆角矩形 17"/>
          <p:cNvSpPr/>
          <p:nvPr/>
        </p:nvSpPr>
        <p:spPr>
          <a:xfrm>
            <a:off x="9135534" y="3375229"/>
            <a:ext cx="1312020" cy="4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保存</a:t>
            </a:r>
            <a:endParaRPr lang="zh-CN" altLang="en-US" sz="2400" dirty="0"/>
          </a:p>
        </p:txBody>
      </p:sp>
      <p:sp>
        <p:nvSpPr>
          <p:cNvPr id="19" name="圆角矩形 18"/>
          <p:cNvSpPr/>
          <p:nvPr/>
        </p:nvSpPr>
        <p:spPr>
          <a:xfrm>
            <a:off x="9135618" y="4180772"/>
            <a:ext cx="1312020" cy="4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预览</a:t>
            </a:r>
            <a:endParaRPr lang="zh-CN" altLang="en-US" sz="2400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178629" y="3622766"/>
            <a:ext cx="235131" cy="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712755" y="3653732"/>
            <a:ext cx="235131" cy="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578065" y="3641443"/>
            <a:ext cx="235131" cy="8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604160" y="4022411"/>
            <a:ext cx="243657" cy="13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612962" y="3060568"/>
            <a:ext cx="213299" cy="184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上箭头 9"/>
          <p:cNvSpPr/>
          <p:nvPr/>
        </p:nvSpPr>
        <p:spPr>
          <a:xfrm>
            <a:off x="4354287" y="4048557"/>
            <a:ext cx="161048" cy="1750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7149022" y="4092102"/>
            <a:ext cx="161048" cy="1750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97577" y="2055224"/>
            <a:ext cx="2116183" cy="241227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811380" y="2490653"/>
            <a:ext cx="1163975" cy="39188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</a:rPr>
              <a:t>activity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79265" y="4337128"/>
            <a:ext cx="2116183" cy="157409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915929" y="5184686"/>
            <a:ext cx="1163975" cy="39188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</a:rPr>
              <a:t>tpl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51978" y="4310743"/>
            <a:ext cx="2116183" cy="157409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71540" y="5158301"/>
            <a:ext cx="1770974" cy="39188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</a:rPr>
              <a:t>component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13607" y="2479229"/>
            <a:ext cx="4854554" cy="15232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48332" y="2731026"/>
            <a:ext cx="1163975" cy="39188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</a:rPr>
              <a:t>page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63983" y="1767840"/>
            <a:ext cx="1608224" cy="22259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163040" y="1993333"/>
            <a:ext cx="1174034" cy="39188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</a:rPr>
              <a:t>history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75" y="1504949"/>
            <a:ext cx="6836825" cy="4442285"/>
          </a:xfrm>
        </p:spPr>
      </p:pic>
    </p:spTree>
    <p:extLst>
      <p:ext uri="{BB962C8B-B14F-4D97-AF65-F5344CB8AC3E}">
        <p14:creationId xmlns:p14="http://schemas.microsoft.com/office/powerpoint/2010/main" val="3046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699229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6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模版的接入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09045" y="2161332"/>
            <a:ext cx="2850409" cy="330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9319" y="2503503"/>
            <a:ext cx="878889" cy="630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4386" y="2503503"/>
            <a:ext cx="878889" cy="630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31539" y="3339485"/>
            <a:ext cx="2141736" cy="630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29319" y="4217253"/>
            <a:ext cx="2141736" cy="630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07525" y="3673692"/>
            <a:ext cx="175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</a:t>
            </a:r>
            <a:r>
              <a:rPr lang="zh-CN" altLang="en-US" sz="2800" dirty="0" smtClean="0"/>
              <a:t>是模版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693022" y="3968086"/>
            <a:ext cx="580934" cy="1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77100" y="2482610"/>
            <a:ext cx="162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</a:t>
            </a:r>
            <a:r>
              <a:rPr lang="zh-CN" altLang="en-US" sz="2800" dirty="0" smtClean="0"/>
              <a:t>是组件</a:t>
            </a:r>
            <a:endParaRPr lang="zh-CN" altLang="en-US" sz="2800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271055" y="2786776"/>
            <a:ext cx="921014" cy="171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92925" y="1771650"/>
            <a:ext cx="7084475" cy="479107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29500" y="5934075"/>
            <a:ext cx="199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完整页面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98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6" grpId="0"/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模版的接入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弱化模版，组件的容器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nodejs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抓取文件内容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04" y="624110"/>
            <a:ext cx="5819775" cy="6010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61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82570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8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页面组装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34" y="1676173"/>
            <a:ext cx="2091052" cy="337479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58" y="2104882"/>
            <a:ext cx="1666677" cy="1125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58" y="3230021"/>
            <a:ext cx="1666677" cy="14838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14052" y="2987040"/>
            <a:ext cx="1123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=</a:t>
            </a:r>
            <a:endParaRPr lang="zh-CN" altLang="en-US" sz="4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745648" y="2987040"/>
            <a:ext cx="1123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393344" y="1668973"/>
            <a:ext cx="2091052" cy="3374798"/>
            <a:chOff x="4846188" y="1668973"/>
            <a:chExt cx="2091052" cy="3374798"/>
          </a:xfrm>
        </p:grpSpPr>
        <p:pic>
          <p:nvPicPr>
            <p:cNvPr id="11" name="内容占位符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6188" y="1668973"/>
              <a:ext cx="2091052" cy="3374798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5144523" y="2177143"/>
              <a:ext cx="1465283" cy="9945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44522" y="3230022"/>
              <a:ext cx="1465283" cy="12605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144522" y="2177143"/>
              <a:ext cx="1465283" cy="9945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144522" y="2177143"/>
              <a:ext cx="1465283" cy="9945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144521" y="3241501"/>
              <a:ext cx="1465284" cy="12490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5144522" y="3230021"/>
              <a:ext cx="1465283" cy="12605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56" y="2205521"/>
            <a:ext cx="2266179" cy="3054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24" y="2035543"/>
            <a:ext cx="2120942" cy="188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46" y="1142120"/>
            <a:ext cx="2216893" cy="1496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/>
          <p:cNvSpPr txBox="1"/>
          <p:nvPr/>
        </p:nvSpPr>
        <p:spPr>
          <a:xfrm>
            <a:off x="2238103" y="5355768"/>
            <a:ext cx="5298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 </a:t>
            </a:r>
            <a:r>
              <a:rPr lang="en-US" altLang="zh-CN" sz="2800" dirty="0" smtClean="0"/>
              <a:t>= </a:t>
            </a:r>
            <a:r>
              <a:rPr lang="zh-CN" altLang="en-US" sz="2800" dirty="0" smtClean="0"/>
              <a:t>模版（容器） </a:t>
            </a:r>
            <a:r>
              <a:rPr lang="en-US" altLang="zh-CN" sz="2800" dirty="0" smtClean="0"/>
              <a:t>+ </a:t>
            </a:r>
            <a:r>
              <a:rPr lang="zh-CN" altLang="en-US" sz="2800" dirty="0" smtClean="0"/>
              <a:t>组件</a:t>
            </a:r>
            <a:endParaRPr lang="en-US" altLang="zh-CN" sz="2800" dirty="0" smtClean="0"/>
          </a:p>
          <a:p>
            <a:r>
              <a:rPr lang="zh-CN" altLang="en-US" sz="2800" dirty="0" smtClean="0"/>
              <a:t>组件 </a:t>
            </a:r>
            <a:r>
              <a:rPr lang="en-US" altLang="zh-CN" sz="2800" dirty="0" smtClean="0"/>
              <a:t>= </a:t>
            </a:r>
            <a:r>
              <a:rPr lang="zh-CN" altLang="en-US" sz="2800" dirty="0" smtClean="0"/>
              <a:t>模版 </a:t>
            </a:r>
            <a:r>
              <a:rPr lang="en-US" altLang="zh-CN" sz="2800" dirty="0" smtClean="0"/>
              <a:t>+ CSS + JS + </a:t>
            </a:r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32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组件的接入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111214"/>
              </p:ext>
            </p:extLst>
          </p:nvPr>
        </p:nvGraphicFramePr>
        <p:xfrm>
          <a:off x="2589212" y="2133600"/>
          <a:ext cx="9240838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1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35337" y="2098766"/>
            <a:ext cx="3770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江源 </a:t>
            </a:r>
            <a:r>
              <a:rPr lang="en-US" altLang="zh-CN" sz="2400" dirty="0" smtClean="0"/>
              <a:t>jerojiang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业务平台中心前端一组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741967342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jero.yuan@gmail.com</a:t>
            </a:r>
          </a:p>
          <a:p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1721531"/>
            <a:ext cx="3599405" cy="359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目录结构规范</a:t>
            </a:r>
            <a:endParaRPr lang="en-US" altLang="zh-CN" sz="2800" dirty="0" smtClean="0"/>
          </a:p>
          <a:p>
            <a:pPr lvl="1"/>
            <a:r>
              <a:rPr lang="en-US" altLang="zh-CN" sz="2600" dirty="0" err="1" smtClean="0"/>
              <a:t>config.json</a:t>
            </a:r>
            <a:endParaRPr lang="en-US" altLang="zh-CN" sz="2600" dirty="0" smtClean="0"/>
          </a:p>
          <a:p>
            <a:endParaRPr lang="en-US" altLang="zh-CN" sz="3000" dirty="0" smtClean="0"/>
          </a:p>
          <a:p>
            <a:r>
              <a:rPr lang="zh-CN" altLang="en-US" sz="3000" dirty="0" smtClean="0"/>
              <a:t>数据库 </a:t>
            </a:r>
            <a:r>
              <a:rPr lang="en-US" altLang="zh-CN" sz="3000" dirty="0" smtClean="0"/>
              <a:t>- component</a:t>
            </a:r>
            <a:endParaRPr lang="en-US" altLang="zh-CN" sz="3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62" y="1452106"/>
            <a:ext cx="204816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资源的接入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tpl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和 </a:t>
            </a:r>
            <a:r>
              <a:rPr lang="en-US" altLang="zh-CN" sz="2800" dirty="0" err="1" smtClean="0"/>
              <a:t>css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的接入</a:t>
            </a:r>
            <a:endParaRPr lang="en-US" altLang="zh-CN" sz="2800" dirty="0" smtClean="0"/>
          </a:p>
          <a:p>
            <a:pPr lvl="1"/>
            <a:r>
              <a:rPr lang="en-US" altLang="zh-CN" sz="2600" dirty="0" err="1" smtClean="0"/>
              <a:t>nodejs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抓取文件内容</a:t>
            </a:r>
            <a:endParaRPr lang="en-US" altLang="zh-CN" sz="26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javascript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的接入</a:t>
            </a:r>
            <a:endParaRPr lang="en-US" altLang="zh-CN" sz="2800" dirty="0" smtClean="0"/>
          </a:p>
          <a:p>
            <a:pPr lvl="1"/>
            <a:r>
              <a:rPr lang="en-US" altLang="zh-CN" sz="2600" dirty="0" err="1" smtClean="0"/>
              <a:t>requirejs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导入</a:t>
            </a:r>
            <a:endParaRPr lang="en-US" altLang="zh-CN" sz="2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133600"/>
            <a:ext cx="10058400" cy="13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页面上的数据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存储什么？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纯</a:t>
            </a:r>
            <a:r>
              <a:rPr lang="zh-CN" altLang="en-US" sz="2600" dirty="0" smtClean="0"/>
              <a:t>数据，与结构无关</a:t>
            </a:r>
            <a:endParaRPr lang="en-US" altLang="zh-CN" sz="26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怎样存储？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与 </a:t>
            </a:r>
            <a:r>
              <a:rPr lang="en-US" altLang="zh-CN" sz="2600" dirty="0" err="1" smtClean="0"/>
              <a:t>dom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对应的树状结构</a:t>
            </a:r>
            <a:endParaRPr lang="en-US" altLang="zh-CN" sz="2600" dirty="0" smtClean="0"/>
          </a:p>
          <a:p>
            <a:pPr lvl="1"/>
            <a:endParaRPr lang="zh-CN" altLang="en-US" sz="2600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59" y="234167"/>
            <a:ext cx="4324954" cy="652553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71591" y="1817171"/>
            <a:ext cx="2325064" cy="3752476"/>
            <a:chOff x="4364342" y="1984181"/>
            <a:chExt cx="2325064" cy="3752476"/>
          </a:xfrm>
        </p:grpSpPr>
        <p:pic>
          <p:nvPicPr>
            <p:cNvPr id="11" name="内容占位符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42" y="1984181"/>
              <a:ext cx="2325064" cy="375247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866" y="2412890"/>
              <a:ext cx="1853197" cy="125105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866" y="3538028"/>
              <a:ext cx="1853196" cy="1707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3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可编辑的属性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实时更新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600" dirty="0" smtClean="0"/>
              <a:t>哪些属性可以设置</a:t>
            </a:r>
            <a:endParaRPr lang="en-US" altLang="zh-CN" sz="2600" dirty="0" smtClean="0"/>
          </a:p>
          <a:p>
            <a:endParaRPr lang="en-US" altLang="zh-CN" sz="2600" dirty="0"/>
          </a:p>
          <a:p>
            <a:r>
              <a:rPr lang="zh-CN" altLang="en-US" sz="2600" dirty="0" smtClean="0"/>
              <a:t>编辑页的实时反馈</a:t>
            </a:r>
            <a:endParaRPr lang="zh-CN" altLang="en-US" sz="2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04" y="190126"/>
            <a:ext cx="4410691" cy="53537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2" y="2042798"/>
            <a:ext cx="504895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7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组件打通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34995" y="3132911"/>
            <a:ext cx="1776548" cy="90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系统组件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281646" y="1905000"/>
            <a:ext cx="2007326" cy="90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整站组件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281646" y="4146010"/>
            <a:ext cx="2007326" cy="90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第三方组件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5599611" y="2629988"/>
            <a:ext cx="2037806" cy="203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约定</a:t>
            </a:r>
            <a:endParaRPr lang="zh-CN" altLang="en-US" sz="4800" dirty="0"/>
          </a:p>
        </p:txBody>
      </p:sp>
      <p:sp>
        <p:nvSpPr>
          <p:cNvPr id="10" name="右箭头 9"/>
          <p:cNvSpPr/>
          <p:nvPr/>
        </p:nvSpPr>
        <p:spPr>
          <a:xfrm rot="1778840">
            <a:off x="4711336" y="2833186"/>
            <a:ext cx="478972" cy="373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9707865">
            <a:off x="4698274" y="3959499"/>
            <a:ext cx="478972" cy="373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46720" y="3382914"/>
            <a:ext cx="478972" cy="373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7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862423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构建过程内置</a:t>
            </a:r>
            <a:endParaRPr lang="en-US" altLang="zh-CN" sz="3000" dirty="0"/>
          </a:p>
          <a:p>
            <a:pPr lvl="1"/>
            <a:r>
              <a:rPr lang="zh-CN" altLang="en-US" sz="2600" dirty="0" smtClean="0"/>
              <a:t>资源路径的</a:t>
            </a:r>
            <a:r>
              <a:rPr lang="zh-CN" altLang="en-US" sz="2600" dirty="0"/>
              <a:t>处理</a:t>
            </a:r>
            <a:endParaRPr lang="en-US" altLang="zh-CN" sz="2600" dirty="0" smtClean="0"/>
          </a:p>
          <a:p>
            <a:pPr lvl="2"/>
            <a:r>
              <a:rPr lang="zh-CN" altLang="en-US" sz="2600" dirty="0"/>
              <a:t>正则</a:t>
            </a:r>
            <a:endParaRPr lang="en-US" altLang="zh-CN" sz="2600" dirty="0" smtClean="0"/>
          </a:p>
          <a:p>
            <a:pPr lvl="1"/>
            <a:r>
              <a:rPr lang="en-US" altLang="zh-CN" sz="2600" dirty="0" err="1" smtClean="0"/>
              <a:t>javacript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的打包</a:t>
            </a:r>
            <a:endParaRPr lang="en-US" altLang="zh-CN" sz="2600" dirty="0" smtClean="0"/>
          </a:p>
          <a:p>
            <a:pPr lvl="2"/>
            <a:r>
              <a:rPr lang="en-US" altLang="zh-CN" sz="2600" dirty="0" smtClean="0"/>
              <a:t>r.js</a:t>
            </a:r>
          </a:p>
          <a:p>
            <a:r>
              <a:rPr lang="zh-CN" altLang="en-US" sz="3000" dirty="0" smtClean="0"/>
              <a:t>资源直接发送到 </a:t>
            </a:r>
            <a:r>
              <a:rPr lang="en-US" altLang="zh-CN" sz="3000" dirty="0" smtClean="0"/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33647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960047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7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我们的活动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12284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5" y="985321"/>
            <a:ext cx="7421011" cy="1543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5" y="2371099"/>
            <a:ext cx="5601482" cy="44869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22" y="3496559"/>
            <a:ext cx="10650565" cy="22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9265715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可视化 </a:t>
            </a:r>
            <a:r>
              <a:rPr lang="en-US" altLang="zh-CN" sz="2800" dirty="0" smtClean="0"/>
              <a:t>&amp; </a:t>
            </a:r>
            <a:r>
              <a:rPr lang="zh-CN" altLang="en-US" sz="2800" dirty="0" smtClean="0"/>
              <a:t>基于组件 </a:t>
            </a:r>
            <a:r>
              <a:rPr lang="en-US" altLang="zh-CN" sz="2800" dirty="0" smtClean="0"/>
              <a:t>&amp; </a:t>
            </a:r>
            <a:r>
              <a:rPr lang="zh-CN" altLang="en-US" sz="2800" dirty="0" smtClean="0"/>
              <a:t>业务无关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://cms.ke.qq.com/</a:t>
            </a:r>
            <a:endParaRPr lang="en-US" altLang="zh-CN" sz="2800" dirty="0"/>
          </a:p>
          <a:p>
            <a:endParaRPr lang="en-US" altLang="zh-CN" sz="3000" dirty="0" smtClean="0"/>
          </a:p>
          <a:p>
            <a:r>
              <a:rPr lang="en-US" altLang="zh-CN" sz="3200" dirty="0">
                <a:hlinkClick r:id="rId3"/>
              </a:rPr>
              <a:t>http://ke.qq.com/huodong/spirit/index.html</a:t>
            </a:r>
            <a:endParaRPr lang="zh-CN" altLang="en-US" sz="3200" dirty="0"/>
          </a:p>
          <a:p>
            <a:endParaRPr lang="zh-CN" altLang="en-US" sz="3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01" y="737943"/>
            <a:ext cx="10058400" cy="56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总是有些重复的事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59" y="1427841"/>
            <a:ext cx="2508341" cy="4987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66" y="1427841"/>
            <a:ext cx="2125654" cy="52046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229" y="1427841"/>
            <a:ext cx="2550043" cy="4389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2273" y="3753395"/>
            <a:ext cx="6470469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DO NOT REPEAT </a:t>
            </a:r>
            <a:r>
              <a:rPr lang="en-US" altLang="zh-CN" sz="4400" dirty="0"/>
              <a:t>YOURSELF!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996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二期规划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自由</a:t>
            </a:r>
            <a:r>
              <a:rPr lang="zh-CN" altLang="en-US" sz="2800" dirty="0" smtClean="0"/>
              <a:t>组装</a:t>
            </a:r>
            <a:r>
              <a:rPr lang="zh-CN" altLang="en-US" sz="2800" dirty="0"/>
              <a:t>页面</a:t>
            </a:r>
            <a:endParaRPr lang="en-US" altLang="zh-CN" sz="2800" dirty="0"/>
          </a:p>
          <a:p>
            <a:r>
              <a:rPr lang="zh-CN" altLang="en-US" sz="2800" dirty="0"/>
              <a:t>打通</a:t>
            </a:r>
            <a:r>
              <a:rPr lang="zh-CN" altLang="en-US" sz="2800" dirty="0" smtClean="0"/>
              <a:t>组件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吸纳各种组件</a:t>
            </a:r>
            <a:endParaRPr lang="en-US" altLang="zh-CN" sz="2600" dirty="0"/>
          </a:p>
          <a:p>
            <a:r>
              <a:rPr lang="zh-CN" altLang="en-US" sz="2800" dirty="0" smtClean="0"/>
              <a:t>打通终端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一</a:t>
            </a:r>
            <a:r>
              <a:rPr lang="zh-CN" altLang="en-US" sz="2600" dirty="0" smtClean="0"/>
              <a:t>次配置，到处可用</a:t>
            </a:r>
            <a:endParaRPr lang="en-US" altLang="zh-CN" sz="26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06" y="2650083"/>
            <a:ext cx="314920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4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1699" y="2880249"/>
            <a:ext cx="348204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 &amp; A</a:t>
            </a:r>
            <a:endParaRPr lang="zh-CN" alt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6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0652" y="2880249"/>
            <a:ext cx="24641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END</a:t>
            </a:r>
            <a:endParaRPr lang="zh-CN" alt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9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产品妹子的热情似火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451" y="1695449"/>
            <a:ext cx="7775074" cy="4366003"/>
          </a:xfrm>
        </p:spPr>
      </p:pic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580797"/>
              </p:ext>
            </p:extLst>
          </p:nvPr>
        </p:nvGraphicFramePr>
        <p:xfrm>
          <a:off x="2589213" y="2133600"/>
          <a:ext cx="8915400" cy="250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8360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运营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前端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8360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活动多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任务多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8360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时效性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时间紧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982789" y="3185050"/>
            <a:ext cx="195942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endParaRPr lang="zh-CN" alt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有没有一</a:t>
            </a:r>
            <a:r>
              <a:rPr lang="zh-CN" altLang="en-US" smtClean="0"/>
              <a:t>种方法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12232" y="2264229"/>
            <a:ext cx="4929052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不断满足妹子的需求</a:t>
            </a:r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561911" y="3904848"/>
            <a:ext cx="4397829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还能不重复开发</a:t>
            </a:r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1454331" y="3117669"/>
            <a:ext cx="2725783" cy="10189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可视化</a:t>
            </a:r>
          </a:p>
        </p:txBody>
      </p:sp>
      <p:sp>
        <p:nvSpPr>
          <p:cNvPr id="8" name="椭圆 7"/>
          <p:cNvSpPr/>
          <p:nvPr/>
        </p:nvSpPr>
        <p:spPr>
          <a:xfrm>
            <a:off x="2817222" y="4863545"/>
            <a:ext cx="2725783" cy="10189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沉淀组件</a:t>
            </a:r>
            <a:endParaRPr lang="zh-CN" altLang="en-US" sz="2800" dirty="0"/>
          </a:p>
        </p:txBody>
      </p:sp>
      <p:sp>
        <p:nvSpPr>
          <p:cNvPr id="14" name="右箭头 13"/>
          <p:cNvSpPr/>
          <p:nvPr/>
        </p:nvSpPr>
        <p:spPr>
          <a:xfrm rot="19855364">
            <a:off x="4432661" y="3049751"/>
            <a:ext cx="470263" cy="3570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9855364">
            <a:off x="5691050" y="4685018"/>
            <a:ext cx="470263" cy="3570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动手之前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0025" y="6122126"/>
            <a:ext cx="51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http://ketang.oa.com/qunedu/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19220" y="2912364"/>
            <a:ext cx="444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在线教育管理后台</a:t>
            </a: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80" y="1546459"/>
            <a:ext cx="6684560" cy="4054174"/>
          </a:xfrm>
        </p:spPr>
      </p:pic>
    </p:spTree>
    <p:extLst>
      <p:ext uri="{BB962C8B-B14F-4D97-AF65-F5344CB8AC3E}">
        <p14:creationId xmlns:p14="http://schemas.microsoft.com/office/powerpoint/2010/main" val="28963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动手之前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145953"/>
              </p:ext>
            </p:extLst>
          </p:nvPr>
        </p:nvGraphicFramePr>
        <p:xfrm>
          <a:off x="2741612" y="2286000"/>
          <a:ext cx="7854670" cy="3297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7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动手之前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87337" y="61221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http://mmrp.oa.com/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76458" y="2917371"/>
            <a:ext cx="4441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MMRP</a:t>
            </a:r>
          </a:p>
          <a:p>
            <a:endParaRPr lang="en-US" altLang="zh-CN" sz="2800" dirty="0" smtClean="0"/>
          </a:p>
          <a:p>
            <a:r>
              <a:rPr lang="zh-CN" altLang="en-US" sz="2800" dirty="0"/>
              <a:t>数字多媒体内容发布系统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5" y="1638300"/>
            <a:ext cx="6089554" cy="4095750"/>
          </a:xfrm>
        </p:spPr>
      </p:pic>
      <p:sp>
        <p:nvSpPr>
          <p:cNvPr id="9" name="矩形 8"/>
          <p:cNvSpPr/>
          <p:nvPr/>
        </p:nvSpPr>
        <p:spPr>
          <a:xfrm>
            <a:off x="2790825" y="2409825"/>
            <a:ext cx="1895475" cy="990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动手之前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703557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72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1122</TotalTime>
  <Words>660</Words>
  <Application>Microsoft Office PowerPoint</Application>
  <PresentationFormat>宽屏</PresentationFormat>
  <Paragraphs>195</Paragraphs>
  <Slides>32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积木系统</vt:lpstr>
      <vt:lpstr>PowerPoint 演示文稿</vt:lpstr>
      <vt:lpstr>总是有些重复的事</vt:lpstr>
      <vt:lpstr>产品妹子的热情似火</vt:lpstr>
      <vt:lpstr>有没有一种方法</vt:lpstr>
      <vt:lpstr>动手之前</vt:lpstr>
      <vt:lpstr>动手之前</vt:lpstr>
      <vt:lpstr>动手之前</vt:lpstr>
      <vt:lpstr>动手之前</vt:lpstr>
      <vt:lpstr>今天的主要内容</vt:lpstr>
      <vt:lpstr>总体设计</vt:lpstr>
      <vt:lpstr>整体流程</vt:lpstr>
      <vt:lpstr>ER</vt:lpstr>
      <vt:lpstr>今天的主要内容</vt:lpstr>
      <vt:lpstr>模版的接入</vt:lpstr>
      <vt:lpstr>模版的接入</vt:lpstr>
      <vt:lpstr>今天的主要内容</vt:lpstr>
      <vt:lpstr>页面组装</vt:lpstr>
      <vt:lpstr>组件的接入</vt:lpstr>
      <vt:lpstr>组件的组织</vt:lpstr>
      <vt:lpstr>资源的接入</vt:lpstr>
      <vt:lpstr>页面上的数据</vt:lpstr>
      <vt:lpstr>可编辑的属性&amp;实时更新</vt:lpstr>
      <vt:lpstr>组件打通</vt:lpstr>
      <vt:lpstr>今天的主要内容</vt:lpstr>
      <vt:lpstr>发布流程</vt:lpstr>
      <vt:lpstr>今天的主要内容</vt:lpstr>
      <vt:lpstr>我们的活动</vt:lpstr>
      <vt:lpstr>积木系统</vt:lpstr>
      <vt:lpstr>二期规划</vt:lpstr>
      <vt:lpstr>PowerPoint 演示文稿</vt:lpstr>
      <vt:lpstr>PowerPoint 演示文稿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jerojiang(江源)</dc:creator>
  <cp:lastModifiedBy>jerojiang(江源)</cp:lastModifiedBy>
  <cp:revision>193</cp:revision>
  <dcterms:created xsi:type="dcterms:W3CDTF">2014-10-31T01:34:51Z</dcterms:created>
  <dcterms:modified xsi:type="dcterms:W3CDTF">2014-11-07T03:50:30Z</dcterms:modified>
</cp:coreProperties>
</file>