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7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256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3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9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2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3897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265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19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239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138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1339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369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645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91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083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55099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4570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024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1545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0383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9461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1306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165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9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08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1222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6226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4156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2293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30337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9472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38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5620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2283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992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528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51283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1236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309173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84083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922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7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1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3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880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5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15/9/22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19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41334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快速开发一款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APP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9037" y="2053260"/>
            <a:ext cx="2492963" cy="524370"/>
          </a:xfrm>
        </p:spPr>
        <p:txBody>
          <a:bodyPr>
            <a:normAutofit/>
          </a:bodyPr>
          <a:lstStyle/>
          <a:p>
            <a:r>
              <a:rPr kumimoji="1" lang="zh-CN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@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框架研发部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王利华</a:t>
            </a: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84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575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293" y="66452"/>
            <a:ext cx="3510845" cy="110251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About Me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2" y="1131342"/>
            <a:ext cx="6699958" cy="261280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ame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：王利华</a:t>
            </a: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vczero 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Interest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Node.js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React Native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Email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lh_wang@ctrip.com</a:t>
            </a:r>
            <a:endParaRPr kumimoji="1" lang="en-US" altLang="zh-CN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分享地址：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https://github.com/vczero/</a:t>
            </a:r>
            <a:r>
              <a:rPr kumimoji="1" lang="en-US" altLang="zh-CN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sharePPT</a:t>
            </a: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03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m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89" y="1190390"/>
            <a:ext cx="1477660" cy="17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293" y="66452"/>
            <a:ext cx="3510845" cy="1102519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Courier New"/>
                <a:ea typeface="黑体"/>
                <a:cs typeface="Courier New"/>
              </a:rPr>
              <a:t>课程提纲</a:t>
            </a:r>
            <a:endParaRPr kumimoji="1" lang="zh-CN" altLang="en-US" b="1" dirty="0">
              <a:solidFill>
                <a:schemeClr val="bg1"/>
              </a:solidFill>
              <a:latin typeface="Courier New"/>
              <a:ea typeface="黑体"/>
              <a:cs typeface="Courier New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2" y="1131343"/>
            <a:ext cx="6963365" cy="1342805"/>
          </a:xfrm>
          <a:ln w="3175" cmpd="sng">
            <a:noFill/>
          </a:ln>
        </p:spPr>
        <p:txBody>
          <a:bodyPr>
            <a:normAutofit lnSpcReduction="10000"/>
          </a:bodyPr>
          <a:lstStyle/>
          <a:p>
            <a:pPr marL="285750" indent="-285750" algn="l"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前端开发流程</a:t>
            </a:r>
            <a:r>
              <a:rPr lang="zh-CN" altLang="en-US" sz="1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 </a:t>
            </a:r>
          </a:p>
          <a:p>
            <a:pPr marL="285750" indent="-285750" algn="l"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构建工程</a:t>
            </a:r>
            <a:endParaRPr lang="zh-TW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l">
              <a:buFont typeface="Wingdings" charset="2"/>
              <a:buChar char="n"/>
            </a:pPr>
            <a:r>
              <a:rPr lang="en-US" altLang="zh-TW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Node.js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服务聚合</a:t>
            </a:r>
            <a:endParaRPr lang="zh-TW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l"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案例：美途、豆瓣</a:t>
            </a:r>
            <a:r>
              <a:rPr lang="en-US" altLang="zh-CN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OpenAPI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简单应用等</a:t>
            </a:r>
            <a:endParaRPr lang="zh-TW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l">
              <a:buFont typeface="Wingdings" charset="2"/>
              <a:buChar char="n"/>
            </a:pP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66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2228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5111" y="339540"/>
            <a:ext cx="366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前端开发流程</a:t>
            </a:r>
            <a:endParaRPr kumimoji="1" lang="zh-CN" altLang="en-US" sz="28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pic>
        <p:nvPicPr>
          <p:cNvPr id="6" name="图片 5" descr="8-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1" y="1185091"/>
            <a:ext cx="1273247" cy="2323871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1777999" y="2135481"/>
            <a:ext cx="79022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52890" y="1950815"/>
            <a:ext cx="1688909" cy="369332"/>
          </a:xfrm>
          <a:prstGeom prst="rect">
            <a:avLst/>
          </a:prstGeom>
          <a:noFill/>
          <a:ln w="6350" cmpd="sng"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HTML + CSS + JS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5550" y="23741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FFFF"/>
                </a:solidFill>
              </a:rPr>
              <a:t>编码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4451581" y="2133043"/>
            <a:ext cx="79022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26473" y="1948377"/>
            <a:ext cx="1079972" cy="369332"/>
          </a:xfrm>
          <a:prstGeom prst="rect">
            <a:avLst/>
          </a:prstGeom>
          <a:noFill/>
          <a:ln w="635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打包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7076" y="1948377"/>
            <a:ext cx="1079972" cy="369332"/>
          </a:xfrm>
          <a:prstGeom prst="rect">
            <a:avLst/>
          </a:prstGeom>
          <a:noFill/>
          <a:ln w="635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发布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489225" y="2144332"/>
            <a:ext cx="79022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69334" y="1608666"/>
            <a:ext cx="9153407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FFFFFF"/>
                </a:solidFill>
                <a:latin typeface="华文隶书"/>
                <a:ea typeface="华文隶书"/>
                <a:cs typeface="华文隶书"/>
              </a:rPr>
              <a:t> Talk </a:t>
            </a:r>
            <a:r>
              <a:rPr lang="en-US" altLang="zh-CN" sz="6000" b="1" dirty="0">
                <a:solidFill>
                  <a:srgbClr val="FFFFFF"/>
                </a:solidFill>
                <a:latin typeface="华文隶书"/>
                <a:ea typeface="华文隶书"/>
                <a:cs typeface="华文隶书"/>
              </a:rPr>
              <a:t>is cheap show me the code</a:t>
            </a:r>
            <a:endParaRPr lang="en-US" altLang="zh-CN" sz="6000" b="1" dirty="0" smtClean="0">
              <a:solidFill>
                <a:srgbClr val="FFFFFF"/>
              </a:solidFill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63103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6957" y="1608666"/>
            <a:ext cx="2153932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en-US" sz="6000" b="1" dirty="0" smtClean="0">
                <a:solidFill>
                  <a:srgbClr val="FFFFFF"/>
                </a:solidFill>
                <a:latin typeface="华文隶书"/>
                <a:ea typeface="华文隶书"/>
                <a:cs typeface="华文隶书"/>
              </a:rPr>
              <a:t>谢谢</a:t>
            </a:r>
            <a:r>
              <a:rPr lang="zh-CN" altLang="en-US" sz="6000" b="1" dirty="0" smtClean="0">
                <a:solidFill>
                  <a:srgbClr val="FFFFFF"/>
                </a:solidFill>
                <a:latin typeface="华文隶书"/>
                <a:ea typeface="华文隶书"/>
                <a:cs typeface="华文隶书"/>
              </a:rPr>
              <a:t>！</a:t>
            </a:r>
            <a:endParaRPr lang="en-US" altLang="zh-CN" sz="6000" b="1" dirty="0" smtClean="0">
              <a:solidFill>
                <a:srgbClr val="FFFFFF"/>
              </a:solidFill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76245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79</Words>
  <Application>Microsoft Macintosh PowerPoint</Application>
  <PresentationFormat>全屏显示(16:9)</PresentationFormat>
  <Paragraphs>24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Office 主题</vt:lpstr>
      <vt:lpstr>1_Office 主题</vt:lpstr>
      <vt:lpstr>2_Office 主题</vt:lpstr>
      <vt:lpstr>3_Office 主题</vt:lpstr>
      <vt:lpstr>使用HTML5快速开发一款APP</vt:lpstr>
      <vt:lpstr>About Me</vt:lpstr>
      <vt:lpstr>课程提纲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HTML5知识体系</dc:title>
  <dc:creator>lihua wang</dc:creator>
  <cp:lastModifiedBy>lihua wang</cp:lastModifiedBy>
  <cp:revision>115</cp:revision>
  <dcterms:created xsi:type="dcterms:W3CDTF">2015-09-01T08:49:46Z</dcterms:created>
  <dcterms:modified xsi:type="dcterms:W3CDTF">2015-09-22T15:38:26Z</dcterms:modified>
</cp:coreProperties>
</file>