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9" r:id="rId2"/>
    <p:sldId id="289" r:id="rId3"/>
    <p:sldId id="291" r:id="rId4"/>
    <p:sldId id="294" r:id="rId5"/>
    <p:sldId id="298" r:id="rId6"/>
    <p:sldId id="307" r:id="rId7"/>
    <p:sldId id="299" r:id="rId8"/>
    <p:sldId id="300" r:id="rId9"/>
    <p:sldId id="315" r:id="rId10"/>
    <p:sldId id="302" r:id="rId11"/>
    <p:sldId id="303" r:id="rId12"/>
    <p:sldId id="304" r:id="rId13"/>
    <p:sldId id="314" r:id="rId14"/>
    <p:sldId id="316" r:id="rId15"/>
    <p:sldId id="305" r:id="rId16"/>
    <p:sldId id="310" r:id="rId17"/>
    <p:sldId id="311" r:id="rId18"/>
    <p:sldId id="256" r:id="rId19"/>
    <p:sldId id="312" r:id="rId20"/>
    <p:sldId id="313" r:id="rId21"/>
    <p:sldId id="317" r:id="rId22"/>
    <p:sldId id="31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11045-2A4B-4097-B8EF-895FA87CF7AA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FD00E-B250-43A1-A287-C68B13CA4C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331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F0FCF-68EA-42F5-AC1C-A327781DF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9EAA8E-786C-4B21-9C24-FB2AC8357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CB6C01-B2B4-4F42-8D8F-25716997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1565-73C4-46E9-BE7A-8EA35506A71B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D3F8B0-004A-4831-A82C-90DC8AFC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95BC2D-C579-42BB-8063-07015476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589F-D7AC-4F40-8F05-69CF6C8630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2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9FB78-CADB-480C-B0F3-779D8FBD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31CD64-6978-47AC-B5DD-7096FCFCC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78D0F5-48EC-4D04-9030-22E28800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1565-73C4-46E9-BE7A-8EA35506A71B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76B724-A76F-4FC2-9A76-AE0B0DCF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66F69B-5679-4D70-BDE0-D125394B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589F-D7AC-4F40-8F05-69CF6C8630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3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190D59-D51E-4D59-BA1C-403399868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732FBF-7B2E-461B-8A19-AECB99958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D8EABB-0D6B-4BD6-99DB-C89C18D1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1565-73C4-46E9-BE7A-8EA35506A71B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53A1E6-D583-459D-98D2-2C0D052C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0F0CA1-4BF8-4E46-8B8A-40C81EF9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589F-D7AC-4F40-8F05-69CF6C8630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38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76CE4-14BD-444A-B9A1-E4EEDD9C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924AE-785A-4888-B8CE-4B2247D9C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8AA672-CCD1-49A7-B61A-6F12A219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1565-73C4-46E9-BE7A-8EA35506A71B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407A9B-2F58-4B7B-9A97-10CF925D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2F6EBB-94F4-4104-8E40-82C291BE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589F-D7AC-4F40-8F05-69CF6C8630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64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4C4D8-4786-4645-998A-209427684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4EC95D-DE62-4FEA-B523-91DA1C4CB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7A30E1-0448-4BCA-BF05-7BB67AF7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1565-73C4-46E9-BE7A-8EA35506A71B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A4FE49-6AF1-4976-8E8A-1AA1C549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383CF1-C60B-4BF4-89CC-816B8EAB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589F-D7AC-4F40-8F05-69CF6C8630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9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29423-B6F7-4F30-B010-75CF5691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5F9F42-2065-46BC-A917-776AFBFC3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A4D7EA-3976-4590-A4D9-BBB3A8C73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165E42-48E5-4663-B69D-B7D439B2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1565-73C4-46E9-BE7A-8EA35506A71B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A47A78-1BC2-4FFF-AE2D-D857CCEB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87CD94-A76B-4A30-BF0F-C617ABAA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589F-D7AC-4F40-8F05-69CF6C8630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35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AD62F-2C31-40B1-BE16-0466BAE3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CDDF3D-595A-4F54-B880-1F43A153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ECB018-A367-4247-B4BD-E93AEFBEA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FB97FE-D584-4ECD-AE04-3CF3FAA63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0042BB-39DA-4EBC-BBEE-E26680118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4509DD6-3726-4056-B4AB-3EC33953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1565-73C4-46E9-BE7A-8EA35506A71B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CD97E3-EEB4-4C13-967C-2DB40816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30DDF46-E92C-4111-BDC2-F96BDAC1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589F-D7AC-4F40-8F05-69CF6C8630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85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EC48B-3DE7-4D6C-A385-C9E60DA0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10F06A-72A6-4684-9A09-82AB7AD9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1565-73C4-46E9-BE7A-8EA35506A71B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A87D2F-7F08-495D-B09A-5DFB70E2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1F0122-2C9A-40E1-914C-D729DD56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589F-D7AC-4F40-8F05-69CF6C8630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23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A303317-34B1-456E-A6B4-83CFBFEE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1565-73C4-46E9-BE7A-8EA35506A71B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B52AA3-75B5-41FC-B46E-443B05E3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BAF001-4C52-4405-B2C2-D74D2EAB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589F-D7AC-4F40-8F05-69CF6C8630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18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79FB6-319D-458A-941D-E20832BA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FF0A66-24C4-4E75-B8EC-707E78D39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FAE606-6736-48CE-8804-564810B41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008CEB-B41F-4CB1-8C2C-364C7CD0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1565-73C4-46E9-BE7A-8EA35506A71B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D44829-2F8F-4B67-8347-576436B2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B59D47-D60C-401F-9125-924C53EC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589F-D7AC-4F40-8F05-69CF6C8630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51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92D95-D62B-4AE4-A515-13BE7E0C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0F2126-29C8-44C0-BBA1-B1E3BD421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86A4B0-0174-48AC-B840-31EC92721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2A71E5-4556-4B21-B587-4C2672E8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1565-73C4-46E9-BE7A-8EA35506A71B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B92834-9B6C-4607-B10F-54A54A98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CD2F27-5FF6-4EF9-B2EF-34B23933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589F-D7AC-4F40-8F05-69CF6C8630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90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C9F06B-5430-41F4-A68D-49BD0B5A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8C7534-1571-4EB9-B2A0-1C81AEE83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B79EAA-F164-4512-A2E6-C1CCF7FA4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51565-73C4-46E9-BE7A-8EA35506A71B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CEE074-91DA-4E77-ABAE-B8209DD83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D51E6B-D985-4A3A-AA2C-CAA5D11AB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589F-D7AC-4F40-8F05-69CF6C8630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43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10382-80FA-4B00-92CD-21409922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1" y="365133"/>
            <a:ext cx="5120114" cy="1692794"/>
          </a:xfrm>
        </p:spPr>
        <p:txBody>
          <a:bodyPr>
            <a:normAutofit/>
          </a:bodyPr>
          <a:lstStyle/>
          <a:p>
            <a:r>
              <a:rPr lang="de-DE" sz="3700" b="1" dirty="0" err="1">
                <a:latin typeface="Calibri" panose="020F0502020204030204" pitchFamily="34" charset="0"/>
              </a:rPr>
              <a:t>Toolpath</a:t>
            </a:r>
            <a:r>
              <a:rPr lang="de-DE" sz="3700" b="1" dirty="0">
                <a:latin typeface="Calibri" panose="020F0502020204030204" pitchFamily="34" charset="0"/>
              </a:rPr>
              <a:t> </a:t>
            </a:r>
            <a:r>
              <a:rPr lang="de-DE" sz="3700" b="1" dirty="0" err="1">
                <a:latin typeface="Calibri" panose="020F0502020204030204" pitchFamily="34" charset="0"/>
              </a:rPr>
              <a:t>extension</a:t>
            </a:r>
            <a:r>
              <a:rPr lang="de-DE" sz="3700" b="1" dirty="0">
                <a:latin typeface="Calibri" panose="020F0502020204030204" pitchFamily="34" charset="0"/>
              </a:rPr>
              <a:t> </a:t>
            </a:r>
            <a:r>
              <a:rPr lang="de-DE" sz="3700" b="1" dirty="0" err="1">
                <a:latin typeface="Calibri" panose="020F0502020204030204" pitchFamily="34" charset="0"/>
              </a:rPr>
              <a:t>proposal</a:t>
            </a:r>
            <a:br>
              <a:rPr lang="de-DE" altLang="de-DE" sz="3700" b="1" dirty="0">
                <a:latin typeface="Calibri" panose="020F0502020204030204" pitchFamily="34" charset="0"/>
              </a:rPr>
            </a:br>
            <a:endParaRPr lang="de-DE" sz="37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7">
            <a:extLst>
              <a:ext uri="{FF2B5EF4-FFF2-40B4-BE49-F238E27FC236}">
                <a16:creationId xmlns:a16="http://schemas.microsoft.com/office/drawing/2014/main" id="{8EFC6127-CBC0-41BD-93DC-AB69C1AC7E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0" r="1" b="3348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5453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1670C6B-27F7-43AC-BEC4-EF1E72B66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46" y="433545"/>
            <a:ext cx="11139465" cy="9304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726"/>
              </a:spcAft>
            </a:pPr>
            <a:r>
              <a:rPr lang="en-US" altLang="de-DE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Loop Element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206DE669-178E-41C3-BC3F-267D6DC6A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02" y="2426817"/>
            <a:ext cx="3957659" cy="399763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F846EC89-025C-4AF9-B5BD-57C7A9BF6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452" y="3429000"/>
            <a:ext cx="56102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2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1670C6B-27F7-43AC-BEC4-EF1E72B66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51" y="433545"/>
            <a:ext cx="11139854" cy="9304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726"/>
              </a:spcAft>
            </a:pPr>
            <a:r>
              <a:rPr lang="en-US" altLang="de-DE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Polyline Element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EC93AB48-EBA2-430A-8902-4EC91BAF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55" y="2426818"/>
            <a:ext cx="2468540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FC24BE93-176D-4465-9BEF-6A53CF257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984" y="3565541"/>
            <a:ext cx="57626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30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1670C6B-27F7-43AC-BEC4-EF1E72B66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783" y="1053042"/>
            <a:ext cx="4458268" cy="30683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726"/>
              </a:spcAft>
            </a:pPr>
            <a:r>
              <a:rPr lang="en-US" altLang="de-DE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Hatches Element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C7C124DD-CDFF-4DB1-90FE-13C88AEB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11" y="3750733"/>
            <a:ext cx="2817714" cy="279480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A6ABC98-07BD-462B-AEE5-0C7B6CAFE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601" y="1197203"/>
            <a:ext cx="5168261" cy="114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22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5023A33-56DF-491A-AC86-C91A560AE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54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1670C6B-27F7-43AC-BEC4-EF1E72B66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248" y="499377"/>
            <a:ext cx="10506456" cy="1197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726"/>
              </a:spcAft>
            </a:pPr>
            <a:r>
              <a:rPr lang="en-US" altLang="de-DE" sz="5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Stripe Element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C539D51B-45F7-41F6-8A25-2C0B4AFC7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51" y="2858592"/>
            <a:ext cx="3827804" cy="3714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D3F8D9-C73F-478E-924B-8EBD1A0EC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659" y="2858592"/>
            <a:ext cx="4444484" cy="35000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69097F-1AD7-47D3-BF65-EC3C009AE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62525"/>
            <a:ext cx="5033392" cy="161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6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1670C6B-27F7-43AC-BEC4-EF1E72B66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51" y="433545"/>
            <a:ext cx="11139854" cy="9304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726"/>
              </a:spcAft>
            </a:pPr>
            <a:r>
              <a:rPr lang="en-US" altLang="de-DE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 Element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lamp&#10;&#10;Description automatically generated">
            <a:extLst>
              <a:ext uri="{FF2B5EF4-FFF2-40B4-BE49-F238E27FC236}">
                <a16:creationId xmlns:a16="http://schemas.microsoft.com/office/drawing/2014/main" id="{C652DED4-0F7E-44DE-91AE-2936D2243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769" y="2596836"/>
            <a:ext cx="3162405" cy="3471376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3E9FCDC-3147-446A-9D19-49D5D4243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227" y="2530161"/>
            <a:ext cx="2641595" cy="1523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362733-A10C-4A52-B2E7-5E9FE3293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278" y="4733371"/>
            <a:ext cx="576316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32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1670C6B-27F7-43AC-BEC4-EF1E72B66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269" y="466577"/>
            <a:ext cx="11139463" cy="9304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726"/>
              </a:spcAft>
            </a:pPr>
            <a:r>
              <a:rPr lang="en-US" altLang="de-DE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Delay and Sync Element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E8DBA025-5EAC-4138-A4AF-9EF66228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98" y="2509910"/>
            <a:ext cx="7431505" cy="399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39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06084-6F36-4FC6-BA24-92963E8DC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de-DE" sz="5600" dirty="0" err="1"/>
              <a:t>Usage</a:t>
            </a:r>
            <a:r>
              <a:rPr lang="de-DE" sz="5600" dirty="0"/>
              <a:t> </a:t>
            </a:r>
            <a:r>
              <a:rPr lang="de-DE" sz="5600" dirty="0" err="1"/>
              <a:t>of</a:t>
            </a:r>
            <a:r>
              <a:rPr lang="de-DE" sz="5600" dirty="0"/>
              <a:t> </a:t>
            </a:r>
            <a:r>
              <a:rPr lang="de-DE" sz="5600" dirty="0" err="1"/>
              <a:t>binary</a:t>
            </a:r>
            <a:r>
              <a:rPr lang="de-DE" sz="5600" dirty="0"/>
              <a:t> </a:t>
            </a:r>
            <a:r>
              <a:rPr lang="de-DE" sz="5600" dirty="0" err="1"/>
              <a:t>data</a:t>
            </a:r>
            <a:r>
              <a:rPr lang="de-DE" sz="5600" dirty="0"/>
              <a:t> </a:t>
            </a:r>
            <a:r>
              <a:rPr lang="de-DE" sz="5600" dirty="0" err="1"/>
              <a:t>streams</a:t>
            </a:r>
            <a:endParaRPr lang="de-DE" sz="56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5E608A2-76FC-488D-B91A-BA5ABD2E2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4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9A32B98-7F76-4D41-A0A7-C710F18C5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6" y="847675"/>
            <a:ext cx="11845840" cy="545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55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06084-6F36-4FC6-BA24-92963E8DC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de-DE" sz="5600"/>
              <a:t>Tests </a:t>
            </a:r>
            <a:r>
              <a:rPr lang="de-DE" sz="5600" err="1"/>
              <a:t>for</a:t>
            </a:r>
            <a:r>
              <a:rPr lang="de-DE" sz="5600"/>
              <a:t> 3MF </a:t>
            </a:r>
            <a:r>
              <a:rPr lang="de-DE" sz="5600" err="1"/>
              <a:t>Toolpath</a:t>
            </a:r>
            <a:r>
              <a:rPr lang="de-DE" sz="5600"/>
              <a:t> Extension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5E608A2-76FC-488D-B91A-BA5ABD2E2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D4A7D5F-9F27-4544-B973-1FA51F22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28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C631738-5907-43CC-868A-8DF50036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75"/>
            <a:ext cx="9124950" cy="5572125"/>
          </a:xfrm>
          <a:prstGeom prst="rect">
            <a:avLst/>
          </a:prstGeo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4B8F46C7-E14B-44DC-A2F7-D1EE3BAC4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573474"/>
              </p:ext>
            </p:extLst>
          </p:nvPr>
        </p:nvGraphicFramePr>
        <p:xfrm>
          <a:off x="8614461" y="522941"/>
          <a:ext cx="2450032" cy="286388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65949">
                  <a:extLst>
                    <a:ext uri="{9D8B030D-6E8A-4147-A177-3AD203B41FA5}">
                      <a16:colId xmlns:a16="http://schemas.microsoft.com/office/drawing/2014/main" val="2186036622"/>
                    </a:ext>
                  </a:extLst>
                </a:gridCol>
                <a:gridCol w="1084083">
                  <a:extLst>
                    <a:ext uri="{9D8B030D-6E8A-4147-A177-3AD203B41FA5}">
                      <a16:colId xmlns:a16="http://schemas.microsoft.com/office/drawing/2014/main" val="481993718"/>
                    </a:ext>
                  </a:extLst>
                </a:gridCol>
              </a:tblGrid>
              <a:tr h="452975">
                <a:tc>
                  <a:txBody>
                    <a:bodyPr/>
                    <a:lstStyle/>
                    <a:p>
                      <a:r>
                        <a:rPr lang="en-US" b="1" dirty="0"/>
                        <a:t>Format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11072"/>
                  </a:ext>
                </a:extLst>
              </a:tr>
              <a:tr h="452975">
                <a:tc>
                  <a:txBody>
                    <a:bodyPr/>
                    <a:lstStyle/>
                    <a:p>
                      <a:r>
                        <a:rPr lang="de-DE" b="0" dirty="0"/>
                        <a:t>CLI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146MB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257342"/>
                  </a:ext>
                </a:extLst>
              </a:tr>
              <a:tr h="452975">
                <a:tc>
                  <a:txBody>
                    <a:bodyPr/>
                    <a:lstStyle/>
                    <a:p>
                      <a:r>
                        <a:rPr lang="de-DE" b="0" dirty="0"/>
                        <a:t>SLM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/>
                        <a:t>87.3MB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550220"/>
                  </a:ext>
                </a:extLst>
              </a:tr>
              <a:tr h="406844">
                <a:tc>
                  <a:txBody>
                    <a:bodyPr/>
                    <a:lstStyle/>
                    <a:p>
                      <a:r>
                        <a:rPr lang="de-DE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/>
                        <a:t>71.2MB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968770"/>
                  </a:ext>
                </a:extLst>
              </a:tr>
              <a:tr h="501624">
                <a:tc>
                  <a:txBody>
                    <a:bodyPr/>
                    <a:lstStyle/>
                    <a:p>
                      <a:r>
                        <a:rPr lang="de-DE" b="0" dirty="0"/>
                        <a:t>3MF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95.8MB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82161"/>
                  </a:ext>
                </a:extLst>
              </a:tr>
              <a:tr h="596496">
                <a:tc>
                  <a:txBody>
                    <a:bodyPr/>
                    <a:lstStyle/>
                    <a:p>
                      <a:r>
                        <a:rPr lang="de-DE" b="0" dirty="0"/>
                        <a:t>3MFZ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/>
                        <a:t>33.9MB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61512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D374F41-90B3-4C17-A515-E4D4395B4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093024"/>
              </p:ext>
            </p:extLst>
          </p:nvPr>
        </p:nvGraphicFramePr>
        <p:xfrm>
          <a:off x="7313083" y="5572125"/>
          <a:ext cx="47625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88248746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560058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6650803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59675783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31614826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99519986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CLI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SLM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3MF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3MFZ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73823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CLI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1.00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0.60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0.49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         0.65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0.23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523583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SLM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1.68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1.00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0.82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1.09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0.39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7039509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2.06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1.23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1.00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1.34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0.48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27680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3MF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1.54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0.92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0.75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1.00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0.36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9674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3MFZ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4.29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2.56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2.09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2.79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         1.00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4561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15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A23E6E7-8E56-4180-9E77-975F5ED47B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1" y="119697"/>
            <a:ext cx="1831871" cy="6970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41739A5-2041-4D1C-BEAE-D15F6BD0A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8" y="2732305"/>
            <a:ext cx="3039938" cy="196110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D11894D-6F77-4F22-9F2C-92F23C63B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771" y="2375377"/>
            <a:ext cx="4034163" cy="2553459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B98805B0-A368-4363-BBE6-43957CF8228D}"/>
              </a:ext>
            </a:extLst>
          </p:cNvPr>
          <p:cNvSpPr/>
          <p:nvPr/>
        </p:nvSpPr>
        <p:spPr bwMode="auto">
          <a:xfrm>
            <a:off x="3198760" y="3309443"/>
            <a:ext cx="715600" cy="609609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0588" tIns="55294" rIns="110588" bIns="55294" numCol="1" rtlCol="0" anchor="t" anchorCtr="0" compatLnSpc="1">
            <a:prstTxWarp prst="textNoShape">
              <a:avLst/>
            </a:prstTxWarp>
          </a:bodyPr>
          <a:lstStyle/>
          <a:p>
            <a:pPr defTabSz="5433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de-DE" sz="2177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52759A73-95D8-4DA1-82A4-70C0FBFC10B6}"/>
              </a:ext>
            </a:extLst>
          </p:cNvPr>
          <p:cNvSpPr/>
          <p:nvPr/>
        </p:nvSpPr>
        <p:spPr bwMode="auto">
          <a:xfrm>
            <a:off x="7625127" y="3292621"/>
            <a:ext cx="715600" cy="609609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0588" tIns="55294" rIns="110588" bIns="55294" numCol="1" rtlCol="0" anchor="t" anchorCtr="0" compatLnSpc="1">
            <a:prstTxWarp prst="textNoShape">
              <a:avLst/>
            </a:prstTxWarp>
          </a:bodyPr>
          <a:lstStyle/>
          <a:p>
            <a:pPr defTabSz="5433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de-DE" sz="2177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044EC5D-DCA4-45F3-BF8E-B7B734445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0945" y="2493797"/>
            <a:ext cx="3487494" cy="224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86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31A41CC-5315-41C0-93E8-CC615029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5727" y="522941"/>
            <a:ext cx="10022020" cy="7137811"/>
          </a:xfrm>
          <a:prstGeom prst="rect">
            <a:avLst/>
          </a:prstGeo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4B8F46C7-E14B-44DC-A2F7-D1EE3BAC4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88237"/>
              </p:ext>
            </p:extLst>
          </p:nvPr>
        </p:nvGraphicFramePr>
        <p:xfrm>
          <a:off x="8614461" y="522941"/>
          <a:ext cx="2450032" cy="286388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65949">
                  <a:extLst>
                    <a:ext uri="{9D8B030D-6E8A-4147-A177-3AD203B41FA5}">
                      <a16:colId xmlns:a16="http://schemas.microsoft.com/office/drawing/2014/main" val="2186036622"/>
                    </a:ext>
                  </a:extLst>
                </a:gridCol>
                <a:gridCol w="1084083">
                  <a:extLst>
                    <a:ext uri="{9D8B030D-6E8A-4147-A177-3AD203B41FA5}">
                      <a16:colId xmlns:a16="http://schemas.microsoft.com/office/drawing/2014/main" val="481993718"/>
                    </a:ext>
                  </a:extLst>
                </a:gridCol>
              </a:tblGrid>
              <a:tr h="452975">
                <a:tc>
                  <a:txBody>
                    <a:bodyPr/>
                    <a:lstStyle/>
                    <a:p>
                      <a:r>
                        <a:rPr lang="en-US" b="1" dirty="0"/>
                        <a:t>Format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11072"/>
                  </a:ext>
                </a:extLst>
              </a:tr>
              <a:tr h="452975">
                <a:tc>
                  <a:txBody>
                    <a:bodyPr/>
                    <a:lstStyle/>
                    <a:p>
                      <a:r>
                        <a:rPr lang="de-DE" b="0" dirty="0"/>
                        <a:t>CLI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257342"/>
                  </a:ext>
                </a:extLst>
              </a:tr>
              <a:tr h="452975">
                <a:tc>
                  <a:txBody>
                    <a:bodyPr/>
                    <a:lstStyle/>
                    <a:p>
                      <a:r>
                        <a:rPr lang="de-DE" b="0" dirty="0"/>
                        <a:t>SLM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/>
                        <a:t>263MB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550220"/>
                  </a:ext>
                </a:extLst>
              </a:tr>
              <a:tr h="406844">
                <a:tc>
                  <a:txBody>
                    <a:bodyPr/>
                    <a:lstStyle/>
                    <a:p>
                      <a:r>
                        <a:rPr lang="de-DE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/>
                        <a:t>191.7MB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968770"/>
                  </a:ext>
                </a:extLst>
              </a:tr>
              <a:tr h="501624">
                <a:tc>
                  <a:txBody>
                    <a:bodyPr/>
                    <a:lstStyle/>
                    <a:p>
                      <a:r>
                        <a:rPr lang="de-DE" b="0" dirty="0"/>
                        <a:t>3MF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280MB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82161"/>
                  </a:ext>
                </a:extLst>
              </a:tr>
              <a:tr h="596496">
                <a:tc>
                  <a:txBody>
                    <a:bodyPr/>
                    <a:lstStyle/>
                    <a:p>
                      <a:r>
                        <a:rPr lang="de-DE" b="0" dirty="0"/>
                        <a:t>3MFZ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/>
                        <a:t>80.1MB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61512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E1FF45D-7EE0-4F8C-867F-B6CB0388E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25696"/>
              </p:ext>
            </p:extLst>
          </p:nvPr>
        </p:nvGraphicFramePr>
        <p:xfrm>
          <a:off x="7182827" y="5230159"/>
          <a:ext cx="47625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088879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4963907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202683739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19171295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16863723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50495054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CLI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SLM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3MF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3MFZ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19855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CLI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1.00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0.61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0.44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0.65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0.19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96520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SLM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1.64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1.00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0.73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1.06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0.30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919327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2.26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1.38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1.00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1.47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0.42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826527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3MF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1.54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0.94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0.68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1.00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0.29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58305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3MFZ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5.40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3.29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2.39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3.50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         1.00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5378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367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06084-6F36-4FC6-BA24-92963E8DC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de-DE" sz="5600" dirty="0"/>
              <a:t>Open Source Viewer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5E608A2-76FC-488D-B91A-BA5ABD2E2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35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C3E6A97-3805-44F1-8A4A-20ABEDEA5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37009"/>
            <a:ext cx="11803170" cy="633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1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C5D43F91-9A78-42DD-8C3E-BF5F233C9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739" y="380957"/>
            <a:ext cx="5399390" cy="647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de-DE" altLang="de-DE" sz="3386" b="1" dirty="0">
                <a:solidFill>
                  <a:srgbClr val="666666"/>
                </a:solidFill>
                <a:latin typeface="Calibri" panose="020F0502020204030204" pitchFamily="34" charset="0"/>
              </a:rPr>
              <a:t>Rationale</a:t>
            </a: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A23E6E7-8E56-4180-9E77-975F5ED47B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1" y="119697"/>
            <a:ext cx="1831871" cy="69704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4A31204-59AF-4F09-BC91-9EDA5CA63A82}"/>
              </a:ext>
            </a:extLst>
          </p:cNvPr>
          <p:cNvSpPr txBox="1"/>
          <p:nvPr/>
        </p:nvSpPr>
        <p:spPr>
          <a:xfrm>
            <a:off x="257155" y="1691026"/>
            <a:ext cx="11461369" cy="76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extension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like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would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cover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major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branches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industrial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3D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Printing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namely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SLA, SLM and SLS,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maybe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FDM.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DF4EB0D-5510-4EB5-A614-E18C18049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1" y="2808155"/>
            <a:ext cx="3555866" cy="30709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3A5CF63-31E8-4D0A-9054-EEB155EBF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459" y="2645214"/>
            <a:ext cx="2714935" cy="339685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708430F-84DF-46B4-A790-D57F3BEDF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839" y="3114971"/>
            <a:ext cx="2916447" cy="2645218"/>
          </a:xfrm>
          <a:prstGeom prst="rect">
            <a:avLst/>
          </a:prstGeom>
        </p:spPr>
      </p:pic>
      <p:pic>
        <p:nvPicPr>
          <p:cNvPr id="5" name="Picture 4" descr="A picture containing text, white&#10;&#10;Description automatically generated">
            <a:extLst>
              <a:ext uri="{FF2B5EF4-FFF2-40B4-BE49-F238E27FC236}">
                <a16:creationId xmlns:a16="http://schemas.microsoft.com/office/drawing/2014/main" id="{2B649BD5-079E-4A8C-819E-C6ABEDA7D7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97" y="2352583"/>
            <a:ext cx="3689486" cy="36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C5D43F91-9A78-42DD-8C3E-BF5F233C9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739" y="380957"/>
            <a:ext cx="5399390" cy="647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de-DE" altLang="de-DE" sz="3386" b="1" dirty="0" err="1">
                <a:solidFill>
                  <a:srgbClr val="666666"/>
                </a:solidFill>
                <a:latin typeface="Calibri" panose="020F0502020204030204" pitchFamily="34" charset="0"/>
              </a:rPr>
              <a:t>Geometry</a:t>
            </a: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A23E6E7-8E56-4180-9E77-975F5ED47B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1" y="119697"/>
            <a:ext cx="1831871" cy="69704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CD4304B-7C07-4ABC-802B-028CF2D78691}"/>
              </a:ext>
            </a:extLst>
          </p:cNvPr>
          <p:cNvSpPr txBox="1"/>
          <p:nvPr/>
        </p:nvSpPr>
        <p:spPr>
          <a:xfrm>
            <a:off x="228030" y="1298393"/>
            <a:ext cx="11213418" cy="11321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geometry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consists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de-DE" sz="217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E2956A5-BFE7-4630-B91D-136036501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624" y="2310207"/>
            <a:ext cx="1438679" cy="233217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DDB630A-502C-4FEF-B541-7E4E58A3E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13" y="2273502"/>
            <a:ext cx="2343268" cy="23688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1468DEC-205C-42FC-AB80-87956AB96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061" y="2316183"/>
            <a:ext cx="2485835" cy="2465624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8A9B82EE-DF04-40A7-BE66-F27380F7849D}"/>
              </a:ext>
            </a:extLst>
          </p:cNvPr>
          <p:cNvSpPr txBox="1"/>
          <p:nvPr/>
        </p:nvSpPr>
        <p:spPr>
          <a:xfrm>
            <a:off x="825068" y="4747490"/>
            <a:ext cx="1191158" cy="3725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DE" sz="1451" dirty="0" err="1">
                <a:latin typeface="Calibri" panose="020F0502020204030204" pitchFamily="34" charset="0"/>
                <a:cs typeface="Calibri" panose="020F0502020204030204" pitchFamily="34" charset="0"/>
              </a:rPr>
              <a:t>Closed</a:t>
            </a:r>
            <a:r>
              <a:rPr lang="de-DE" sz="145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51" dirty="0" err="1">
                <a:latin typeface="Calibri" panose="020F0502020204030204" pitchFamily="34" charset="0"/>
                <a:cs typeface="Calibri" panose="020F0502020204030204" pitchFamily="34" charset="0"/>
              </a:rPr>
              <a:t>loops</a:t>
            </a:r>
            <a:endParaRPr lang="de-DE" sz="145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A4AA73D-EF6A-440C-9C3B-CC0DB9FC737A}"/>
              </a:ext>
            </a:extLst>
          </p:cNvPr>
          <p:cNvSpPr txBox="1"/>
          <p:nvPr/>
        </p:nvSpPr>
        <p:spPr>
          <a:xfrm>
            <a:off x="2859128" y="4747490"/>
            <a:ext cx="1546179" cy="7277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DE" sz="1451" dirty="0">
                <a:latin typeface="Calibri" panose="020F0502020204030204" pitchFamily="34" charset="0"/>
                <a:cs typeface="Calibri" panose="020F0502020204030204" pitchFamily="34" charset="0"/>
              </a:rPr>
              <a:t>Open </a:t>
            </a:r>
            <a:r>
              <a:rPr lang="de-DE" sz="1451" dirty="0" err="1">
                <a:latin typeface="Calibri" panose="020F0502020204030204" pitchFamily="34" charset="0"/>
                <a:cs typeface="Calibri" panose="020F0502020204030204" pitchFamily="34" charset="0"/>
              </a:rPr>
              <a:t>Polylines</a:t>
            </a:r>
            <a:endParaRPr lang="de-DE" sz="145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9E4981C-92FA-4FF5-B057-C2E6C12A22A7}"/>
              </a:ext>
            </a:extLst>
          </p:cNvPr>
          <p:cNvSpPr txBox="1"/>
          <p:nvPr/>
        </p:nvSpPr>
        <p:spPr>
          <a:xfrm>
            <a:off x="4782061" y="4831896"/>
            <a:ext cx="2485834" cy="421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DE" sz="1451" dirty="0" err="1">
                <a:latin typeface="Calibri" panose="020F0502020204030204" pitchFamily="34" charset="0"/>
                <a:cs typeface="Calibri" panose="020F0502020204030204" pitchFamily="34" charset="0"/>
              </a:rPr>
              <a:t>Unstructured</a:t>
            </a:r>
            <a:r>
              <a:rPr lang="de-DE" sz="145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51" dirty="0" err="1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endParaRPr lang="de-DE" sz="145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DE" sz="1451" dirty="0">
                <a:latin typeface="Calibri" panose="020F0502020204030204" pitchFamily="34" charset="0"/>
                <a:cs typeface="Calibri" panose="020F0502020204030204" pitchFamily="34" charset="0"/>
              </a:rPr>
              <a:t>(„</a:t>
            </a:r>
            <a:r>
              <a:rPr lang="de-DE" sz="1451" dirty="0" err="1">
                <a:latin typeface="Calibri" panose="020F0502020204030204" pitchFamily="34" charset="0"/>
                <a:cs typeface="Calibri" panose="020F0502020204030204" pitchFamily="34" charset="0"/>
              </a:rPr>
              <a:t>hatches</a:t>
            </a:r>
            <a:r>
              <a:rPr lang="de-DE" sz="1451" dirty="0">
                <a:latin typeface="Calibri" panose="020F0502020204030204" pitchFamily="34" charset="0"/>
                <a:cs typeface="Calibri" panose="020F0502020204030204" pitchFamily="34" charset="0"/>
              </a:rPr>
              <a:t>“)</a:t>
            </a:r>
          </a:p>
        </p:txBody>
      </p:sp>
      <p:pic>
        <p:nvPicPr>
          <p:cNvPr id="19" name="Picture 18" descr="A picture containing lamp&#10;&#10;Description automatically generated">
            <a:extLst>
              <a:ext uri="{FF2B5EF4-FFF2-40B4-BE49-F238E27FC236}">
                <a16:creationId xmlns:a16="http://schemas.microsoft.com/office/drawing/2014/main" id="{77DFBD13-6EDB-41D1-B688-865FE1A3B9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519" y="2890534"/>
            <a:ext cx="1199709" cy="1316922"/>
          </a:xfrm>
          <a:prstGeom prst="rect">
            <a:avLst/>
          </a:prstGeom>
        </p:spPr>
      </p:pic>
      <p:sp>
        <p:nvSpPr>
          <p:cNvPr id="20" name="Textfeld 16">
            <a:extLst>
              <a:ext uri="{FF2B5EF4-FFF2-40B4-BE49-F238E27FC236}">
                <a16:creationId xmlns:a16="http://schemas.microsoft.com/office/drawing/2014/main" id="{49B731A3-5044-41BB-9281-EBA340A83F33}"/>
              </a:ext>
            </a:extLst>
          </p:cNvPr>
          <p:cNvSpPr txBox="1"/>
          <p:nvPr/>
        </p:nvSpPr>
        <p:spPr>
          <a:xfrm>
            <a:off x="10407546" y="4831896"/>
            <a:ext cx="895525" cy="421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DE" sz="1451" dirty="0" err="1">
                <a:latin typeface="Calibri" panose="020F0502020204030204" pitchFamily="34" charset="0"/>
                <a:cs typeface="Calibri" panose="020F0502020204030204" pitchFamily="34" charset="0"/>
              </a:rPr>
              <a:t>Arcs</a:t>
            </a:r>
            <a:endParaRPr lang="de-DE" sz="145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E13120A5-9EA7-4B4F-A9A2-1F74430F42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202" y="2350906"/>
            <a:ext cx="2221889" cy="2156188"/>
          </a:xfrm>
          <a:prstGeom prst="rect">
            <a:avLst/>
          </a:prstGeom>
        </p:spPr>
      </p:pic>
      <p:sp>
        <p:nvSpPr>
          <p:cNvPr id="23" name="Textfeld 16">
            <a:extLst>
              <a:ext uri="{FF2B5EF4-FFF2-40B4-BE49-F238E27FC236}">
                <a16:creationId xmlns:a16="http://schemas.microsoft.com/office/drawing/2014/main" id="{276D7DE6-9847-4B0D-8282-9CD11C4C3A32}"/>
              </a:ext>
            </a:extLst>
          </p:cNvPr>
          <p:cNvSpPr txBox="1"/>
          <p:nvPr/>
        </p:nvSpPr>
        <p:spPr>
          <a:xfrm>
            <a:off x="7769959" y="4831896"/>
            <a:ext cx="1546179" cy="7277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DE" sz="1451" dirty="0">
                <a:latin typeface="Calibri" panose="020F0502020204030204" pitchFamily="34" charset="0"/>
                <a:cs typeface="Calibri" panose="020F0502020204030204" pitchFamily="34" charset="0"/>
              </a:rPr>
              <a:t>Stripes</a:t>
            </a:r>
          </a:p>
        </p:txBody>
      </p:sp>
    </p:spTree>
    <p:extLst>
      <p:ext uri="{BB962C8B-B14F-4D97-AF65-F5344CB8AC3E}">
        <p14:creationId xmlns:p14="http://schemas.microsoft.com/office/powerpoint/2010/main" val="125679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C5D43F91-9A78-42DD-8C3E-BF5F233C9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739" y="380957"/>
            <a:ext cx="5399390" cy="647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de-DE" altLang="de-DE" sz="3386" b="1" dirty="0" err="1">
                <a:solidFill>
                  <a:srgbClr val="666666"/>
                </a:solidFill>
                <a:latin typeface="Calibri" panose="020F0502020204030204" pitchFamily="34" charset="0"/>
              </a:rPr>
              <a:t>Geometry</a:t>
            </a: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A23E6E7-8E56-4180-9E77-975F5ED47B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1" y="119697"/>
            <a:ext cx="1831871" cy="69704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0E3A366-43DB-4515-A4BC-7E0110EEF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44" y="1788295"/>
            <a:ext cx="4043987" cy="403860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CD4304B-7C07-4ABC-802B-028CF2D78691}"/>
              </a:ext>
            </a:extLst>
          </p:cNvPr>
          <p:cNvSpPr txBox="1"/>
          <p:nvPr/>
        </p:nvSpPr>
        <p:spPr>
          <a:xfrm>
            <a:off x="5225130" y="1687262"/>
            <a:ext cx="5747739" cy="46158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Metadata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de-DE" sz="217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5586" indent="-345586">
              <a:buFont typeface="Arial" panose="020B0604020202020204" pitchFamily="34" charset="0"/>
              <a:buChar char="•"/>
            </a:pP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Laserpower</a:t>
            </a:r>
          </a:p>
          <a:p>
            <a:endParaRPr lang="de-DE" sz="217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5586" indent="-345586">
              <a:buFont typeface="Arial" panose="020B0604020202020204" pitchFamily="34" charset="0"/>
              <a:buChar char="•"/>
            </a:pP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Laserspeed</a:t>
            </a:r>
          </a:p>
          <a:p>
            <a:endParaRPr lang="de-DE" sz="217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5586" indent="-345586">
              <a:buFont typeface="Arial" panose="020B0604020202020204" pitchFamily="34" charset="0"/>
              <a:buChar char="•"/>
            </a:pP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Laserfocus</a:t>
            </a:r>
          </a:p>
          <a:p>
            <a:endParaRPr lang="de-DE" sz="217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5586" indent="-345586">
              <a:buFont typeface="Arial" panose="020B0604020202020204" pitchFamily="34" charset="0"/>
              <a:buChar char="•"/>
            </a:pP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Laserdelays</a:t>
            </a:r>
            <a:endParaRPr lang="de-DE" sz="217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5586" indent="-345586">
              <a:buFont typeface="Arial" panose="020B0604020202020204" pitchFamily="34" charset="0"/>
              <a:buChar char="•"/>
            </a:pPr>
            <a:endParaRPr lang="de-DE" sz="217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5586" indent="-345586">
              <a:buFont typeface="Arial" panose="020B0604020202020204" pitchFamily="34" charset="0"/>
              <a:buChar char="•"/>
            </a:pP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Laserindex</a:t>
            </a:r>
          </a:p>
          <a:p>
            <a:pPr marL="345586" indent="-345586">
              <a:buFont typeface="Arial" panose="020B0604020202020204" pitchFamily="34" charset="0"/>
              <a:buChar char="•"/>
            </a:pPr>
            <a:endParaRPr lang="de-DE" sz="217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5586" indent="-345586">
              <a:buFont typeface="Arial" panose="020B0604020202020204" pitchFamily="34" charset="0"/>
              <a:buChar char="•"/>
            </a:pP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Proprietary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extensions</a:t>
            </a:r>
            <a:endParaRPr lang="de-DE" sz="217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217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217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80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F5928009-DA3B-416E-9EAB-D0237C87C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269" y="466577"/>
            <a:ext cx="11139463" cy="9304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726"/>
              </a:spcAft>
            </a:pPr>
            <a:r>
              <a:rPr lang="en-US" altLang="de-DE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XML Structure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7F5F3C0A-1CB2-41A3-B259-BA158C9F1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723" y="2509911"/>
            <a:ext cx="634545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0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F5928009-DA3B-416E-9EAB-D0237C87C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269" y="466577"/>
            <a:ext cx="11139463" cy="9304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726"/>
              </a:spcAft>
            </a:pPr>
            <a:r>
              <a:rPr lang="en-US" altLang="de-DE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Layers XML Structure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5ED05B71-28C9-41D9-94FA-8967DFBAC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43" y="3172270"/>
            <a:ext cx="11496419" cy="267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8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F7FE3709-8F72-4AE1-9100-60017785D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73" y="466578"/>
            <a:ext cx="11139854" cy="9304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726"/>
              </a:spcAft>
            </a:pPr>
            <a:r>
              <a:rPr lang="en-US" altLang="de-DE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Profiles XML Structure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3687799A-D63A-45F5-A282-E26B3D594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890776"/>
            <a:ext cx="11496821" cy="123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3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F7FE3709-8F72-4AE1-9100-60017785D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73" y="466578"/>
            <a:ext cx="11139854" cy="9304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726"/>
              </a:spcAft>
            </a:pPr>
            <a:r>
              <a:rPr lang="en-US" altLang="de-DE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Proprietary profiles</a:t>
            </a:r>
            <a:endParaRPr lang="en-US" altLang="de-DE" sz="5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1F1339D-8C0A-495A-AC14-B9030EE62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6057"/>
            <a:ext cx="12192000" cy="67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52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Widescreen</PresentationFormat>
  <Paragraphs>133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</vt:lpstr>
      <vt:lpstr>Toolpath extension proposal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Usage of binary data streams</vt:lpstr>
      <vt:lpstr>PowerPoint Presentation</vt:lpstr>
      <vt:lpstr>Tests for 3MF Toolpath Extension</vt:lpstr>
      <vt:lpstr>PowerPoint Presentation</vt:lpstr>
      <vt:lpstr>PowerPoint Presentation</vt:lpstr>
      <vt:lpstr>Open Source Viewer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Powderbed Toolpath extension proposal</dc:title>
  <dc:creator>Alexander Oster</dc:creator>
  <cp:lastModifiedBy>Alexander Oster</cp:lastModifiedBy>
  <cp:revision>30</cp:revision>
  <dcterms:created xsi:type="dcterms:W3CDTF">2019-03-06T11:50:00Z</dcterms:created>
  <dcterms:modified xsi:type="dcterms:W3CDTF">2021-02-25T17:00:30Z</dcterms:modified>
</cp:coreProperties>
</file>