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61" r:id="rId5"/>
    <p:sldId id="259" r:id="rId6"/>
    <p:sldId id="262" r:id="rId7"/>
    <p:sldId id="263" r:id="rId8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>
        <p:scale>
          <a:sx n="80" d="100"/>
          <a:sy n="80" d="100"/>
        </p:scale>
        <p:origin x="-1099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72892" y="4117401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936543" y="8775682"/>
            <a:ext cx="312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244205" y="8760339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208123" y="8672567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2903DE-0707-4F07-93E8-6E8ABEECA7ED}"/>
              </a:ext>
            </a:extLst>
          </p:cNvPr>
          <p:cNvGrpSpPr/>
          <p:nvPr/>
        </p:nvGrpSpPr>
        <p:grpSpPr>
          <a:xfrm>
            <a:off x="5388881" y="6755896"/>
            <a:ext cx="1297209" cy="619860"/>
            <a:chOff x="685118" y="2984790"/>
            <a:chExt cx="1297209" cy="619860"/>
          </a:xfrm>
        </p:grpSpPr>
        <p:sp>
          <p:nvSpPr>
            <p:cNvPr id="208" name="TextBox 101">
              <a:extLst>
                <a:ext uri="{FF2B5EF4-FFF2-40B4-BE49-F238E27FC236}">
                  <a16:creationId xmlns:a16="http://schemas.microsoft.com/office/drawing/2014/main" id="{5411148D-B1E7-4BCA-B488-A11D305EA382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94FC08-E965-47ED-9B73-701ADE8761BC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40D66D-614D-4CB3-8A22-CCEE37FB76FB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1E33539C-CC42-41DC-8A5D-8C16251197F2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27" name="TextBox 101">
                    <a:extLst>
                      <a:ext uri="{FF2B5EF4-FFF2-40B4-BE49-F238E27FC236}">
                        <a16:creationId xmlns:a16="http://schemas.microsoft.com/office/drawing/2014/main" id="{506452F2-4559-40D8-926C-98C4D1C3D99A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FC9726DD-7734-4431-9C36-D938E8CCD0B7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9" name="Gruppieren 228">
                  <a:extLst>
                    <a:ext uri="{FF2B5EF4-FFF2-40B4-BE49-F238E27FC236}">
                      <a16:creationId xmlns:a16="http://schemas.microsoft.com/office/drawing/2014/main" id="{5CC272EF-E090-413A-929B-9292ED307AF9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0" name="TextBox 101">
                    <a:extLst>
                      <a:ext uri="{FF2B5EF4-FFF2-40B4-BE49-F238E27FC236}">
                        <a16:creationId xmlns:a16="http://schemas.microsoft.com/office/drawing/2014/main" id="{648DBF4F-FAEB-45E2-B7E5-3A5932F71EAF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DFE10BE3-ADD3-4378-A305-28BE359044A0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>
                  <a:extLst>
                    <a:ext uri="{FF2B5EF4-FFF2-40B4-BE49-F238E27FC236}">
                      <a16:creationId xmlns:a16="http://schemas.microsoft.com/office/drawing/2014/main" id="{3C0A2BCC-F206-4400-97EF-10E0AF2D0BDC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3" name="TextBox 101">
                    <a:extLst>
                      <a:ext uri="{FF2B5EF4-FFF2-40B4-BE49-F238E27FC236}">
                        <a16:creationId xmlns:a16="http://schemas.microsoft.com/office/drawing/2014/main" id="{A53CDD3C-CEC5-40C7-B74B-411D3371E878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05D36CD0-6B8C-4B3A-BD2E-B547049DF078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02" name="TextBox 101">
                <a:extLst>
                  <a:ext uri="{FF2B5EF4-FFF2-40B4-BE49-F238E27FC236}">
                    <a16:creationId xmlns:a16="http://schemas.microsoft.com/office/drawing/2014/main" id="{FB7D50CA-A921-48BF-A201-AF73D40BEDB1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3" name="Ellipse 227">
                <a:extLst>
                  <a:ext uri="{FF2B5EF4-FFF2-40B4-BE49-F238E27FC236}">
                    <a16:creationId xmlns:a16="http://schemas.microsoft.com/office/drawing/2014/main" id="{C2C28A6C-8DFA-467A-A61B-04FF17091E79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TextBox 101">
                <a:extLst>
                  <a:ext uri="{FF2B5EF4-FFF2-40B4-BE49-F238E27FC236}">
                    <a16:creationId xmlns:a16="http://schemas.microsoft.com/office/drawing/2014/main" id="{9539B8BA-73F8-4C8F-94B9-11A9A2B69C4B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5" name="Ellipse 230">
                <a:extLst>
                  <a:ext uri="{FF2B5EF4-FFF2-40B4-BE49-F238E27FC236}">
                    <a16:creationId xmlns:a16="http://schemas.microsoft.com/office/drawing/2014/main" id="{1A18802A-F9AE-4882-8D7E-B78595B25FE3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TextBox 101">
                <a:extLst>
                  <a:ext uri="{FF2B5EF4-FFF2-40B4-BE49-F238E27FC236}">
                    <a16:creationId xmlns:a16="http://schemas.microsoft.com/office/drawing/2014/main" id="{404CC8FA-E383-4439-A54A-6159D976219D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7" name="Ellipse 233">
                <a:extLst>
                  <a:ext uri="{FF2B5EF4-FFF2-40B4-BE49-F238E27FC236}">
                    <a16:creationId xmlns:a16="http://schemas.microsoft.com/office/drawing/2014/main" id="{C346B4D0-8DE1-468D-A372-2478EBFD35AD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27">
                <a:extLst>
                  <a:ext uri="{FF2B5EF4-FFF2-40B4-BE49-F238E27FC236}">
                    <a16:creationId xmlns:a16="http://schemas.microsoft.com/office/drawing/2014/main" id="{3F13991B-5712-4B53-933E-3D07A596F836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Box 101">
                <a:extLst>
                  <a:ext uri="{FF2B5EF4-FFF2-40B4-BE49-F238E27FC236}">
                    <a16:creationId xmlns:a16="http://schemas.microsoft.com/office/drawing/2014/main" id="{40AFFFC9-02F4-4511-B8D8-ED347DA6F3AD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22" name="Ellipse 230">
                <a:extLst>
                  <a:ext uri="{FF2B5EF4-FFF2-40B4-BE49-F238E27FC236}">
                    <a16:creationId xmlns:a16="http://schemas.microsoft.com/office/drawing/2014/main" id="{AF115BA1-A75A-4612-AFE1-A4A63F656C6D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CDC5F0C6-4D3F-40AE-95DD-05033896A289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88" name="Ellipse 233">
                <a:extLst>
                  <a:ext uri="{FF2B5EF4-FFF2-40B4-BE49-F238E27FC236}">
                    <a16:creationId xmlns:a16="http://schemas.microsoft.com/office/drawing/2014/main" id="{D387818A-FC98-41DD-A30C-47CA6B223AF4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822889D-B07A-4B7C-AF57-EA57483E411D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4" name="Ellipse 233">
                <a:extLst>
                  <a:ext uri="{FF2B5EF4-FFF2-40B4-BE49-F238E27FC236}">
                    <a16:creationId xmlns:a16="http://schemas.microsoft.com/office/drawing/2014/main" id="{2911C8B4-D3CF-4EF2-8119-14A08238CBA7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TextBox 101">
                <a:extLst>
                  <a:ext uri="{FF2B5EF4-FFF2-40B4-BE49-F238E27FC236}">
                    <a16:creationId xmlns:a16="http://schemas.microsoft.com/office/drawing/2014/main" id="{62CC3A97-5568-46ED-A586-7F81E0830AB7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6" name="Ellipse 233">
                <a:extLst>
                  <a:ext uri="{FF2B5EF4-FFF2-40B4-BE49-F238E27FC236}">
                    <a16:creationId xmlns:a16="http://schemas.microsoft.com/office/drawing/2014/main" id="{AE1F52F8-57BE-4C82-A0B8-C1398FF33B9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6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A384B-6C49-46A0-A451-369A53839AB3}"/>
              </a:ext>
            </a:extLst>
          </p:cNvPr>
          <p:cNvCxnSpPr/>
          <p:nvPr/>
        </p:nvCxnSpPr>
        <p:spPr>
          <a:xfrm>
            <a:off x="6689613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03B2C-F123-4643-8850-FAA64BA5FA09}"/>
              </a:ext>
            </a:extLst>
          </p:cNvPr>
          <p:cNvCxnSpPr/>
          <p:nvPr/>
        </p:nvCxnSpPr>
        <p:spPr>
          <a:xfrm>
            <a:off x="9142667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6AACA-DE31-4E35-AB95-7D2121D01B8C}"/>
              </a:ext>
            </a:extLst>
          </p:cNvPr>
          <p:cNvCxnSpPr/>
          <p:nvPr/>
        </p:nvCxnSpPr>
        <p:spPr>
          <a:xfrm>
            <a:off x="6689613" y="8421682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6117DE-884A-42EC-B909-94B4B6A8BBF3}"/>
              </a:ext>
            </a:extLst>
          </p:cNvPr>
          <p:cNvCxnSpPr/>
          <p:nvPr/>
        </p:nvCxnSpPr>
        <p:spPr>
          <a:xfrm>
            <a:off x="6689613" y="604775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C0C1D-1C40-4B06-A516-E52598026726}"/>
              </a:ext>
            </a:extLst>
          </p:cNvPr>
          <p:cNvCxnSpPr/>
          <p:nvPr/>
        </p:nvCxnSpPr>
        <p:spPr>
          <a:xfrm>
            <a:off x="7668490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EB942-1883-4F18-9754-7CA037949C31}"/>
              </a:ext>
            </a:extLst>
          </p:cNvPr>
          <p:cNvCxnSpPr/>
          <p:nvPr/>
        </p:nvCxnSpPr>
        <p:spPr>
          <a:xfrm>
            <a:off x="10121544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623185-E9BF-4E59-9438-7641EEF25E58}"/>
              </a:ext>
            </a:extLst>
          </p:cNvPr>
          <p:cNvCxnSpPr/>
          <p:nvPr/>
        </p:nvCxnSpPr>
        <p:spPr>
          <a:xfrm>
            <a:off x="7668490" y="7378328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12FD88-9D12-4B65-B812-2D964099737C}"/>
              </a:ext>
            </a:extLst>
          </p:cNvPr>
          <p:cNvCxnSpPr/>
          <p:nvPr/>
        </p:nvCxnSpPr>
        <p:spPr>
          <a:xfrm>
            <a:off x="7668490" y="500440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C2F7D-31B4-4ED2-8516-94C55052ABBF}"/>
              </a:ext>
            </a:extLst>
          </p:cNvPr>
          <p:cNvCxnSpPr/>
          <p:nvPr/>
        </p:nvCxnSpPr>
        <p:spPr>
          <a:xfrm flipV="1">
            <a:off x="6689614" y="500440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E9855-7B5D-4073-A17B-809C2DBC2EEA}"/>
              </a:ext>
            </a:extLst>
          </p:cNvPr>
          <p:cNvCxnSpPr/>
          <p:nvPr/>
        </p:nvCxnSpPr>
        <p:spPr>
          <a:xfrm flipH="1">
            <a:off x="9142667" y="500440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A2083C-E18C-4DB3-BE3C-19BE3140F1C7}"/>
              </a:ext>
            </a:extLst>
          </p:cNvPr>
          <p:cNvCxnSpPr/>
          <p:nvPr/>
        </p:nvCxnSpPr>
        <p:spPr>
          <a:xfrm flipV="1">
            <a:off x="9142666" y="7378327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2DBB6-40D5-4A07-8E42-A911D557C06E}"/>
              </a:ext>
            </a:extLst>
          </p:cNvPr>
          <p:cNvCxnSpPr/>
          <p:nvPr/>
        </p:nvCxnSpPr>
        <p:spPr>
          <a:xfrm flipV="1">
            <a:off x="6689612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63BAB-2D55-439F-9836-C6679F16622C}"/>
              </a:ext>
            </a:extLst>
          </p:cNvPr>
          <p:cNvCxnSpPr/>
          <p:nvPr/>
        </p:nvCxnSpPr>
        <p:spPr>
          <a:xfrm>
            <a:off x="6689613" y="633497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89C0-AD65-4078-896B-CF5A8A90136D}"/>
              </a:ext>
            </a:extLst>
          </p:cNvPr>
          <p:cNvCxnSpPr/>
          <p:nvPr/>
        </p:nvCxnSpPr>
        <p:spPr>
          <a:xfrm>
            <a:off x="7668490" y="529161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D5765-3A1D-454E-890E-D74D25E8575E}"/>
              </a:ext>
            </a:extLst>
          </p:cNvPr>
          <p:cNvCxnSpPr/>
          <p:nvPr/>
        </p:nvCxnSpPr>
        <p:spPr>
          <a:xfrm flipV="1">
            <a:off x="6689614" y="529161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44C7C-92D4-4B7F-BDB6-4397A65855E1}"/>
              </a:ext>
            </a:extLst>
          </p:cNvPr>
          <p:cNvCxnSpPr/>
          <p:nvPr/>
        </p:nvCxnSpPr>
        <p:spPr>
          <a:xfrm flipH="1">
            <a:off x="9142667" y="529161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3769B-C606-4D56-8D39-6CF4D3392DB7}"/>
              </a:ext>
            </a:extLst>
          </p:cNvPr>
          <p:cNvCxnSpPr/>
          <p:nvPr/>
        </p:nvCxnSpPr>
        <p:spPr>
          <a:xfrm>
            <a:off x="6689613" y="661925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CBD921-45C3-4C7F-988A-4343A1F393F6}"/>
              </a:ext>
            </a:extLst>
          </p:cNvPr>
          <p:cNvCxnSpPr/>
          <p:nvPr/>
        </p:nvCxnSpPr>
        <p:spPr>
          <a:xfrm>
            <a:off x="7668490" y="55758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4E3492-DAB4-457B-A333-5CF8147C082A}"/>
              </a:ext>
            </a:extLst>
          </p:cNvPr>
          <p:cNvCxnSpPr/>
          <p:nvPr/>
        </p:nvCxnSpPr>
        <p:spPr>
          <a:xfrm flipV="1">
            <a:off x="6689614" y="557589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C2BF3-4CF1-4F72-B593-DC63B6F725A8}"/>
              </a:ext>
            </a:extLst>
          </p:cNvPr>
          <p:cNvCxnSpPr/>
          <p:nvPr/>
        </p:nvCxnSpPr>
        <p:spPr>
          <a:xfrm flipH="1">
            <a:off x="9142667" y="557589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E98450-5FFC-4D00-AC1F-488322A24C20}"/>
              </a:ext>
            </a:extLst>
          </p:cNvPr>
          <p:cNvCxnSpPr/>
          <p:nvPr/>
        </p:nvCxnSpPr>
        <p:spPr>
          <a:xfrm>
            <a:off x="6689613" y="690351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E21B95-B20C-403E-9E43-4F1F72577F1D}"/>
              </a:ext>
            </a:extLst>
          </p:cNvPr>
          <p:cNvCxnSpPr/>
          <p:nvPr/>
        </p:nvCxnSpPr>
        <p:spPr>
          <a:xfrm>
            <a:off x="7668490" y="586016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535CE-4F9A-4D7B-B49D-A960301BA9EE}"/>
              </a:ext>
            </a:extLst>
          </p:cNvPr>
          <p:cNvCxnSpPr/>
          <p:nvPr/>
        </p:nvCxnSpPr>
        <p:spPr>
          <a:xfrm flipV="1">
            <a:off x="6689614" y="586016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04206-D22A-423C-B7E4-621126792030}"/>
              </a:ext>
            </a:extLst>
          </p:cNvPr>
          <p:cNvCxnSpPr/>
          <p:nvPr/>
        </p:nvCxnSpPr>
        <p:spPr>
          <a:xfrm flipH="1">
            <a:off x="9142667" y="586016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23A928-CF8E-431C-841C-F6E34974652E}"/>
              </a:ext>
            </a:extLst>
          </p:cNvPr>
          <p:cNvCxnSpPr/>
          <p:nvPr/>
        </p:nvCxnSpPr>
        <p:spPr>
          <a:xfrm>
            <a:off x="6689613" y="71819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12D5-0AD7-4117-B895-F2C83F67843F}"/>
              </a:ext>
            </a:extLst>
          </p:cNvPr>
          <p:cNvCxnSpPr/>
          <p:nvPr/>
        </p:nvCxnSpPr>
        <p:spPr>
          <a:xfrm>
            <a:off x="7668490" y="61386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A4D8C-CC59-4875-8EE7-32739EA82359}"/>
              </a:ext>
            </a:extLst>
          </p:cNvPr>
          <p:cNvCxnSpPr/>
          <p:nvPr/>
        </p:nvCxnSpPr>
        <p:spPr>
          <a:xfrm flipV="1">
            <a:off x="6689614" y="61386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453EFC-CDD2-4518-978C-4AC037C44E00}"/>
              </a:ext>
            </a:extLst>
          </p:cNvPr>
          <p:cNvCxnSpPr/>
          <p:nvPr/>
        </p:nvCxnSpPr>
        <p:spPr>
          <a:xfrm flipH="1">
            <a:off x="9142667" y="61386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5E3E5-568D-41FC-AFA1-B3B7B34A9882}"/>
              </a:ext>
            </a:extLst>
          </p:cNvPr>
          <p:cNvCxnSpPr/>
          <p:nvPr/>
        </p:nvCxnSpPr>
        <p:spPr>
          <a:xfrm>
            <a:off x="6689613" y="748530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12694-ABC1-40CF-AC00-4B1CA029FB8C}"/>
              </a:ext>
            </a:extLst>
          </p:cNvPr>
          <p:cNvCxnSpPr/>
          <p:nvPr/>
        </p:nvCxnSpPr>
        <p:spPr>
          <a:xfrm>
            <a:off x="7668490" y="644194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7F73-4336-4CDB-AE47-57E70F2368B8}"/>
              </a:ext>
            </a:extLst>
          </p:cNvPr>
          <p:cNvCxnSpPr/>
          <p:nvPr/>
        </p:nvCxnSpPr>
        <p:spPr>
          <a:xfrm flipV="1">
            <a:off x="6689614" y="644194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8C2BB-FBB8-471C-98CE-DCD3D9B10FBD}"/>
              </a:ext>
            </a:extLst>
          </p:cNvPr>
          <p:cNvCxnSpPr/>
          <p:nvPr/>
        </p:nvCxnSpPr>
        <p:spPr>
          <a:xfrm flipH="1">
            <a:off x="9142667" y="644194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249BC-E3CC-4198-B139-C40C2CC92C4A}"/>
              </a:ext>
            </a:extLst>
          </p:cNvPr>
          <p:cNvCxnSpPr/>
          <p:nvPr/>
        </p:nvCxnSpPr>
        <p:spPr>
          <a:xfrm>
            <a:off x="6689613" y="775052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DDF8A-5AC0-4C2B-9382-95C4A5079E65}"/>
              </a:ext>
            </a:extLst>
          </p:cNvPr>
          <p:cNvCxnSpPr/>
          <p:nvPr/>
        </p:nvCxnSpPr>
        <p:spPr>
          <a:xfrm>
            <a:off x="7668490" y="670717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A4CE89-1F09-41BF-8AE9-FE4944643A2B}"/>
              </a:ext>
            </a:extLst>
          </p:cNvPr>
          <p:cNvCxnSpPr/>
          <p:nvPr/>
        </p:nvCxnSpPr>
        <p:spPr>
          <a:xfrm flipV="1">
            <a:off x="6689614" y="670717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AA4298-CBC0-4E62-A46C-DC2DDCB877C1}"/>
              </a:ext>
            </a:extLst>
          </p:cNvPr>
          <p:cNvCxnSpPr/>
          <p:nvPr/>
        </p:nvCxnSpPr>
        <p:spPr>
          <a:xfrm flipH="1">
            <a:off x="9142667" y="670717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A9411D-B114-4D04-867C-D31B42B360C5}"/>
              </a:ext>
            </a:extLst>
          </p:cNvPr>
          <p:cNvCxnSpPr/>
          <p:nvPr/>
        </p:nvCxnSpPr>
        <p:spPr>
          <a:xfrm>
            <a:off x="6689613" y="803261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A7CC51-B1D3-4048-950C-6BB228F46213}"/>
              </a:ext>
            </a:extLst>
          </p:cNvPr>
          <p:cNvCxnSpPr/>
          <p:nvPr/>
        </p:nvCxnSpPr>
        <p:spPr>
          <a:xfrm>
            <a:off x="7668490" y="698926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780E3F-BD1E-4BED-973C-2373CCEBEC00}"/>
              </a:ext>
            </a:extLst>
          </p:cNvPr>
          <p:cNvCxnSpPr/>
          <p:nvPr/>
        </p:nvCxnSpPr>
        <p:spPr>
          <a:xfrm flipV="1">
            <a:off x="6689614" y="6989261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AFD4F5-658B-42BF-AC3F-859CDC8FB25A}"/>
              </a:ext>
            </a:extLst>
          </p:cNvPr>
          <p:cNvCxnSpPr/>
          <p:nvPr/>
        </p:nvCxnSpPr>
        <p:spPr>
          <a:xfrm flipH="1">
            <a:off x="9142667" y="6989261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DF7D4C-0B36-4CD6-B863-60F05168F106}"/>
              </a:ext>
            </a:extLst>
          </p:cNvPr>
          <p:cNvSpPr txBox="1"/>
          <p:nvPr/>
        </p:nvSpPr>
        <p:spPr>
          <a:xfrm>
            <a:off x="7142312" y="8401168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A469C-06E3-48B8-B8AB-8269C66410D2}"/>
              </a:ext>
            </a:extLst>
          </p:cNvPr>
          <p:cNvSpPr txBox="1"/>
          <p:nvPr/>
        </p:nvSpPr>
        <p:spPr>
          <a:xfrm rot="18769495">
            <a:off x="8705361" y="7684105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DB414-89C6-4C05-8486-0DB89E59F508}"/>
              </a:ext>
            </a:extLst>
          </p:cNvPr>
          <p:cNvSpPr txBox="1"/>
          <p:nvPr/>
        </p:nvSpPr>
        <p:spPr>
          <a:xfrm rot="16200000">
            <a:off x="5370950" y="6874481"/>
            <a:ext cx="220765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w &lt;= 1</a:t>
            </a:r>
            <a:endParaRPr lang="de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D7790-05B2-4F67-AF2E-F3336C57BD08}"/>
              </a:ext>
            </a:extLst>
          </p:cNvPr>
          <p:cNvCxnSpPr/>
          <p:nvPr/>
        </p:nvCxnSpPr>
        <p:spPr>
          <a:xfrm flipV="1">
            <a:off x="7031005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96B101-AEF0-41C0-A1A0-B1507A30A393}"/>
              </a:ext>
            </a:extLst>
          </p:cNvPr>
          <p:cNvCxnSpPr/>
          <p:nvPr/>
        </p:nvCxnSpPr>
        <p:spPr>
          <a:xfrm flipV="1">
            <a:off x="7359187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66C595-322F-43C1-BC8F-36F5BD60E0BA}"/>
              </a:ext>
            </a:extLst>
          </p:cNvPr>
          <p:cNvCxnSpPr/>
          <p:nvPr/>
        </p:nvCxnSpPr>
        <p:spPr>
          <a:xfrm flipV="1">
            <a:off x="7749883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07B8C9-BFC3-4247-9AF7-46E333AEE4AE}"/>
              </a:ext>
            </a:extLst>
          </p:cNvPr>
          <p:cNvCxnSpPr/>
          <p:nvPr/>
        </p:nvCxnSpPr>
        <p:spPr>
          <a:xfrm flipV="1">
            <a:off x="804397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4024D9-8569-4E17-AF69-FC746C2FD233}"/>
              </a:ext>
            </a:extLst>
          </p:cNvPr>
          <p:cNvCxnSpPr/>
          <p:nvPr/>
        </p:nvCxnSpPr>
        <p:spPr>
          <a:xfrm flipV="1">
            <a:off x="833806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D8F8D9-DDB9-4E43-8A9E-139D34431441}"/>
              </a:ext>
            </a:extLst>
          </p:cNvPr>
          <p:cNvCxnSpPr/>
          <p:nvPr/>
        </p:nvCxnSpPr>
        <p:spPr>
          <a:xfrm flipV="1">
            <a:off x="8691136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B4DE2A-BF29-493F-8F7E-0A0DCE8E87B1}"/>
              </a:ext>
            </a:extLst>
          </p:cNvPr>
          <p:cNvCxnSpPr/>
          <p:nvPr/>
        </p:nvCxnSpPr>
        <p:spPr>
          <a:xfrm>
            <a:off x="7535140" y="757022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228130-3766-4ABB-912A-5F37C5248F73}"/>
              </a:ext>
            </a:extLst>
          </p:cNvPr>
          <p:cNvCxnSpPr/>
          <p:nvPr/>
        </p:nvCxnSpPr>
        <p:spPr>
          <a:xfrm>
            <a:off x="7327400" y="77673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A5CFA0-D3E8-48DA-A349-3DE481A20FC7}"/>
              </a:ext>
            </a:extLst>
          </p:cNvPr>
          <p:cNvCxnSpPr/>
          <p:nvPr/>
        </p:nvCxnSpPr>
        <p:spPr>
          <a:xfrm>
            <a:off x="7140949" y="796594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8532B8-9710-404C-BC05-3BF09E70D279}"/>
              </a:ext>
            </a:extLst>
          </p:cNvPr>
          <p:cNvCxnSpPr/>
          <p:nvPr/>
        </p:nvCxnSpPr>
        <p:spPr>
          <a:xfrm>
            <a:off x="6923146" y="816501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DCB4BD-0879-4391-A856-F9197EA53A4A}"/>
              </a:ext>
            </a:extLst>
          </p:cNvPr>
          <p:cNvCxnSpPr/>
          <p:nvPr/>
        </p:nvCxnSpPr>
        <p:spPr>
          <a:xfrm>
            <a:off x="11384321" y="639709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A67AB-E17F-4138-852A-D6F08F48E158}"/>
              </a:ext>
            </a:extLst>
          </p:cNvPr>
          <p:cNvCxnSpPr/>
          <p:nvPr/>
        </p:nvCxnSpPr>
        <p:spPr>
          <a:xfrm>
            <a:off x="12363198" y="535373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0FF13E-A16F-4219-A428-A44828E9356C}"/>
              </a:ext>
            </a:extLst>
          </p:cNvPr>
          <p:cNvCxnSpPr/>
          <p:nvPr/>
        </p:nvCxnSpPr>
        <p:spPr>
          <a:xfrm flipV="1">
            <a:off x="13837374" y="535373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39D9C-774B-43D7-92AD-24074AEC55D1}"/>
              </a:ext>
            </a:extLst>
          </p:cNvPr>
          <p:cNvCxnSpPr/>
          <p:nvPr/>
        </p:nvCxnSpPr>
        <p:spPr>
          <a:xfrm flipV="1">
            <a:off x="11384320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5A7ECF-F95E-4533-8CE9-939C6421734C}"/>
              </a:ext>
            </a:extLst>
          </p:cNvPr>
          <p:cNvCxnSpPr/>
          <p:nvPr/>
        </p:nvCxnSpPr>
        <p:spPr>
          <a:xfrm flipV="1">
            <a:off x="11725713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B3CAC-0EC0-4957-9907-E46A8BBD3176}"/>
              </a:ext>
            </a:extLst>
          </p:cNvPr>
          <p:cNvCxnSpPr/>
          <p:nvPr/>
        </p:nvCxnSpPr>
        <p:spPr>
          <a:xfrm flipV="1">
            <a:off x="12053895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2E1279-5264-4491-8E8C-7290B3673932}"/>
              </a:ext>
            </a:extLst>
          </p:cNvPr>
          <p:cNvCxnSpPr/>
          <p:nvPr/>
        </p:nvCxnSpPr>
        <p:spPr>
          <a:xfrm flipV="1">
            <a:off x="12444591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F79EA6-06E3-4DB1-9379-DACF70B41853}"/>
              </a:ext>
            </a:extLst>
          </p:cNvPr>
          <p:cNvCxnSpPr/>
          <p:nvPr/>
        </p:nvCxnSpPr>
        <p:spPr>
          <a:xfrm flipV="1">
            <a:off x="1273868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1B5ACD-69AD-4E9E-AFD0-2C1B3BB5609D}"/>
              </a:ext>
            </a:extLst>
          </p:cNvPr>
          <p:cNvCxnSpPr/>
          <p:nvPr/>
        </p:nvCxnSpPr>
        <p:spPr>
          <a:xfrm flipV="1">
            <a:off x="1303277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08031B9-CEB0-4AA5-A09C-10D8B08E0F45}"/>
              </a:ext>
            </a:extLst>
          </p:cNvPr>
          <p:cNvCxnSpPr/>
          <p:nvPr/>
        </p:nvCxnSpPr>
        <p:spPr>
          <a:xfrm flipV="1">
            <a:off x="13385844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7BD456-0E88-4084-8676-9A019F7FB8AA}"/>
              </a:ext>
            </a:extLst>
          </p:cNvPr>
          <p:cNvCxnSpPr/>
          <p:nvPr/>
        </p:nvCxnSpPr>
        <p:spPr>
          <a:xfrm>
            <a:off x="12229848" y="5545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3B570-6A0E-4F22-801F-D449C72FD529}"/>
              </a:ext>
            </a:extLst>
          </p:cNvPr>
          <p:cNvCxnSpPr/>
          <p:nvPr/>
        </p:nvCxnSpPr>
        <p:spPr>
          <a:xfrm>
            <a:off x="12022108" y="574272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1B27D-6B63-481D-A188-0CA619E9280A}"/>
              </a:ext>
            </a:extLst>
          </p:cNvPr>
          <p:cNvCxnSpPr/>
          <p:nvPr/>
        </p:nvCxnSpPr>
        <p:spPr>
          <a:xfrm>
            <a:off x="11835657" y="594135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411122-A1C8-4362-AFD8-41C32AF7D159}"/>
              </a:ext>
            </a:extLst>
          </p:cNvPr>
          <p:cNvCxnSpPr/>
          <p:nvPr/>
        </p:nvCxnSpPr>
        <p:spPr>
          <a:xfrm>
            <a:off x="11617854" y="61404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6AA1D-300C-4E8E-A77A-13D607ADE462}"/>
              </a:ext>
            </a:extLst>
          </p:cNvPr>
          <p:cNvSpPr txBox="1"/>
          <p:nvPr/>
        </p:nvSpPr>
        <p:spPr>
          <a:xfrm rot="2604902">
            <a:off x="11535305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83F712-01A7-4EE7-9781-625BBAA8BF7C}"/>
              </a:ext>
            </a:extLst>
          </p:cNvPr>
          <p:cNvSpPr txBox="1"/>
          <p:nvPr/>
        </p:nvSpPr>
        <p:spPr>
          <a:xfrm rot="2604902">
            <a:off x="11897643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2039-1E8A-49E1-B58C-6467EA6A4FE5}"/>
              </a:ext>
            </a:extLst>
          </p:cNvPr>
          <p:cNvSpPr txBox="1"/>
          <p:nvPr/>
        </p:nvSpPr>
        <p:spPr>
          <a:xfrm rot="2604902">
            <a:off x="12213038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51FF8-19BE-4D0A-8367-A2E306D43237}"/>
              </a:ext>
            </a:extLst>
          </p:cNvPr>
          <p:cNvSpPr txBox="1"/>
          <p:nvPr/>
        </p:nvSpPr>
        <p:spPr>
          <a:xfrm rot="2604902">
            <a:off x="11760815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FD43A3-D173-451E-87C2-B303E41B6E1A}"/>
              </a:ext>
            </a:extLst>
          </p:cNvPr>
          <p:cNvSpPr txBox="1"/>
          <p:nvPr/>
        </p:nvSpPr>
        <p:spPr>
          <a:xfrm rot="2604902">
            <a:off x="12104103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4FED3F-181E-4A99-8083-00C517D7D46B}"/>
              </a:ext>
            </a:extLst>
          </p:cNvPr>
          <p:cNvSpPr txBox="1"/>
          <p:nvPr/>
        </p:nvSpPr>
        <p:spPr>
          <a:xfrm rot="2604902">
            <a:off x="12444898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2359A-13A6-4112-A8B1-043329366B9E}"/>
              </a:ext>
            </a:extLst>
          </p:cNvPr>
          <p:cNvSpPr txBox="1"/>
          <p:nvPr/>
        </p:nvSpPr>
        <p:spPr>
          <a:xfrm>
            <a:off x="7807449" y="4454778"/>
            <a:ext cx="3412344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logical”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12197318" y="4463245"/>
            <a:ext cx="4075988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Image3dslice “logical”</a:t>
            </a:r>
            <a:endParaRPr lang="de-D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BCD8ED-AA3A-41AD-A503-B914F557637C}"/>
              </a:ext>
            </a:extLst>
          </p:cNvPr>
          <p:cNvSpPr txBox="1"/>
          <p:nvPr/>
        </p:nvSpPr>
        <p:spPr>
          <a:xfrm>
            <a:off x="11514939" y="6969497"/>
            <a:ext cx="4509961" cy="11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R,</a:t>
            </a:r>
            <a:r>
              <a:rPr lang="en-GB" dirty="0">
                <a:solidFill>
                  <a:schemeClr val="accent1"/>
                </a:solidFill>
              </a:rPr>
              <a:t>B,</a:t>
            </a:r>
            <a:r>
              <a:rPr lang="en-GB" dirty="0">
                <a:solidFill>
                  <a:schemeClr val="accent6"/>
                </a:solidFill>
              </a:rPr>
              <a:t>G,</a:t>
            </a:r>
            <a:r>
              <a:rPr lang="en-GB" dirty="0"/>
              <a:t>A are double values in [0,1] 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802801-AF19-434F-832E-22F45374D2AB}"/>
              </a:ext>
            </a:extLst>
          </p:cNvPr>
          <p:cNvSpPr txBox="1"/>
          <p:nvPr/>
        </p:nvSpPr>
        <p:spPr>
          <a:xfrm>
            <a:off x="12072344" y="6354645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76105-1B61-46CF-A65C-36A6B6960483}"/>
              </a:ext>
            </a:extLst>
          </p:cNvPr>
          <p:cNvSpPr txBox="1"/>
          <p:nvPr/>
        </p:nvSpPr>
        <p:spPr>
          <a:xfrm rot="18769495">
            <a:off x="13432498" y="5641679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972C-F563-4FF2-8DB8-64E50B8193D5}"/>
              </a:ext>
            </a:extLst>
          </p:cNvPr>
          <p:cNvSpPr txBox="1"/>
          <p:nvPr/>
        </p:nvSpPr>
        <p:spPr>
          <a:xfrm>
            <a:off x="6075362" y="8414613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(0,0,0)</a:t>
            </a:r>
            <a:endParaRPr lang="de-D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EC876D-E600-4256-A840-FEAE8AAFE9BA}"/>
              </a:ext>
            </a:extLst>
          </p:cNvPr>
          <p:cNvSpPr txBox="1"/>
          <p:nvPr/>
        </p:nvSpPr>
        <p:spPr>
          <a:xfrm>
            <a:off x="9933764" y="4637025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(1,1,1)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204754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5915104" y="7955334"/>
            <a:ext cx="172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“discrete”</a:t>
            </a:r>
            <a:endParaRPr lang="de-DE" sz="1200" dirty="0"/>
          </a:p>
        </p:txBody>
      </p: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879482"/>
            <a:ext cx="34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cxnSp>
        <p:nvCxnSpPr>
          <p:cNvPr id="287" name="Straight Connector 78">
            <a:extLst>
              <a:ext uri="{FF2B5EF4-FFF2-40B4-BE49-F238E27FC236}">
                <a16:creationId xmlns:a16="http://schemas.microsoft.com/office/drawing/2014/main" id="{D824145D-D86D-4647-A8DB-B04868EEE197}"/>
              </a:ext>
            </a:extLst>
          </p:cNvPr>
          <p:cNvCxnSpPr/>
          <p:nvPr/>
        </p:nvCxnSpPr>
        <p:spPr>
          <a:xfrm>
            <a:off x="9587264" y="9451236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79">
            <a:extLst>
              <a:ext uri="{FF2B5EF4-FFF2-40B4-BE49-F238E27FC236}">
                <a16:creationId xmlns:a16="http://schemas.microsoft.com/office/drawing/2014/main" id="{0B7D1802-1EDA-4243-BCB3-AC8B56630F14}"/>
              </a:ext>
            </a:extLst>
          </p:cNvPr>
          <p:cNvCxnSpPr/>
          <p:nvPr/>
        </p:nvCxnSpPr>
        <p:spPr>
          <a:xfrm>
            <a:off x="10406186" y="8578373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80">
            <a:extLst>
              <a:ext uri="{FF2B5EF4-FFF2-40B4-BE49-F238E27FC236}">
                <a16:creationId xmlns:a16="http://schemas.microsoft.com/office/drawing/2014/main" id="{12F9DBC9-CFBF-4924-AA54-B14937CD4B3D}"/>
              </a:ext>
            </a:extLst>
          </p:cNvPr>
          <p:cNvCxnSpPr/>
          <p:nvPr/>
        </p:nvCxnSpPr>
        <p:spPr>
          <a:xfrm flipV="1">
            <a:off x="11639472" y="8578373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81">
            <a:extLst>
              <a:ext uri="{FF2B5EF4-FFF2-40B4-BE49-F238E27FC236}">
                <a16:creationId xmlns:a16="http://schemas.microsoft.com/office/drawing/2014/main" id="{50A4247C-A86E-4C12-81E5-16DFE9FD7032}"/>
              </a:ext>
            </a:extLst>
          </p:cNvPr>
          <p:cNvCxnSpPr/>
          <p:nvPr/>
        </p:nvCxnSpPr>
        <p:spPr>
          <a:xfrm flipV="1">
            <a:off x="9587262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87">
            <a:extLst>
              <a:ext uri="{FF2B5EF4-FFF2-40B4-BE49-F238E27FC236}">
                <a16:creationId xmlns:a16="http://schemas.microsoft.com/office/drawing/2014/main" id="{E802F861-0847-4632-B89A-EEE45A9FA256}"/>
              </a:ext>
            </a:extLst>
          </p:cNvPr>
          <p:cNvCxnSpPr/>
          <p:nvPr/>
        </p:nvCxnSpPr>
        <p:spPr>
          <a:xfrm flipV="1">
            <a:off x="9872869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88">
            <a:extLst>
              <a:ext uri="{FF2B5EF4-FFF2-40B4-BE49-F238E27FC236}">
                <a16:creationId xmlns:a16="http://schemas.microsoft.com/office/drawing/2014/main" id="{2BB4BD76-878C-47E7-BAC1-4E3B86BF9EF3}"/>
              </a:ext>
            </a:extLst>
          </p:cNvPr>
          <p:cNvCxnSpPr/>
          <p:nvPr/>
        </p:nvCxnSpPr>
        <p:spPr>
          <a:xfrm flipV="1">
            <a:off x="101474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89">
            <a:extLst>
              <a:ext uri="{FF2B5EF4-FFF2-40B4-BE49-F238E27FC236}">
                <a16:creationId xmlns:a16="http://schemas.microsoft.com/office/drawing/2014/main" id="{8CBD814C-569A-4A9E-A25C-0B717D187BF2}"/>
              </a:ext>
            </a:extLst>
          </p:cNvPr>
          <p:cNvCxnSpPr/>
          <p:nvPr/>
        </p:nvCxnSpPr>
        <p:spPr>
          <a:xfrm flipV="1">
            <a:off x="10474278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90">
            <a:extLst>
              <a:ext uri="{FF2B5EF4-FFF2-40B4-BE49-F238E27FC236}">
                <a16:creationId xmlns:a16="http://schemas.microsoft.com/office/drawing/2014/main" id="{C2449504-C1D8-4C05-8853-3026BE7EC131}"/>
              </a:ext>
            </a:extLst>
          </p:cNvPr>
          <p:cNvCxnSpPr/>
          <p:nvPr/>
        </p:nvCxnSpPr>
        <p:spPr>
          <a:xfrm flipV="1">
            <a:off x="10720313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91">
            <a:extLst>
              <a:ext uri="{FF2B5EF4-FFF2-40B4-BE49-F238E27FC236}">
                <a16:creationId xmlns:a16="http://schemas.microsoft.com/office/drawing/2014/main" id="{0B81113F-0F33-4D9F-AD68-81BC1B2715EB}"/>
              </a:ext>
            </a:extLst>
          </p:cNvPr>
          <p:cNvCxnSpPr/>
          <p:nvPr/>
        </p:nvCxnSpPr>
        <p:spPr>
          <a:xfrm flipV="1">
            <a:off x="10966347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92">
            <a:extLst>
              <a:ext uri="{FF2B5EF4-FFF2-40B4-BE49-F238E27FC236}">
                <a16:creationId xmlns:a16="http://schemas.microsoft.com/office/drawing/2014/main" id="{A65DD0A6-7027-4291-AD41-20789F103E0F}"/>
              </a:ext>
            </a:extLst>
          </p:cNvPr>
          <p:cNvCxnSpPr/>
          <p:nvPr/>
        </p:nvCxnSpPr>
        <p:spPr>
          <a:xfrm flipV="1">
            <a:off x="112617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93">
            <a:extLst>
              <a:ext uri="{FF2B5EF4-FFF2-40B4-BE49-F238E27FC236}">
                <a16:creationId xmlns:a16="http://schemas.microsoft.com/office/drawing/2014/main" id="{2C02D899-AADB-4CC5-B186-FB3A4A66B9DD}"/>
              </a:ext>
            </a:extLst>
          </p:cNvPr>
          <p:cNvCxnSpPr/>
          <p:nvPr/>
        </p:nvCxnSpPr>
        <p:spPr>
          <a:xfrm>
            <a:off x="10294626" y="873891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94">
            <a:extLst>
              <a:ext uri="{FF2B5EF4-FFF2-40B4-BE49-F238E27FC236}">
                <a16:creationId xmlns:a16="http://schemas.microsoft.com/office/drawing/2014/main" id="{9D78BFE3-7101-419E-B81F-3EB6439B621A}"/>
              </a:ext>
            </a:extLst>
          </p:cNvPr>
          <p:cNvCxnSpPr/>
          <p:nvPr/>
        </p:nvCxnSpPr>
        <p:spPr>
          <a:xfrm>
            <a:off x="10120832" y="8903795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95">
            <a:extLst>
              <a:ext uri="{FF2B5EF4-FFF2-40B4-BE49-F238E27FC236}">
                <a16:creationId xmlns:a16="http://schemas.microsoft.com/office/drawing/2014/main" id="{7CF2A5FF-AFFD-4311-A65B-B19CB6AF24E5}"/>
              </a:ext>
            </a:extLst>
          </p:cNvPr>
          <p:cNvCxnSpPr/>
          <p:nvPr/>
        </p:nvCxnSpPr>
        <p:spPr>
          <a:xfrm>
            <a:off x="9964849" y="906997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96">
            <a:extLst>
              <a:ext uri="{FF2B5EF4-FFF2-40B4-BE49-F238E27FC236}">
                <a16:creationId xmlns:a16="http://schemas.microsoft.com/office/drawing/2014/main" id="{8AE192D2-9AAC-40F9-B5DE-8B6727B3E59F}"/>
              </a:ext>
            </a:extLst>
          </p:cNvPr>
          <p:cNvCxnSpPr/>
          <p:nvPr/>
        </p:nvCxnSpPr>
        <p:spPr>
          <a:xfrm>
            <a:off x="9782636" y="923651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106">
            <a:extLst>
              <a:ext uri="{FF2B5EF4-FFF2-40B4-BE49-F238E27FC236}">
                <a16:creationId xmlns:a16="http://schemas.microsoft.com/office/drawing/2014/main" id="{61C5548C-4557-42E1-A9C5-E6E8E615EDB5}"/>
              </a:ext>
            </a:extLst>
          </p:cNvPr>
          <p:cNvSpPr txBox="1"/>
          <p:nvPr/>
        </p:nvSpPr>
        <p:spPr>
          <a:xfrm>
            <a:off x="11407753" y="9397346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08" name="TextBox 106">
            <a:extLst>
              <a:ext uri="{FF2B5EF4-FFF2-40B4-BE49-F238E27FC236}">
                <a16:creationId xmlns:a16="http://schemas.microsoft.com/office/drawing/2014/main" id="{49899F57-EE06-463E-AF36-E41883984410}"/>
              </a:ext>
            </a:extLst>
          </p:cNvPr>
          <p:cNvSpPr txBox="1"/>
          <p:nvPr/>
        </p:nvSpPr>
        <p:spPr>
          <a:xfrm>
            <a:off x="10099699" y="837394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889070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in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3" name="TextBox 106">
            <a:extLst>
              <a:ext uri="{FF2B5EF4-FFF2-40B4-BE49-F238E27FC236}">
                <a16:creationId xmlns:a16="http://schemas.microsoft.com/office/drawing/2014/main" id="{F8BBDCE7-BA67-4397-B9CF-EE2AC90B3137}"/>
              </a:ext>
            </a:extLst>
          </p:cNvPr>
          <p:cNvSpPr txBox="1"/>
          <p:nvPr/>
        </p:nvSpPr>
        <p:spPr>
          <a:xfrm>
            <a:off x="9386761" y="93275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cxnSp>
        <p:nvCxnSpPr>
          <p:cNvPr id="421" name="Straight Connector 78">
            <a:extLst>
              <a:ext uri="{FF2B5EF4-FFF2-40B4-BE49-F238E27FC236}">
                <a16:creationId xmlns:a16="http://schemas.microsoft.com/office/drawing/2014/main" id="{2075E7D9-4ECC-483B-B15E-7FDD3E5CF8E2}"/>
              </a:ext>
            </a:extLst>
          </p:cNvPr>
          <p:cNvCxnSpPr/>
          <p:nvPr/>
        </p:nvCxnSpPr>
        <p:spPr>
          <a:xfrm>
            <a:off x="13593503" y="9448152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9">
            <a:extLst>
              <a:ext uri="{FF2B5EF4-FFF2-40B4-BE49-F238E27FC236}">
                <a16:creationId xmlns:a16="http://schemas.microsoft.com/office/drawing/2014/main" id="{544E53E0-B023-43F4-BF86-DFFFC117B559}"/>
              </a:ext>
            </a:extLst>
          </p:cNvPr>
          <p:cNvCxnSpPr/>
          <p:nvPr/>
        </p:nvCxnSpPr>
        <p:spPr>
          <a:xfrm>
            <a:off x="14412425" y="8575289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80">
            <a:extLst>
              <a:ext uri="{FF2B5EF4-FFF2-40B4-BE49-F238E27FC236}">
                <a16:creationId xmlns:a16="http://schemas.microsoft.com/office/drawing/2014/main" id="{F9DF3709-E124-4518-8EBB-3FC40D385438}"/>
              </a:ext>
            </a:extLst>
          </p:cNvPr>
          <p:cNvCxnSpPr/>
          <p:nvPr/>
        </p:nvCxnSpPr>
        <p:spPr>
          <a:xfrm flipV="1">
            <a:off x="15645711" y="8575289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81">
            <a:extLst>
              <a:ext uri="{FF2B5EF4-FFF2-40B4-BE49-F238E27FC236}">
                <a16:creationId xmlns:a16="http://schemas.microsoft.com/office/drawing/2014/main" id="{89BD92E4-E25D-4608-9AC7-899732D570A2}"/>
              </a:ext>
            </a:extLst>
          </p:cNvPr>
          <p:cNvCxnSpPr/>
          <p:nvPr/>
        </p:nvCxnSpPr>
        <p:spPr>
          <a:xfrm flipV="1">
            <a:off x="13593501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87">
            <a:extLst>
              <a:ext uri="{FF2B5EF4-FFF2-40B4-BE49-F238E27FC236}">
                <a16:creationId xmlns:a16="http://schemas.microsoft.com/office/drawing/2014/main" id="{983CA93C-CDA9-4795-A5CE-282B924FF13E}"/>
              </a:ext>
            </a:extLst>
          </p:cNvPr>
          <p:cNvCxnSpPr/>
          <p:nvPr/>
        </p:nvCxnSpPr>
        <p:spPr>
          <a:xfrm flipV="1">
            <a:off x="13879108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88">
            <a:extLst>
              <a:ext uri="{FF2B5EF4-FFF2-40B4-BE49-F238E27FC236}">
                <a16:creationId xmlns:a16="http://schemas.microsoft.com/office/drawing/2014/main" id="{84826F48-AE75-4A58-9B16-26952BE60C10}"/>
              </a:ext>
            </a:extLst>
          </p:cNvPr>
          <p:cNvCxnSpPr/>
          <p:nvPr/>
        </p:nvCxnSpPr>
        <p:spPr>
          <a:xfrm flipV="1">
            <a:off x="141536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89">
            <a:extLst>
              <a:ext uri="{FF2B5EF4-FFF2-40B4-BE49-F238E27FC236}">
                <a16:creationId xmlns:a16="http://schemas.microsoft.com/office/drawing/2014/main" id="{774A8658-5D6E-4EFA-B89B-C0E0F73FAEDE}"/>
              </a:ext>
            </a:extLst>
          </p:cNvPr>
          <p:cNvCxnSpPr/>
          <p:nvPr/>
        </p:nvCxnSpPr>
        <p:spPr>
          <a:xfrm flipV="1">
            <a:off x="14480517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90">
            <a:extLst>
              <a:ext uri="{FF2B5EF4-FFF2-40B4-BE49-F238E27FC236}">
                <a16:creationId xmlns:a16="http://schemas.microsoft.com/office/drawing/2014/main" id="{5101F4DB-1EF6-4E4C-9C5B-2424A8C5798B}"/>
              </a:ext>
            </a:extLst>
          </p:cNvPr>
          <p:cNvCxnSpPr/>
          <p:nvPr/>
        </p:nvCxnSpPr>
        <p:spPr>
          <a:xfrm flipV="1">
            <a:off x="14726552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91">
            <a:extLst>
              <a:ext uri="{FF2B5EF4-FFF2-40B4-BE49-F238E27FC236}">
                <a16:creationId xmlns:a16="http://schemas.microsoft.com/office/drawing/2014/main" id="{D12517CF-6668-4519-96FB-C356F2144A94}"/>
              </a:ext>
            </a:extLst>
          </p:cNvPr>
          <p:cNvCxnSpPr/>
          <p:nvPr/>
        </p:nvCxnSpPr>
        <p:spPr>
          <a:xfrm flipV="1">
            <a:off x="14972586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92">
            <a:extLst>
              <a:ext uri="{FF2B5EF4-FFF2-40B4-BE49-F238E27FC236}">
                <a16:creationId xmlns:a16="http://schemas.microsoft.com/office/drawing/2014/main" id="{2A8EE361-27C9-4B35-B781-271D0FC908A2}"/>
              </a:ext>
            </a:extLst>
          </p:cNvPr>
          <p:cNvCxnSpPr/>
          <p:nvPr/>
        </p:nvCxnSpPr>
        <p:spPr>
          <a:xfrm flipV="1">
            <a:off x="152679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93">
            <a:extLst>
              <a:ext uri="{FF2B5EF4-FFF2-40B4-BE49-F238E27FC236}">
                <a16:creationId xmlns:a16="http://schemas.microsoft.com/office/drawing/2014/main" id="{C73348DF-AB32-4D79-9F56-85925BA62ADC}"/>
              </a:ext>
            </a:extLst>
          </p:cNvPr>
          <p:cNvCxnSpPr/>
          <p:nvPr/>
        </p:nvCxnSpPr>
        <p:spPr>
          <a:xfrm>
            <a:off x="14300865" y="8735832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94">
            <a:extLst>
              <a:ext uri="{FF2B5EF4-FFF2-40B4-BE49-F238E27FC236}">
                <a16:creationId xmlns:a16="http://schemas.microsoft.com/office/drawing/2014/main" id="{349E3D79-909F-4F98-9ECC-FE687830039C}"/>
              </a:ext>
            </a:extLst>
          </p:cNvPr>
          <p:cNvCxnSpPr/>
          <p:nvPr/>
        </p:nvCxnSpPr>
        <p:spPr>
          <a:xfrm>
            <a:off x="14127071" y="8900711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95">
            <a:extLst>
              <a:ext uri="{FF2B5EF4-FFF2-40B4-BE49-F238E27FC236}">
                <a16:creationId xmlns:a16="http://schemas.microsoft.com/office/drawing/2014/main" id="{F35031C5-2431-4E02-8B02-20D0B4B68744}"/>
              </a:ext>
            </a:extLst>
          </p:cNvPr>
          <p:cNvCxnSpPr/>
          <p:nvPr/>
        </p:nvCxnSpPr>
        <p:spPr>
          <a:xfrm>
            <a:off x="13971088" y="906688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96">
            <a:extLst>
              <a:ext uri="{FF2B5EF4-FFF2-40B4-BE49-F238E27FC236}">
                <a16:creationId xmlns:a16="http://schemas.microsoft.com/office/drawing/2014/main" id="{EC5E27CC-6CF5-43F1-8677-2A1915875B12}"/>
              </a:ext>
            </a:extLst>
          </p:cNvPr>
          <p:cNvCxnSpPr/>
          <p:nvPr/>
        </p:nvCxnSpPr>
        <p:spPr>
          <a:xfrm>
            <a:off x="13788875" y="923342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06">
            <a:extLst>
              <a:ext uri="{FF2B5EF4-FFF2-40B4-BE49-F238E27FC236}">
                <a16:creationId xmlns:a16="http://schemas.microsoft.com/office/drawing/2014/main" id="{A9A6CB97-824D-431E-B298-0D1CAF7DE97F}"/>
              </a:ext>
            </a:extLst>
          </p:cNvPr>
          <p:cNvSpPr txBox="1"/>
          <p:nvPr/>
        </p:nvSpPr>
        <p:spPr>
          <a:xfrm>
            <a:off x="15607791" y="93937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7" name="TextBox 106">
            <a:extLst>
              <a:ext uri="{FF2B5EF4-FFF2-40B4-BE49-F238E27FC236}">
                <a16:creationId xmlns:a16="http://schemas.microsoft.com/office/drawing/2014/main" id="{41FE6075-68A4-4976-9580-1C9B303C1497}"/>
              </a:ext>
            </a:extLst>
          </p:cNvPr>
          <p:cNvSpPr txBox="1"/>
          <p:nvPr/>
        </p:nvSpPr>
        <p:spPr>
          <a:xfrm>
            <a:off x="14105937" y="8370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45230" y="9801298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0" name="TextBox 106">
            <a:extLst>
              <a:ext uri="{FF2B5EF4-FFF2-40B4-BE49-F238E27FC236}">
                <a16:creationId xmlns:a16="http://schemas.microsoft.com/office/drawing/2014/main" id="{8959B4C8-09E2-4643-A59F-F59C5ED3289D}"/>
              </a:ext>
            </a:extLst>
          </p:cNvPr>
          <p:cNvSpPr txBox="1"/>
          <p:nvPr/>
        </p:nvSpPr>
        <p:spPr>
          <a:xfrm>
            <a:off x="13393000" y="9324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326320" y="6843249"/>
            <a:ext cx="1297209" cy="619860"/>
            <a:chOff x="685118" y="2984790"/>
            <a:chExt cx="1297209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60F6E-E0C5-4C8B-97DA-E7705AE9EBF0}"/>
              </a:ext>
            </a:extLst>
          </p:cNvPr>
          <p:cNvGrpSpPr/>
          <p:nvPr/>
        </p:nvGrpSpPr>
        <p:grpSpPr>
          <a:xfrm>
            <a:off x="4667106" y="8331166"/>
            <a:ext cx="3338664" cy="1350651"/>
            <a:chOff x="256575" y="4472139"/>
            <a:chExt cx="3338664" cy="135065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DCB4BD-0879-4391-A856-F9197EA53A4A}"/>
                </a:ext>
              </a:extLst>
            </p:cNvPr>
            <p:cNvCxnSpPr/>
            <p:nvPr/>
          </p:nvCxnSpPr>
          <p:spPr>
            <a:xfrm>
              <a:off x="724107" y="5589929"/>
              <a:ext cx="2052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3A67AB-E17F-4138-852A-D6F08F48E158}"/>
                </a:ext>
              </a:extLst>
            </p:cNvPr>
            <p:cNvCxnSpPr/>
            <p:nvPr/>
          </p:nvCxnSpPr>
          <p:spPr>
            <a:xfrm>
              <a:off x="1543029" y="4717066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0FF13E-A16F-4219-A428-A44828E9356C}"/>
                </a:ext>
              </a:extLst>
            </p:cNvPr>
            <p:cNvCxnSpPr/>
            <p:nvPr/>
          </p:nvCxnSpPr>
          <p:spPr>
            <a:xfrm flipV="1">
              <a:off x="2776315" y="4717065"/>
              <a:ext cx="818922" cy="8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239D9C-774B-43D7-92AD-24074AEC55D1}"/>
                </a:ext>
              </a:extLst>
            </p:cNvPr>
            <p:cNvCxnSpPr/>
            <p:nvPr/>
          </p:nvCxnSpPr>
          <p:spPr>
            <a:xfrm flipV="1">
              <a:off x="724105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5A7ECF-F95E-4533-8CE9-939C6421734C}"/>
                </a:ext>
              </a:extLst>
            </p:cNvPr>
            <p:cNvCxnSpPr/>
            <p:nvPr/>
          </p:nvCxnSpPr>
          <p:spPr>
            <a:xfrm flipV="1">
              <a:off x="1009712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6B3CAC-0EC0-4957-9907-E46A8BBD3176}"/>
                </a:ext>
              </a:extLst>
            </p:cNvPr>
            <p:cNvCxnSpPr/>
            <p:nvPr/>
          </p:nvCxnSpPr>
          <p:spPr>
            <a:xfrm flipV="1">
              <a:off x="12842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2E1279-5264-4491-8E8C-7290B3673932}"/>
                </a:ext>
              </a:extLst>
            </p:cNvPr>
            <p:cNvCxnSpPr/>
            <p:nvPr/>
          </p:nvCxnSpPr>
          <p:spPr>
            <a:xfrm flipV="1">
              <a:off x="1611121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F79EA6-06E3-4DB1-9379-DACF70B41853}"/>
                </a:ext>
              </a:extLst>
            </p:cNvPr>
            <p:cNvCxnSpPr/>
            <p:nvPr/>
          </p:nvCxnSpPr>
          <p:spPr>
            <a:xfrm flipV="1">
              <a:off x="1857156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1B5ACD-69AD-4E9E-AFD0-2C1B3BB5609D}"/>
                </a:ext>
              </a:extLst>
            </p:cNvPr>
            <p:cNvCxnSpPr/>
            <p:nvPr/>
          </p:nvCxnSpPr>
          <p:spPr>
            <a:xfrm flipV="1">
              <a:off x="2103190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8031B9-CEB0-4AA5-A09C-10D8B08E0F45}"/>
                </a:ext>
              </a:extLst>
            </p:cNvPr>
            <p:cNvCxnSpPr/>
            <p:nvPr/>
          </p:nvCxnSpPr>
          <p:spPr>
            <a:xfrm flipV="1">
              <a:off x="23985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7BD456-0E88-4084-8676-9A019F7FB8AA}"/>
                </a:ext>
              </a:extLst>
            </p:cNvPr>
            <p:cNvCxnSpPr/>
            <p:nvPr/>
          </p:nvCxnSpPr>
          <p:spPr>
            <a:xfrm>
              <a:off x="1431469" y="4877609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D3B570-6A0E-4F22-801F-D449C72FD529}"/>
                </a:ext>
              </a:extLst>
            </p:cNvPr>
            <p:cNvCxnSpPr/>
            <p:nvPr/>
          </p:nvCxnSpPr>
          <p:spPr>
            <a:xfrm>
              <a:off x="1257675" y="5042488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21B27D-6B63-481D-A188-0CA619E9280A}"/>
                </a:ext>
              </a:extLst>
            </p:cNvPr>
            <p:cNvCxnSpPr/>
            <p:nvPr/>
          </p:nvCxnSpPr>
          <p:spPr>
            <a:xfrm>
              <a:off x="1101692" y="520866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411122-A1C8-4362-AFD8-41C32AF7D159}"/>
                </a:ext>
              </a:extLst>
            </p:cNvPr>
            <p:cNvCxnSpPr/>
            <p:nvPr/>
          </p:nvCxnSpPr>
          <p:spPr>
            <a:xfrm>
              <a:off x="919479" y="537520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6">
              <a:extLst>
                <a:ext uri="{FF2B5EF4-FFF2-40B4-BE49-F238E27FC236}">
                  <a16:creationId xmlns:a16="http://schemas.microsoft.com/office/drawing/2014/main" id="{9A889EB2-D896-49BE-8862-1F468F084102}"/>
                </a:ext>
              </a:extLst>
            </p:cNvPr>
            <p:cNvSpPr txBox="1"/>
            <p:nvPr/>
          </p:nvSpPr>
          <p:spPr>
            <a:xfrm>
              <a:off x="2544596" y="5536038"/>
              <a:ext cx="897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err="1"/>
                <a:t>res_x</a:t>
              </a:r>
              <a:r>
                <a:rPr lang="en-GB" sz="1200" dirty="0"/>
                <a:t>, 0, z)</a:t>
              </a:r>
              <a:endParaRPr lang="de-DE" sz="1200" dirty="0"/>
            </a:p>
          </p:txBody>
        </p:sp>
        <p:sp>
          <p:nvSpPr>
            <p:cNvPr id="185" name="TextBox 106">
              <a:extLst>
                <a:ext uri="{FF2B5EF4-FFF2-40B4-BE49-F238E27FC236}">
                  <a16:creationId xmlns:a16="http://schemas.microsoft.com/office/drawing/2014/main" id="{600648FB-0298-48C8-A60D-BF8B4D9F64CA}"/>
                </a:ext>
              </a:extLst>
            </p:cNvPr>
            <p:cNvSpPr txBox="1"/>
            <p:nvPr/>
          </p:nvSpPr>
          <p:spPr>
            <a:xfrm>
              <a:off x="256575" y="5545791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(0, 0, z)</a:t>
              </a:r>
              <a:endParaRPr lang="de-DE" sz="1200" dirty="0"/>
            </a:p>
          </p:txBody>
        </p:sp>
        <p:sp>
          <p:nvSpPr>
            <p:cNvPr id="186" name="TextBox 106">
              <a:extLst>
                <a:ext uri="{FF2B5EF4-FFF2-40B4-BE49-F238E27FC236}">
                  <a16:creationId xmlns:a16="http://schemas.microsoft.com/office/drawing/2014/main" id="{19168628-AB0D-44A2-8A3B-15E5B72852F4}"/>
                </a:ext>
              </a:extLst>
            </p:cNvPr>
            <p:cNvSpPr txBox="1"/>
            <p:nvPr/>
          </p:nvSpPr>
          <p:spPr>
            <a:xfrm>
              <a:off x="1055029" y="4472139"/>
              <a:ext cx="519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res_y</a:t>
              </a:r>
              <a:endParaRPr lang="de-DE" sz="1200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C3BE7F-F228-4ECD-A5A9-DFD013CF19CB}"/>
                </a:ext>
              </a:extLst>
            </p:cNvPr>
            <p:cNvGrpSpPr/>
            <p:nvPr/>
          </p:nvGrpSpPr>
          <p:grpSpPr>
            <a:xfrm>
              <a:off x="720843" y="4997673"/>
              <a:ext cx="1297209" cy="619860"/>
              <a:chOff x="685118" y="2984790"/>
              <a:chExt cx="1297209" cy="619860"/>
            </a:xfrm>
          </p:grpSpPr>
          <p:sp>
            <p:nvSpPr>
              <p:cNvPr id="357" name="TextBox 101">
                <a:extLst>
                  <a:ext uri="{FF2B5EF4-FFF2-40B4-BE49-F238E27FC236}">
                    <a16:creationId xmlns:a16="http://schemas.microsoft.com/office/drawing/2014/main" id="{95A56619-1008-45DC-B00B-E36831D9FDC6}"/>
                  </a:ext>
                </a:extLst>
              </p:cNvPr>
              <p:cNvSpPr txBox="1"/>
              <p:nvPr/>
            </p:nvSpPr>
            <p:spPr>
              <a:xfrm rot="2604902">
                <a:off x="1690514" y="2998352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17214FF-1296-4EF9-BD70-0CB46997744E}"/>
                  </a:ext>
                </a:extLst>
              </p:cNvPr>
              <p:cNvGrpSpPr/>
              <p:nvPr/>
            </p:nvGrpSpPr>
            <p:grpSpPr>
              <a:xfrm>
                <a:off x="685118" y="2984790"/>
                <a:ext cx="1161009" cy="619860"/>
                <a:chOff x="685118" y="2984790"/>
                <a:chExt cx="1161009" cy="619860"/>
              </a:xfrm>
            </p:grpSpPr>
            <p:grpSp>
              <p:nvGrpSpPr>
                <p:cNvPr id="368" name="Gruppieren 7">
                  <a:extLst>
                    <a:ext uri="{FF2B5EF4-FFF2-40B4-BE49-F238E27FC236}">
                      <a16:creationId xmlns:a16="http://schemas.microsoft.com/office/drawing/2014/main" id="{2924B2FD-6D93-497B-B4F5-1E2286C21063}"/>
                    </a:ext>
                  </a:extLst>
                </p:cNvPr>
                <p:cNvGrpSpPr/>
                <p:nvPr/>
              </p:nvGrpSpPr>
              <p:grpSpPr>
                <a:xfrm>
                  <a:off x="835909" y="3344867"/>
                  <a:ext cx="841422" cy="259783"/>
                  <a:chOff x="7356384" y="5260503"/>
                  <a:chExt cx="841422" cy="259783"/>
                </a:xfrm>
              </p:grpSpPr>
              <p:grpSp>
                <p:nvGrpSpPr>
                  <p:cNvPr id="459" name="Gruppieren 225">
                    <a:extLst>
                      <a:ext uri="{FF2B5EF4-FFF2-40B4-BE49-F238E27FC236}">
                        <a16:creationId xmlns:a16="http://schemas.microsoft.com/office/drawing/2014/main" id="{6EFB945C-31B3-4B00-9F61-9FD4884C4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05993" y="5274065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6" name="TextBox 101">
                      <a:extLst>
                        <a:ext uri="{FF2B5EF4-FFF2-40B4-BE49-F238E27FC236}">
                          <a16:creationId xmlns:a16="http://schemas.microsoft.com/office/drawing/2014/main" id="{840F4FFA-948E-4039-89B9-9BB3BB0D315E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7" name="Ellipse 227">
                      <a:extLst>
                        <a:ext uri="{FF2B5EF4-FFF2-40B4-BE49-F238E27FC236}">
                          <a16:creationId xmlns:a16="http://schemas.microsoft.com/office/drawing/2014/main" id="{483041E8-E79B-4A66-9C4F-A85A2A28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0" name="Gruppieren 228">
                    <a:extLst>
                      <a:ext uri="{FF2B5EF4-FFF2-40B4-BE49-F238E27FC236}">
                        <a16:creationId xmlns:a16="http://schemas.microsoft.com/office/drawing/2014/main" id="{9DFD13F4-DCCF-460D-8029-E81D9CF6E0D5}"/>
                      </a:ext>
                    </a:extLst>
                  </p:cNvPr>
                  <p:cNvGrpSpPr/>
                  <p:nvPr/>
                </p:nvGrpSpPr>
                <p:grpSpPr>
                  <a:xfrm>
                    <a:off x="7612358" y="526050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4" name="TextBox 101">
                      <a:extLst>
                        <a:ext uri="{FF2B5EF4-FFF2-40B4-BE49-F238E27FC236}">
                          <a16:creationId xmlns:a16="http://schemas.microsoft.com/office/drawing/2014/main" id="{699F8BDA-EE76-4662-A651-8CDA1F8FB5B4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5" name="Ellipse 230">
                      <a:extLst>
                        <a:ext uri="{FF2B5EF4-FFF2-40B4-BE49-F238E27FC236}">
                          <a16:creationId xmlns:a16="http://schemas.microsoft.com/office/drawing/2014/main" id="{93561175-0FD9-413A-BD92-403B18CCA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1" name="Gruppieren 231">
                    <a:extLst>
                      <a:ext uri="{FF2B5EF4-FFF2-40B4-BE49-F238E27FC236}">
                        <a16:creationId xmlns:a16="http://schemas.microsoft.com/office/drawing/2014/main" id="{DD2E9C84-7A78-4B83-98FB-2DED8C6B37B2}"/>
                      </a:ext>
                    </a:extLst>
                  </p:cNvPr>
                  <p:cNvGrpSpPr/>
                  <p:nvPr/>
                </p:nvGrpSpPr>
                <p:grpSpPr>
                  <a:xfrm>
                    <a:off x="7356384" y="526171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2" name="TextBox 101">
                      <a:extLst>
                        <a:ext uri="{FF2B5EF4-FFF2-40B4-BE49-F238E27FC236}">
                          <a16:creationId xmlns:a16="http://schemas.microsoft.com/office/drawing/2014/main" id="{3D95231D-EE22-4190-9A1D-D274DE4763F9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3" name="Ellipse 233">
                      <a:extLst>
                        <a:ext uri="{FF2B5EF4-FFF2-40B4-BE49-F238E27FC236}">
                          <a16:creationId xmlns:a16="http://schemas.microsoft.com/office/drawing/2014/main" id="{BDBBAD72-D64B-455C-BCD1-6216182A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444" name="TextBox 101">
                  <a:extLst>
                    <a:ext uri="{FF2B5EF4-FFF2-40B4-BE49-F238E27FC236}">
                      <a16:creationId xmlns:a16="http://schemas.microsoft.com/office/drawing/2014/main" id="{77F7871B-E4C3-44FC-8E1F-1206EFACD02E}"/>
                    </a:ext>
                  </a:extLst>
                </p:cNvPr>
                <p:cNvSpPr txBox="1"/>
                <p:nvPr/>
              </p:nvSpPr>
              <p:spPr>
                <a:xfrm rot="2604902">
                  <a:off x="1530644" y="3181513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5" name="Ellipse 227">
                  <a:extLst>
                    <a:ext uri="{FF2B5EF4-FFF2-40B4-BE49-F238E27FC236}">
                      <a16:creationId xmlns:a16="http://schemas.microsoft.com/office/drawing/2014/main" id="{2230A1AA-5B52-4DB1-9172-2039E15BE61B}"/>
                    </a:ext>
                  </a:extLst>
                </p:cNvPr>
                <p:cNvSpPr/>
                <p:nvPr/>
              </p:nvSpPr>
              <p:spPr>
                <a:xfrm>
                  <a:off x="1640538" y="32808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6" name="TextBox 101">
                  <a:extLst>
                    <a:ext uri="{FF2B5EF4-FFF2-40B4-BE49-F238E27FC236}">
                      <a16:creationId xmlns:a16="http://schemas.microsoft.com/office/drawing/2014/main" id="{AA79EA1B-E4BD-4E0C-B042-23CAE3D9B5E3}"/>
                    </a:ext>
                  </a:extLst>
                </p:cNvPr>
                <p:cNvSpPr txBox="1"/>
                <p:nvPr/>
              </p:nvSpPr>
              <p:spPr>
                <a:xfrm rot="2604902">
                  <a:off x="1237009" y="316795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7" name="Ellipse 230">
                  <a:extLst>
                    <a:ext uri="{FF2B5EF4-FFF2-40B4-BE49-F238E27FC236}">
                      <a16:creationId xmlns:a16="http://schemas.microsoft.com/office/drawing/2014/main" id="{79A38820-7DD8-4FF1-99B8-47E152A71B56}"/>
                    </a:ext>
                  </a:extLst>
                </p:cNvPr>
                <p:cNvSpPr/>
                <p:nvPr/>
              </p:nvSpPr>
              <p:spPr>
                <a:xfrm>
                  <a:off x="1346903" y="3267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8" name="TextBox 101">
                  <a:extLst>
                    <a:ext uri="{FF2B5EF4-FFF2-40B4-BE49-F238E27FC236}">
                      <a16:creationId xmlns:a16="http://schemas.microsoft.com/office/drawing/2014/main" id="{B5F12F81-F820-43E9-A6B4-F261D9C0C92F}"/>
                    </a:ext>
                  </a:extLst>
                </p:cNvPr>
                <p:cNvSpPr txBox="1"/>
                <p:nvPr/>
              </p:nvSpPr>
              <p:spPr>
                <a:xfrm rot="2604902">
                  <a:off x="981035" y="316916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9" name="Ellipse 233">
                  <a:extLst>
                    <a:ext uri="{FF2B5EF4-FFF2-40B4-BE49-F238E27FC236}">
                      <a16:creationId xmlns:a16="http://schemas.microsoft.com/office/drawing/2014/main" id="{4A3406C9-2C2B-4225-A675-99B19D2FA63A}"/>
                    </a:ext>
                  </a:extLst>
                </p:cNvPr>
                <p:cNvSpPr/>
                <p:nvPr/>
              </p:nvSpPr>
              <p:spPr>
                <a:xfrm>
                  <a:off x="1090929" y="32684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0" name="Ellipse 227">
                  <a:extLst>
                    <a:ext uri="{FF2B5EF4-FFF2-40B4-BE49-F238E27FC236}">
                      <a16:creationId xmlns:a16="http://schemas.microsoft.com/office/drawing/2014/main" id="{B7A907E4-DFF4-4C1B-8430-4D18A4D78488}"/>
                    </a:ext>
                  </a:extLst>
                </p:cNvPr>
                <p:cNvSpPr/>
                <p:nvPr/>
              </p:nvSpPr>
              <p:spPr>
                <a:xfrm>
                  <a:off x="1800408" y="30976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1" name="TextBox 101">
                  <a:extLst>
                    <a:ext uri="{FF2B5EF4-FFF2-40B4-BE49-F238E27FC236}">
                      <a16:creationId xmlns:a16="http://schemas.microsoft.com/office/drawing/2014/main" id="{2B2626DC-BC9A-4625-BE70-E352D46C81B8}"/>
                    </a:ext>
                  </a:extLst>
                </p:cNvPr>
                <p:cNvSpPr txBox="1"/>
                <p:nvPr/>
              </p:nvSpPr>
              <p:spPr>
                <a:xfrm rot="2604902">
                  <a:off x="1396879" y="298479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2" name="Ellipse 230">
                  <a:extLst>
                    <a:ext uri="{FF2B5EF4-FFF2-40B4-BE49-F238E27FC236}">
                      <a16:creationId xmlns:a16="http://schemas.microsoft.com/office/drawing/2014/main" id="{318F12C0-A2FE-4782-9495-84125EF40B9E}"/>
                    </a:ext>
                  </a:extLst>
                </p:cNvPr>
                <p:cNvSpPr/>
                <p:nvPr/>
              </p:nvSpPr>
              <p:spPr>
                <a:xfrm>
                  <a:off x="1506773" y="30840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3" name="TextBox 101">
                  <a:extLst>
                    <a:ext uri="{FF2B5EF4-FFF2-40B4-BE49-F238E27FC236}">
                      <a16:creationId xmlns:a16="http://schemas.microsoft.com/office/drawing/2014/main" id="{EF049190-9D37-4B7D-B6F1-4ACFB6B73D06}"/>
                    </a:ext>
                  </a:extLst>
                </p:cNvPr>
                <p:cNvSpPr txBox="1"/>
                <p:nvPr/>
              </p:nvSpPr>
              <p:spPr>
                <a:xfrm rot="2604902">
                  <a:off x="114090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4" name="Ellipse 233">
                  <a:extLst>
                    <a:ext uri="{FF2B5EF4-FFF2-40B4-BE49-F238E27FC236}">
                      <a16:creationId xmlns:a16="http://schemas.microsoft.com/office/drawing/2014/main" id="{9AE6E8D1-59F3-4BA8-9E15-70B2897FFE4D}"/>
                    </a:ext>
                  </a:extLst>
                </p:cNvPr>
                <p:cNvSpPr/>
                <p:nvPr/>
              </p:nvSpPr>
              <p:spPr>
                <a:xfrm>
                  <a:off x="125079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5" name="TextBox 101">
                  <a:extLst>
                    <a:ext uri="{FF2B5EF4-FFF2-40B4-BE49-F238E27FC236}">
                      <a16:creationId xmlns:a16="http://schemas.microsoft.com/office/drawing/2014/main" id="{F905BE6E-9260-45F9-85AC-680AF4545C26}"/>
                    </a:ext>
                  </a:extLst>
                </p:cNvPr>
                <p:cNvSpPr txBox="1"/>
                <p:nvPr/>
              </p:nvSpPr>
              <p:spPr>
                <a:xfrm rot="2604902">
                  <a:off x="85092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6" name="Ellipse 233">
                  <a:extLst>
                    <a:ext uri="{FF2B5EF4-FFF2-40B4-BE49-F238E27FC236}">
                      <a16:creationId xmlns:a16="http://schemas.microsoft.com/office/drawing/2014/main" id="{1577E937-32A0-4175-BC19-DF47929DDC15}"/>
                    </a:ext>
                  </a:extLst>
                </p:cNvPr>
                <p:cNvSpPr/>
                <p:nvPr/>
              </p:nvSpPr>
              <p:spPr>
                <a:xfrm>
                  <a:off x="96081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7" name="TextBox 101">
                  <a:extLst>
                    <a:ext uri="{FF2B5EF4-FFF2-40B4-BE49-F238E27FC236}">
                      <a16:creationId xmlns:a16="http://schemas.microsoft.com/office/drawing/2014/main" id="{5FD7BDB5-70E6-4FAC-9BBA-64EF967A50CA}"/>
                    </a:ext>
                  </a:extLst>
                </p:cNvPr>
                <p:cNvSpPr txBox="1"/>
                <p:nvPr/>
              </p:nvSpPr>
              <p:spPr>
                <a:xfrm rot="2604902">
                  <a:off x="685118" y="315883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8" name="Ellipse 233">
                  <a:extLst>
                    <a:ext uri="{FF2B5EF4-FFF2-40B4-BE49-F238E27FC236}">
                      <a16:creationId xmlns:a16="http://schemas.microsoft.com/office/drawing/2014/main" id="{EAF26470-FD03-4507-A1D9-9897040298B3}"/>
                    </a:ext>
                  </a:extLst>
                </p:cNvPr>
                <p:cNvSpPr/>
                <p:nvPr/>
              </p:nvSpPr>
              <p:spPr>
                <a:xfrm>
                  <a:off x="795012" y="32581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EC6C9157-9C70-4D28-A7EA-230C1DB38940}"/>
              </a:ext>
            </a:extLst>
          </p:cNvPr>
          <p:cNvSpPr txBox="1"/>
          <p:nvPr/>
        </p:nvSpPr>
        <p:spPr>
          <a:xfrm>
            <a:off x="9858155" y="7955334"/>
            <a:ext cx="200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“interpolated”</a:t>
            </a:r>
            <a:endParaRPr lang="de-DE" sz="12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64FF30E-CA82-4A5E-91A7-2C3ABF7B1588}"/>
              </a:ext>
            </a:extLst>
          </p:cNvPr>
          <p:cNvSpPr txBox="1"/>
          <p:nvPr/>
        </p:nvSpPr>
        <p:spPr>
          <a:xfrm>
            <a:off x="14412424" y="7955334"/>
            <a:ext cx="192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“normalized”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656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587643"/>
            <a:ext cx="2871134" cy="2866226"/>
            <a:chOff x="1985849" y="1233298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660829" y="9176382"/>
            <a:ext cx="314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1 to 4 channels defined on half-integer coordinates in pixel-space.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integers ranging from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0</a:t>
            </a:r>
            <a:r>
              <a:rPr lang="en-GB" dirty="0"/>
              <a:t> to </a:t>
            </a:r>
            <a:r>
              <a:rPr lang="en-GB" dirty="0">
                <a:latin typeface="Consolas" panose="020B0609020204030204" pitchFamily="49" charset="0"/>
              </a:rPr>
              <a:t>2^bitdepth – 1</a:t>
            </a:r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3040572" cy="3326041"/>
            <a:chOff x="1985849" y="683671"/>
            <a:chExt cx="3634467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2678631" y="683671"/>
              <a:ext cx="2941685" cy="44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“image3d: interpolated”</a:t>
              </a:r>
              <a:endParaRPr lang="de-DE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187285"/>
            <a:ext cx="279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1 channel defined for real valued coordinates in pixel-space .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integers ranging from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0</a:t>
            </a:r>
            <a:r>
              <a:rPr lang="en-GB" dirty="0"/>
              <a:t> to </a:t>
            </a:r>
            <a:r>
              <a:rPr lang="en-GB" dirty="0">
                <a:latin typeface="Consolas" panose="020B0609020204030204" pitchFamily="49" charset="0"/>
              </a:rPr>
              <a:t>2^bitdepth – 1</a:t>
            </a:r>
            <a:endParaRPr lang="en-GB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279100" y="745167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res_x</a:t>
            </a:r>
            <a:endParaRPr lang="de-DE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res_y</a:t>
            </a:r>
            <a:endParaRPr lang="de-DE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756736" y="5156685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res_z</a:t>
            </a:r>
            <a:endParaRPr lang="de-DE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8911697" y="5213756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res_z</a:t>
            </a:r>
            <a:endParaRPr lang="de-DE" dirty="0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(res_x, res_y, 0)</a:t>
            </a:r>
            <a:endParaRPr lang="de-DE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(res_x, 0, 0)</a:t>
            </a:r>
            <a:endParaRPr lang="de-DE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(0, 0, 0)</a:t>
            </a:r>
            <a:endParaRPr lang="de-DE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130678"/>
            <a:ext cx="2935842" cy="3238269"/>
            <a:chOff x="1985849" y="788587"/>
            <a:chExt cx="3509280" cy="3870779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2686576" y="788587"/>
              <a:ext cx="2808553" cy="44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“image3d: normalized”</a:t>
              </a:r>
              <a:endParaRPr lang="de-DE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09528" y="9177697"/>
            <a:ext cx="29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single channel defined in UVW-space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real and normalized between </a:t>
            </a:r>
            <a:r>
              <a:rPr lang="en-GB" dirty="0">
                <a:latin typeface="Consolas" panose="020B0609020204030204" pitchFamily="49" charset="0"/>
              </a:rPr>
              <a:t>minvalue</a:t>
            </a:r>
            <a:r>
              <a:rPr lang="en-GB" dirty="0"/>
              <a:t> and </a:t>
            </a:r>
            <a:r>
              <a:rPr lang="en-GB" noProof="1">
                <a:latin typeface="Consolas" panose="020B0609020204030204" pitchFamily="49" charset="0"/>
              </a:rPr>
              <a:t>maxvalue</a:t>
            </a:r>
            <a:r>
              <a:rPr lang="en-GB" dirty="0"/>
              <a:t>.</a:t>
            </a:r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(0, 0, 0)</a:t>
            </a:r>
            <a:endParaRPr lang="de-DE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126596" y="6843249"/>
            <a:ext cx="1496932" cy="619860"/>
            <a:chOff x="485395" y="2984790"/>
            <a:chExt cx="1496932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485395" y="2984790"/>
              <a:ext cx="1360732" cy="619860"/>
              <a:chOff x="485395" y="2984790"/>
              <a:chExt cx="1360732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2" name="TextBox 101">
                <a:extLst>
                  <a:ext uri="{FF2B5EF4-FFF2-40B4-BE49-F238E27FC236}">
                    <a16:creationId xmlns:a16="http://schemas.microsoft.com/office/drawing/2014/main" id="{3DA5AFE8-9990-4FD9-A071-EA13147396B1}"/>
                  </a:ext>
                </a:extLst>
              </p:cNvPr>
              <p:cNvSpPr txBox="1"/>
              <p:nvPr/>
            </p:nvSpPr>
            <p:spPr>
              <a:xfrm rot="2604902">
                <a:off x="623809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3" name="Ellipse 233">
                <a:extLst>
                  <a:ext uri="{FF2B5EF4-FFF2-40B4-BE49-F238E27FC236}">
                    <a16:creationId xmlns:a16="http://schemas.microsoft.com/office/drawing/2014/main" id="{02D28494-9DD4-4E3F-A47D-A3AEC6619361}"/>
                  </a:ext>
                </a:extLst>
              </p:cNvPr>
              <p:cNvSpPr/>
              <p:nvPr/>
            </p:nvSpPr>
            <p:spPr>
              <a:xfrm>
                <a:off x="733703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4" name="TextBox 101">
                <a:extLst>
                  <a:ext uri="{FF2B5EF4-FFF2-40B4-BE49-F238E27FC236}">
                    <a16:creationId xmlns:a16="http://schemas.microsoft.com/office/drawing/2014/main" id="{9E354962-11B3-4040-B3EE-EA6E58E00121}"/>
                  </a:ext>
                </a:extLst>
              </p:cNvPr>
              <p:cNvSpPr txBox="1"/>
              <p:nvPr/>
            </p:nvSpPr>
            <p:spPr>
              <a:xfrm rot="2604902">
                <a:off x="485395" y="3160995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5" name="Ellipse 233">
                <a:extLst>
                  <a:ext uri="{FF2B5EF4-FFF2-40B4-BE49-F238E27FC236}">
                    <a16:creationId xmlns:a16="http://schemas.microsoft.com/office/drawing/2014/main" id="{61E16B8A-49B8-474E-8850-DB64E4B456B9}"/>
                  </a:ext>
                </a:extLst>
              </p:cNvPr>
              <p:cNvSpPr/>
              <p:nvPr/>
            </p:nvSpPr>
            <p:spPr>
              <a:xfrm>
                <a:off x="595289" y="32602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1" name="TextBox 103">
            <a:extLst>
              <a:ext uri="{FF2B5EF4-FFF2-40B4-BE49-F238E27FC236}">
                <a16:creationId xmlns:a16="http://schemas.microsoft.com/office/drawing/2014/main" id="{B2AFBEAB-8B55-4E87-8AF5-DF26441E1D33}"/>
              </a:ext>
            </a:extLst>
          </p:cNvPr>
          <p:cNvSpPr txBox="1"/>
          <p:nvPr/>
        </p:nvSpPr>
        <p:spPr>
          <a:xfrm>
            <a:off x="6105238" y="4133928"/>
            <a:ext cx="20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discrete”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A4F1-C210-4881-9BBB-194F31E59370}"/>
              </a:ext>
            </a:extLst>
          </p:cNvPr>
          <p:cNvSpPr txBox="1"/>
          <p:nvPr/>
        </p:nvSpPr>
        <p:spPr>
          <a:xfrm>
            <a:off x="3762780" y="7692187"/>
            <a:ext cx="208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Values determined by </a:t>
            </a:r>
            <a:r>
              <a:rPr lang="en-GB" dirty="0">
                <a:latin typeface="Consolas" panose="020B0609020204030204" pitchFamily="49" charset="0"/>
              </a:rPr>
              <a:t>tilestyle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64DD6-552D-46BF-B1F4-760051CF3C0D}"/>
              </a:ext>
            </a:extLst>
          </p:cNvPr>
          <p:cNvCxnSpPr>
            <a:cxnSpLocks/>
            <a:stCxn id="4" idx="0"/>
            <a:endCxn id="304" idx="2"/>
          </p:cNvCxnSpPr>
          <p:nvPr/>
        </p:nvCxnSpPr>
        <p:spPr>
          <a:xfrm flipV="1">
            <a:off x="4802879" y="7231992"/>
            <a:ext cx="385013" cy="4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FC28F3A6-8C7F-4606-844C-2EFA3B6A6CB7}"/>
              </a:ext>
            </a:extLst>
          </p:cNvPr>
          <p:cNvSpPr txBox="1"/>
          <p:nvPr/>
        </p:nvSpPr>
        <p:spPr>
          <a:xfrm>
            <a:off x="7362541" y="8089938"/>
            <a:ext cx="279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=&gt; make channels independent</a:t>
            </a:r>
          </a:p>
          <a:p>
            <a:r>
              <a:rPr lang="en-GB" sz="1600" dirty="0"/>
              <a:t>=&gt; interpolation method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EA155D9-4E80-4879-BA94-196137EFB3DF}"/>
              </a:ext>
            </a:extLst>
          </p:cNvPr>
          <p:cNvSpPr txBox="1"/>
          <p:nvPr/>
        </p:nvSpPr>
        <p:spPr>
          <a:xfrm>
            <a:off x="12011268" y="8091899"/>
            <a:ext cx="279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=&gt; normalize coordinates</a:t>
            </a:r>
          </a:p>
          <a:p>
            <a:r>
              <a:rPr lang="en-GB" sz="1600" dirty="0"/>
              <a:t>=&gt; normalize values</a:t>
            </a:r>
          </a:p>
        </p:txBody>
      </p:sp>
      <p:sp>
        <p:nvSpPr>
          <p:cNvPr id="214" name="Pfeil: nach rechts 8">
            <a:extLst>
              <a:ext uri="{FF2B5EF4-FFF2-40B4-BE49-F238E27FC236}">
                <a16:creationId xmlns:a16="http://schemas.microsoft.com/office/drawing/2014/main" id="{7B197B3A-0007-4E5F-A1DF-2E2EB6BD36DF}"/>
              </a:ext>
            </a:extLst>
          </p:cNvPr>
          <p:cNvSpPr/>
          <p:nvPr/>
        </p:nvSpPr>
        <p:spPr>
          <a:xfrm>
            <a:off x="12733236" y="745167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2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6">
            <a:extLst>
              <a:ext uri="{FF2B5EF4-FFF2-40B4-BE49-F238E27FC236}">
                <a16:creationId xmlns:a16="http://schemas.microsoft.com/office/drawing/2014/main" id="{C715E005-D205-4F55-A582-11BB218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10108">
            <a:off x="17850303" y="10347692"/>
            <a:ext cx="1210829" cy="54004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2120FC-7E16-4611-A3F4-C913F10B0587}"/>
              </a:ext>
            </a:extLst>
          </p:cNvPr>
          <p:cNvGrpSpPr/>
          <p:nvPr/>
        </p:nvGrpSpPr>
        <p:grpSpPr>
          <a:xfrm>
            <a:off x="5372132" y="3600142"/>
            <a:ext cx="10855260" cy="8310011"/>
            <a:chOff x="1066801" y="2074959"/>
            <a:chExt cx="10855260" cy="8310011"/>
          </a:xfrm>
        </p:grpSpPr>
        <p:sp>
          <p:nvSpPr>
            <p:cNvPr id="137" name="Flowchart: Magnetic Disk 136">
              <a:extLst>
                <a:ext uri="{FF2B5EF4-FFF2-40B4-BE49-F238E27FC236}">
                  <a16:creationId xmlns:a16="http://schemas.microsoft.com/office/drawing/2014/main" id="{2310B918-F28B-40D9-A0C5-FF33C41EDA18}"/>
                </a:ext>
              </a:extLst>
            </p:cNvPr>
            <p:cNvSpPr/>
            <p:nvPr/>
          </p:nvSpPr>
          <p:spPr>
            <a:xfrm rot="1644341">
              <a:off x="2174663" y="2706498"/>
              <a:ext cx="7228830" cy="7135537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737460D-3167-4019-BBDA-E2106E04FFC7}"/>
                </a:ext>
              </a:extLst>
            </p:cNvPr>
            <p:cNvGrpSpPr/>
            <p:nvPr/>
          </p:nvGrpSpPr>
          <p:grpSpPr>
            <a:xfrm>
              <a:off x="1066801" y="2074959"/>
              <a:ext cx="10855260" cy="8310011"/>
              <a:chOff x="435429" y="2020529"/>
              <a:chExt cx="10855260" cy="831001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C57AAB-5CC7-4F24-B3A5-A0B92668F1BA}"/>
                  </a:ext>
                </a:extLst>
              </p:cNvPr>
              <p:cNvSpPr/>
              <p:nvPr/>
            </p:nvSpPr>
            <p:spPr>
              <a:xfrm>
                <a:off x="7612809" y="6701607"/>
                <a:ext cx="3677880" cy="277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9399760-7F55-4253-95DF-54B1647A2851}"/>
                  </a:ext>
                </a:extLst>
              </p:cNvPr>
              <p:cNvSpPr/>
              <p:nvPr/>
            </p:nvSpPr>
            <p:spPr>
              <a:xfrm rot="18790831">
                <a:off x="6216455" y="2463013"/>
                <a:ext cx="2372158" cy="1675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F1A9EFE-2B99-4295-86EB-AC055C87E352}"/>
                  </a:ext>
                </a:extLst>
              </p:cNvPr>
              <p:cNvSpPr/>
              <p:nvPr/>
            </p:nvSpPr>
            <p:spPr>
              <a:xfrm>
                <a:off x="435429" y="2020529"/>
                <a:ext cx="7237933" cy="8310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78A1AB-0688-4C2A-BD2C-48B388DE1D5B}"/>
              </a:ext>
            </a:extLst>
          </p:cNvPr>
          <p:cNvCxnSpPr>
            <a:cxnSpLocks/>
          </p:cNvCxnSpPr>
          <p:nvPr/>
        </p:nvCxnSpPr>
        <p:spPr>
          <a:xfrm>
            <a:off x="12598364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F85626-DCEF-4455-BBA5-5BE8257B347D}"/>
              </a:ext>
            </a:extLst>
          </p:cNvPr>
          <p:cNvCxnSpPr>
            <a:cxnSpLocks/>
          </p:cNvCxnSpPr>
          <p:nvPr/>
        </p:nvCxnSpPr>
        <p:spPr>
          <a:xfrm>
            <a:off x="15051418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B8AE5FA-8929-48C8-A774-E17C8F2D882B}"/>
              </a:ext>
            </a:extLst>
          </p:cNvPr>
          <p:cNvCxnSpPr>
            <a:cxnSpLocks/>
          </p:cNvCxnSpPr>
          <p:nvPr/>
        </p:nvCxnSpPr>
        <p:spPr>
          <a:xfrm>
            <a:off x="12598364" y="823842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9BF45C-45D8-4C14-AD6B-50332948CCB3}"/>
              </a:ext>
            </a:extLst>
          </p:cNvPr>
          <p:cNvCxnSpPr>
            <a:cxnSpLocks/>
          </p:cNvCxnSpPr>
          <p:nvPr/>
        </p:nvCxnSpPr>
        <p:spPr>
          <a:xfrm>
            <a:off x="12598364" y="586450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5E1308-E52F-417C-ACFF-3C4167706CBC}"/>
              </a:ext>
            </a:extLst>
          </p:cNvPr>
          <p:cNvCxnSpPr>
            <a:cxnSpLocks/>
          </p:cNvCxnSpPr>
          <p:nvPr/>
        </p:nvCxnSpPr>
        <p:spPr>
          <a:xfrm>
            <a:off x="13577241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0D2CFA-7079-4D69-AF1C-809FB9BF2CD3}"/>
              </a:ext>
            </a:extLst>
          </p:cNvPr>
          <p:cNvCxnSpPr>
            <a:cxnSpLocks/>
          </p:cNvCxnSpPr>
          <p:nvPr/>
        </p:nvCxnSpPr>
        <p:spPr>
          <a:xfrm>
            <a:off x="16030295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7C4D4CE-2D27-4E99-8504-41DFDC88A17F}"/>
              </a:ext>
            </a:extLst>
          </p:cNvPr>
          <p:cNvCxnSpPr>
            <a:cxnSpLocks/>
          </p:cNvCxnSpPr>
          <p:nvPr/>
        </p:nvCxnSpPr>
        <p:spPr>
          <a:xfrm>
            <a:off x="13577241" y="719506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326A2F-DDBF-47E7-9944-F75D9A9402C7}"/>
              </a:ext>
            </a:extLst>
          </p:cNvPr>
          <p:cNvCxnSpPr>
            <a:cxnSpLocks/>
          </p:cNvCxnSpPr>
          <p:nvPr/>
        </p:nvCxnSpPr>
        <p:spPr>
          <a:xfrm>
            <a:off x="13577241" y="482114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669C8F0-A2C0-4608-81EE-132B0BF17C8A}"/>
              </a:ext>
            </a:extLst>
          </p:cNvPr>
          <p:cNvCxnSpPr>
            <a:cxnSpLocks/>
          </p:cNvCxnSpPr>
          <p:nvPr/>
        </p:nvCxnSpPr>
        <p:spPr>
          <a:xfrm flipV="1">
            <a:off x="12598365" y="482114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1B5F38D-273F-4C7F-A522-8AE04655DCFF}"/>
              </a:ext>
            </a:extLst>
          </p:cNvPr>
          <p:cNvCxnSpPr>
            <a:cxnSpLocks/>
          </p:cNvCxnSpPr>
          <p:nvPr/>
        </p:nvCxnSpPr>
        <p:spPr>
          <a:xfrm flipH="1">
            <a:off x="15051418" y="482114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5DCCB7-FA9E-479D-A35A-5C373BE1326B}"/>
              </a:ext>
            </a:extLst>
          </p:cNvPr>
          <p:cNvCxnSpPr>
            <a:cxnSpLocks/>
          </p:cNvCxnSpPr>
          <p:nvPr/>
        </p:nvCxnSpPr>
        <p:spPr>
          <a:xfrm flipV="1">
            <a:off x="15051417" y="719506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4A0585B-FD28-4D11-AEAC-702826CF964C}"/>
              </a:ext>
            </a:extLst>
          </p:cNvPr>
          <p:cNvCxnSpPr>
            <a:cxnSpLocks/>
          </p:cNvCxnSpPr>
          <p:nvPr/>
        </p:nvCxnSpPr>
        <p:spPr>
          <a:xfrm flipV="1">
            <a:off x="12598363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0B086EE-8116-4A45-92EC-BA71F40226D4}"/>
              </a:ext>
            </a:extLst>
          </p:cNvPr>
          <p:cNvCxnSpPr>
            <a:cxnSpLocks/>
          </p:cNvCxnSpPr>
          <p:nvPr/>
        </p:nvCxnSpPr>
        <p:spPr>
          <a:xfrm>
            <a:off x="13577241" y="510836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AADD43-516D-4AF7-BB49-09AC7DC08710}"/>
              </a:ext>
            </a:extLst>
          </p:cNvPr>
          <p:cNvCxnSpPr>
            <a:cxnSpLocks/>
          </p:cNvCxnSpPr>
          <p:nvPr/>
        </p:nvCxnSpPr>
        <p:spPr>
          <a:xfrm flipV="1">
            <a:off x="12598365" y="510836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B6A103-71DF-4D86-9C9F-2245EA02E05F}"/>
              </a:ext>
            </a:extLst>
          </p:cNvPr>
          <p:cNvCxnSpPr>
            <a:cxnSpLocks/>
          </p:cNvCxnSpPr>
          <p:nvPr/>
        </p:nvCxnSpPr>
        <p:spPr>
          <a:xfrm flipH="1">
            <a:off x="15051418" y="510836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CE0609-F9F8-4796-8D03-DE64A2A7750F}"/>
              </a:ext>
            </a:extLst>
          </p:cNvPr>
          <p:cNvCxnSpPr>
            <a:cxnSpLocks/>
          </p:cNvCxnSpPr>
          <p:nvPr/>
        </p:nvCxnSpPr>
        <p:spPr>
          <a:xfrm>
            <a:off x="13577241" y="5392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81267A-C735-45A5-B230-89371818DF55}"/>
              </a:ext>
            </a:extLst>
          </p:cNvPr>
          <p:cNvCxnSpPr>
            <a:cxnSpLocks/>
          </p:cNvCxnSpPr>
          <p:nvPr/>
        </p:nvCxnSpPr>
        <p:spPr>
          <a:xfrm flipV="1">
            <a:off x="12598365" y="539263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4A6C22-0D26-400D-B14D-B4F1B7A88737}"/>
              </a:ext>
            </a:extLst>
          </p:cNvPr>
          <p:cNvCxnSpPr>
            <a:cxnSpLocks/>
          </p:cNvCxnSpPr>
          <p:nvPr/>
        </p:nvCxnSpPr>
        <p:spPr>
          <a:xfrm flipH="1">
            <a:off x="15051418" y="539263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CB9D9A-A996-4410-AE6C-46C9B4B3E877}"/>
              </a:ext>
            </a:extLst>
          </p:cNvPr>
          <p:cNvCxnSpPr>
            <a:cxnSpLocks/>
          </p:cNvCxnSpPr>
          <p:nvPr/>
        </p:nvCxnSpPr>
        <p:spPr>
          <a:xfrm>
            <a:off x="13577241" y="567690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8F461A-5EAA-4110-A2D7-7A150A1FEDA0}"/>
              </a:ext>
            </a:extLst>
          </p:cNvPr>
          <p:cNvCxnSpPr>
            <a:cxnSpLocks/>
          </p:cNvCxnSpPr>
          <p:nvPr/>
        </p:nvCxnSpPr>
        <p:spPr>
          <a:xfrm flipV="1">
            <a:off x="12598365" y="567690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C01ADD-4F1B-4DAF-87FA-E37F859D7483}"/>
              </a:ext>
            </a:extLst>
          </p:cNvPr>
          <p:cNvCxnSpPr>
            <a:cxnSpLocks/>
          </p:cNvCxnSpPr>
          <p:nvPr/>
        </p:nvCxnSpPr>
        <p:spPr>
          <a:xfrm flipH="1">
            <a:off x="15051418" y="567690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78C43D2-3D4F-41B9-9C15-7B23292E3EA8}"/>
              </a:ext>
            </a:extLst>
          </p:cNvPr>
          <p:cNvCxnSpPr>
            <a:cxnSpLocks/>
          </p:cNvCxnSpPr>
          <p:nvPr/>
        </p:nvCxnSpPr>
        <p:spPr>
          <a:xfrm>
            <a:off x="13577241" y="59553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612035-4CF4-4BF5-915E-49F7036D4D38}"/>
              </a:ext>
            </a:extLst>
          </p:cNvPr>
          <p:cNvCxnSpPr>
            <a:cxnSpLocks/>
          </p:cNvCxnSpPr>
          <p:nvPr/>
        </p:nvCxnSpPr>
        <p:spPr>
          <a:xfrm flipV="1">
            <a:off x="12598365" y="595535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0E07D3-D366-4AE5-A2A0-074A43EFE68F}"/>
              </a:ext>
            </a:extLst>
          </p:cNvPr>
          <p:cNvCxnSpPr>
            <a:cxnSpLocks/>
          </p:cNvCxnSpPr>
          <p:nvPr/>
        </p:nvCxnSpPr>
        <p:spPr>
          <a:xfrm flipH="1">
            <a:off x="15051418" y="595535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CC7258-2325-4BA9-8DBF-BE7783335965}"/>
              </a:ext>
            </a:extLst>
          </p:cNvPr>
          <p:cNvCxnSpPr>
            <a:cxnSpLocks/>
          </p:cNvCxnSpPr>
          <p:nvPr/>
        </p:nvCxnSpPr>
        <p:spPr>
          <a:xfrm>
            <a:off x="13577241" y="625869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04AE02-2050-47C5-BAB8-486883A14EAD}"/>
              </a:ext>
            </a:extLst>
          </p:cNvPr>
          <p:cNvCxnSpPr>
            <a:cxnSpLocks/>
          </p:cNvCxnSpPr>
          <p:nvPr/>
        </p:nvCxnSpPr>
        <p:spPr>
          <a:xfrm flipV="1">
            <a:off x="12598365" y="625869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9BF290B-9C83-437A-B6B9-3AFC27BC31B0}"/>
              </a:ext>
            </a:extLst>
          </p:cNvPr>
          <p:cNvCxnSpPr>
            <a:cxnSpLocks/>
          </p:cNvCxnSpPr>
          <p:nvPr/>
        </p:nvCxnSpPr>
        <p:spPr>
          <a:xfrm flipH="1">
            <a:off x="15051418" y="625869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7615C47-2DCA-482E-8E1C-B9CFB5B775FE}"/>
              </a:ext>
            </a:extLst>
          </p:cNvPr>
          <p:cNvCxnSpPr>
            <a:cxnSpLocks/>
          </p:cNvCxnSpPr>
          <p:nvPr/>
        </p:nvCxnSpPr>
        <p:spPr>
          <a:xfrm>
            <a:off x="13577241" y="6523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B17B99-302A-46E6-A268-1CAE6054F88F}"/>
              </a:ext>
            </a:extLst>
          </p:cNvPr>
          <p:cNvCxnSpPr>
            <a:cxnSpLocks/>
          </p:cNvCxnSpPr>
          <p:nvPr/>
        </p:nvCxnSpPr>
        <p:spPr>
          <a:xfrm flipV="1">
            <a:off x="12598365" y="6523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BF13D4-BBD5-4E05-90D7-CF56618AE1D5}"/>
              </a:ext>
            </a:extLst>
          </p:cNvPr>
          <p:cNvCxnSpPr>
            <a:cxnSpLocks/>
          </p:cNvCxnSpPr>
          <p:nvPr/>
        </p:nvCxnSpPr>
        <p:spPr>
          <a:xfrm flipH="1">
            <a:off x="15051418" y="6523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E8B205-1E3A-4BC6-93E1-A27EDCBE4EB9}"/>
              </a:ext>
            </a:extLst>
          </p:cNvPr>
          <p:cNvCxnSpPr>
            <a:cxnSpLocks/>
          </p:cNvCxnSpPr>
          <p:nvPr/>
        </p:nvCxnSpPr>
        <p:spPr>
          <a:xfrm>
            <a:off x="13577241" y="680600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935D68-65A8-48DE-90BA-2B783305460C}"/>
              </a:ext>
            </a:extLst>
          </p:cNvPr>
          <p:cNvCxnSpPr>
            <a:cxnSpLocks/>
          </p:cNvCxnSpPr>
          <p:nvPr/>
        </p:nvCxnSpPr>
        <p:spPr>
          <a:xfrm flipV="1">
            <a:off x="12598365" y="680600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8D9E6B0-31F3-478F-BCA5-1D7D122BD6EF}"/>
              </a:ext>
            </a:extLst>
          </p:cNvPr>
          <p:cNvCxnSpPr>
            <a:cxnSpLocks/>
          </p:cNvCxnSpPr>
          <p:nvPr/>
        </p:nvCxnSpPr>
        <p:spPr>
          <a:xfrm flipH="1">
            <a:off x="15051418" y="680600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8578DFC-D3CD-4A90-910E-B728735E657F}"/>
              </a:ext>
            </a:extLst>
          </p:cNvPr>
          <p:cNvCxnSpPr>
            <a:cxnSpLocks/>
          </p:cNvCxnSpPr>
          <p:nvPr/>
        </p:nvCxnSpPr>
        <p:spPr>
          <a:xfrm flipV="1">
            <a:off x="12939756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08A08E-36FF-4306-81C2-2896A2158978}"/>
              </a:ext>
            </a:extLst>
          </p:cNvPr>
          <p:cNvCxnSpPr>
            <a:cxnSpLocks/>
          </p:cNvCxnSpPr>
          <p:nvPr/>
        </p:nvCxnSpPr>
        <p:spPr>
          <a:xfrm flipV="1">
            <a:off x="13267938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FCCB06F-4AE0-42A0-B0D5-916BBC55A325}"/>
              </a:ext>
            </a:extLst>
          </p:cNvPr>
          <p:cNvCxnSpPr>
            <a:cxnSpLocks/>
          </p:cNvCxnSpPr>
          <p:nvPr/>
        </p:nvCxnSpPr>
        <p:spPr>
          <a:xfrm flipV="1">
            <a:off x="13658634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AB52DDD-54C3-4C3D-8E4F-835FF0D963AA}"/>
              </a:ext>
            </a:extLst>
          </p:cNvPr>
          <p:cNvCxnSpPr>
            <a:cxnSpLocks/>
          </p:cNvCxnSpPr>
          <p:nvPr/>
        </p:nvCxnSpPr>
        <p:spPr>
          <a:xfrm flipV="1">
            <a:off x="1395272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B0AC4C2-70AB-4401-8B20-B0DDF7A9A53A}"/>
              </a:ext>
            </a:extLst>
          </p:cNvPr>
          <p:cNvCxnSpPr>
            <a:cxnSpLocks/>
          </p:cNvCxnSpPr>
          <p:nvPr/>
        </p:nvCxnSpPr>
        <p:spPr>
          <a:xfrm flipV="1">
            <a:off x="1424681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828817B-D473-4AC8-B3A2-440D9B1D669F}"/>
              </a:ext>
            </a:extLst>
          </p:cNvPr>
          <p:cNvCxnSpPr>
            <a:cxnSpLocks/>
          </p:cNvCxnSpPr>
          <p:nvPr/>
        </p:nvCxnSpPr>
        <p:spPr>
          <a:xfrm flipV="1">
            <a:off x="14599887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E6379D-A6A0-4871-BFD6-48ABB330F051}"/>
              </a:ext>
            </a:extLst>
          </p:cNvPr>
          <p:cNvCxnSpPr>
            <a:cxnSpLocks/>
          </p:cNvCxnSpPr>
          <p:nvPr/>
        </p:nvCxnSpPr>
        <p:spPr>
          <a:xfrm>
            <a:off x="13443891" y="73869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8889265-FE2B-4B45-88DB-A056F7372F1A}"/>
              </a:ext>
            </a:extLst>
          </p:cNvPr>
          <p:cNvCxnSpPr>
            <a:cxnSpLocks/>
          </p:cNvCxnSpPr>
          <p:nvPr/>
        </p:nvCxnSpPr>
        <p:spPr>
          <a:xfrm>
            <a:off x="13236151" y="75840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1DABDC-158F-483A-BCE2-CF45BE9AA5DB}"/>
              </a:ext>
            </a:extLst>
          </p:cNvPr>
          <p:cNvCxnSpPr>
            <a:cxnSpLocks/>
          </p:cNvCxnSpPr>
          <p:nvPr/>
        </p:nvCxnSpPr>
        <p:spPr>
          <a:xfrm>
            <a:off x="13049700" y="778268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82A6C52-1B16-49E4-ADFD-8D9E2325CD37}"/>
              </a:ext>
            </a:extLst>
          </p:cNvPr>
          <p:cNvCxnSpPr>
            <a:cxnSpLocks/>
          </p:cNvCxnSpPr>
          <p:nvPr/>
        </p:nvCxnSpPr>
        <p:spPr>
          <a:xfrm>
            <a:off x="12831897" y="798175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E80A45-F616-43FE-BC37-012E60B449FB}"/>
              </a:ext>
            </a:extLst>
          </p:cNvPr>
          <p:cNvSpPr/>
          <p:nvPr/>
        </p:nvSpPr>
        <p:spPr>
          <a:xfrm>
            <a:off x="12619821" y="587328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3167B92-8706-4DE8-B28B-FCE9D57EE0AC}"/>
              </a:ext>
            </a:extLst>
          </p:cNvPr>
          <p:cNvCxnSpPr>
            <a:cxnSpLocks/>
          </p:cNvCxnSpPr>
          <p:nvPr/>
        </p:nvCxnSpPr>
        <p:spPr>
          <a:xfrm>
            <a:off x="7304373" y="2287909"/>
            <a:ext cx="5230264" cy="9486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D7904A2-75C8-4213-B411-49F647AA46B5}"/>
              </a:ext>
            </a:extLst>
          </p:cNvPr>
          <p:cNvSpPr txBox="1"/>
          <p:nvPr/>
        </p:nvSpPr>
        <p:spPr>
          <a:xfrm>
            <a:off x="9183189" y="1637868"/>
            <a:ext cx="5978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texturelayer 1</a:t>
            </a:r>
          </a:p>
          <a:p>
            <a:pPr marL="285750" indent="-285750">
              <a:buFontTx/>
              <a:buChar char="-"/>
            </a:pPr>
            <a:r>
              <a:rPr lang="en-GB" dirty="0"/>
              <a:t>Blendmethod=“mix”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srcalpha=1</a:t>
            </a:r>
          </a:p>
          <a:p>
            <a:pPr marL="285750" indent="-285750">
              <a:buFontTx/>
              <a:buChar char="-"/>
            </a:pPr>
            <a:r>
              <a:rPr lang="en-GB" dirty="0"/>
              <a:t>dstalpha=0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tilestyle=clamp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EC6985-D981-4816-89AC-3FEB623DD2B0}"/>
              </a:ext>
            </a:extLst>
          </p:cNvPr>
          <p:cNvCxnSpPr>
            <a:cxnSpLocks/>
          </p:cNvCxnSpPr>
          <p:nvPr/>
        </p:nvCxnSpPr>
        <p:spPr>
          <a:xfrm>
            <a:off x="7879224" y="3151871"/>
            <a:ext cx="4379569" cy="28198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58D01B3-315F-4DC2-A19E-2701E5AD3B30}"/>
              </a:ext>
            </a:extLst>
          </p:cNvPr>
          <p:cNvSpPr txBox="1"/>
          <p:nvPr/>
        </p:nvSpPr>
        <p:spPr>
          <a:xfrm>
            <a:off x="9183179" y="5402665"/>
            <a:ext cx="597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texturelayer 2</a:t>
            </a:r>
          </a:p>
          <a:p>
            <a:pPr marL="285750" indent="-285750">
              <a:buFontTx/>
              <a:buChar char="-"/>
            </a:pPr>
            <a:r>
              <a:rPr lang="en-GB" dirty="0"/>
              <a:t>blendmethod=“mix”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srcalpha=1</a:t>
            </a:r>
          </a:p>
          <a:p>
            <a:pPr marL="285750" indent="-285750">
              <a:buFontTx/>
              <a:buChar char="-"/>
            </a:pPr>
            <a:r>
              <a:rPr lang="en-GB" dirty="0"/>
              <a:t>dstalpha=0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tilestyle=none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5F88F3B-3BA3-4E05-B7D3-E95851FC106F}"/>
              </a:ext>
            </a:extLst>
          </p:cNvPr>
          <p:cNvGrpSpPr/>
          <p:nvPr/>
        </p:nvGrpSpPr>
        <p:grpSpPr>
          <a:xfrm>
            <a:off x="12761128" y="1281730"/>
            <a:ext cx="3431933" cy="3426068"/>
            <a:chOff x="5910942" y="155616"/>
            <a:chExt cx="3431933" cy="3426068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D54C9D-2200-44B6-90E8-63D2A8813254}"/>
                </a:ext>
              </a:extLst>
            </p:cNvPr>
            <p:cNvCxnSpPr/>
            <p:nvPr/>
          </p:nvCxnSpPr>
          <p:spPr>
            <a:xfrm>
              <a:off x="5910944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3276DEF-8D06-492A-B91B-C479502458D4}"/>
                </a:ext>
              </a:extLst>
            </p:cNvPr>
            <p:cNvCxnSpPr/>
            <p:nvPr/>
          </p:nvCxnSpPr>
          <p:spPr>
            <a:xfrm>
              <a:off x="8363998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B0EDE97-D837-4123-8DD7-90D7DB4D74B0}"/>
                </a:ext>
              </a:extLst>
            </p:cNvPr>
            <p:cNvCxnSpPr/>
            <p:nvPr/>
          </p:nvCxnSpPr>
          <p:spPr>
            <a:xfrm>
              <a:off x="5910944" y="357289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3F4FAFC-4A77-4EA2-AB98-9986D4A33D8B}"/>
                </a:ext>
              </a:extLst>
            </p:cNvPr>
            <p:cNvCxnSpPr/>
            <p:nvPr/>
          </p:nvCxnSpPr>
          <p:spPr>
            <a:xfrm>
              <a:off x="5910944" y="11989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22E6841-7AF3-4F7F-B99D-F60BFFFC55CC}"/>
                </a:ext>
              </a:extLst>
            </p:cNvPr>
            <p:cNvCxnSpPr/>
            <p:nvPr/>
          </p:nvCxnSpPr>
          <p:spPr>
            <a:xfrm>
              <a:off x="6889821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46AFD-8BF0-4281-9AC7-211B241E287C}"/>
                </a:ext>
              </a:extLst>
            </p:cNvPr>
            <p:cNvCxnSpPr/>
            <p:nvPr/>
          </p:nvCxnSpPr>
          <p:spPr>
            <a:xfrm>
              <a:off x="9342875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D4DE44-3967-4C9B-BDB5-CA9E0783ADCF}"/>
                </a:ext>
              </a:extLst>
            </p:cNvPr>
            <p:cNvCxnSpPr/>
            <p:nvPr/>
          </p:nvCxnSpPr>
          <p:spPr>
            <a:xfrm>
              <a:off x="6889821" y="252954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B23CCF9-1BD7-4A43-9DC1-BFCABEEF5FC5}"/>
                </a:ext>
              </a:extLst>
            </p:cNvPr>
            <p:cNvCxnSpPr/>
            <p:nvPr/>
          </p:nvCxnSpPr>
          <p:spPr>
            <a:xfrm>
              <a:off x="6889821" y="15561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FCF0A6-5A0B-4AEC-A521-91866EE63086}"/>
                </a:ext>
              </a:extLst>
            </p:cNvPr>
            <p:cNvCxnSpPr/>
            <p:nvPr/>
          </p:nvCxnSpPr>
          <p:spPr>
            <a:xfrm flipV="1">
              <a:off x="5910944" y="155617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C10F2-8347-486E-9519-F7858427FFC0}"/>
                </a:ext>
              </a:extLst>
            </p:cNvPr>
            <p:cNvCxnSpPr/>
            <p:nvPr/>
          </p:nvCxnSpPr>
          <p:spPr>
            <a:xfrm flipH="1">
              <a:off x="8363997" y="15561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C9B276D-6D6E-4039-97B8-572E534D83EA}"/>
                </a:ext>
              </a:extLst>
            </p:cNvPr>
            <p:cNvCxnSpPr/>
            <p:nvPr/>
          </p:nvCxnSpPr>
          <p:spPr>
            <a:xfrm flipV="1">
              <a:off x="8363996" y="252953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F7B3368-6FF3-40C3-BAAB-96C43AE28500}"/>
                </a:ext>
              </a:extLst>
            </p:cNvPr>
            <p:cNvCxnSpPr/>
            <p:nvPr/>
          </p:nvCxnSpPr>
          <p:spPr>
            <a:xfrm flipV="1">
              <a:off x="5910942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7CF9174-FAC4-4887-9DF0-E8E43C176A73}"/>
                </a:ext>
              </a:extLst>
            </p:cNvPr>
            <p:cNvCxnSpPr/>
            <p:nvPr/>
          </p:nvCxnSpPr>
          <p:spPr>
            <a:xfrm>
              <a:off x="6889821" y="44283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5E9FD7-6C9E-4EFA-BE20-E2473543621A}"/>
                </a:ext>
              </a:extLst>
            </p:cNvPr>
            <p:cNvCxnSpPr/>
            <p:nvPr/>
          </p:nvCxnSpPr>
          <p:spPr>
            <a:xfrm flipV="1">
              <a:off x="5910944" y="44283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500023E-609E-4C38-839B-C17A2E64C2C0}"/>
                </a:ext>
              </a:extLst>
            </p:cNvPr>
            <p:cNvCxnSpPr/>
            <p:nvPr/>
          </p:nvCxnSpPr>
          <p:spPr>
            <a:xfrm flipH="1">
              <a:off x="8363997" y="44283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F96573-1ACB-4FC3-97D9-F52AC0FF62E2}"/>
                </a:ext>
              </a:extLst>
            </p:cNvPr>
            <p:cNvCxnSpPr/>
            <p:nvPr/>
          </p:nvCxnSpPr>
          <p:spPr>
            <a:xfrm>
              <a:off x="6889821" y="72710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850CEE8-FF8B-4F69-BB6D-109032CBEBF3}"/>
                </a:ext>
              </a:extLst>
            </p:cNvPr>
            <p:cNvCxnSpPr/>
            <p:nvPr/>
          </p:nvCxnSpPr>
          <p:spPr>
            <a:xfrm flipV="1">
              <a:off x="5910944" y="72710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921C9D-9857-42CC-8ABC-2617626F3DF5}"/>
                </a:ext>
              </a:extLst>
            </p:cNvPr>
            <p:cNvCxnSpPr/>
            <p:nvPr/>
          </p:nvCxnSpPr>
          <p:spPr>
            <a:xfrm flipH="1">
              <a:off x="8363997" y="72710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FE15CC0-1774-477C-819A-6E7573A8BF59}"/>
                </a:ext>
              </a:extLst>
            </p:cNvPr>
            <p:cNvCxnSpPr/>
            <p:nvPr/>
          </p:nvCxnSpPr>
          <p:spPr>
            <a:xfrm>
              <a:off x="6889821" y="101137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EF41AA2-C16F-42DA-AC2F-DC3B5B2B8CFC}"/>
                </a:ext>
              </a:extLst>
            </p:cNvPr>
            <p:cNvCxnSpPr/>
            <p:nvPr/>
          </p:nvCxnSpPr>
          <p:spPr>
            <a:xfrm flipV="1">
              <a:off x="5910944" y="101137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396E-0FAA-49E5-85F2-745293FC0E24}"/>
                </a:ext>
              </a:extLst>
            </p:cNvPr>
            <p:cNvCxnSpPr/>
            <p:nvPr/>
          </p:nvCxnSpPr>
          <p:spPr>
            <a:xfrm flipH="1">
              <a:off x="8363997" y="101137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AF111B-BC1D-43EB-A888-BE3DA9D96DB7}"/>
                </a:ext>
              </a:extLst>
            </p:cNvPr>
            <p:cNvCxnSpPr/>
            <p:nvPr/>
          </p:nvCxnSpPr>
          <p:spPr>
            <a:xfrm>
              <a:off x="6889821" y="12898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9E41FFA-2003-4DAA-B5CB-0056FFE24F71}"/>
                </a:ext>
              </a:extLst>
            </p:cNvPr>
            <p:cNvCxnSpPr/>
            <p:nvPr/>
          </p:nvCxnSpPr>
          <p:spPr>
            <a:xfrm flipV="1">
              <a:off x="5910944" y="12898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6FC5FC8-CFC2-4059-A47A-203D480E843A}"/>
                </a:ext>
              </a:extLst>
            </p:cNvPr>
            <p:cNvCxnSpPr/>
            <p:nvPr/>
          </p:nvCxnSpPr>
          <p:spPr>
            <a:xfrm flipH="1">
              <a:off x="8363997" y="128982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81BD227-3FF0-45B4-B650-85197EFD9869}"/>
                </a:ext>
              </a:extLst>
            </p:cNvPr>
            <p:cNvCxnSpPr/>
            <p:nvPr/>
          </p:nvCxnSpPr>
          <p:spPr>
            <a:xfrm>
              <a:off x="6889821" y="159316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80251B6-74B1-4BC6-A1C1-FF2D5ED04E7E}"/>
                </a:ext>
              </a:extLst>
            </p:cNvPr>
            <p:cNvCxnSpPr/>
            <p:nvPr/>
          </p:nvCxnSpPr>
          <p:spPr>
            <a:xfrm flipV="1">
              <a:off x="5910944" y="159316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C598DDC-258D-417D-825A-453A67D746A1}"/>
                </a:ext>
              </a:extLst>
            </p:cNvPr>
            <p:cNvCxnSpPr/>
            <p:nvPr/>
          </p:nvCxnSpPr>
          <p:spPr>
            <a:xfrm flipH="1">
              <a:off x="8363997" y="159316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D3AE07F-F4A1-46F5-A962-B08D008105DC}"/>
                </a:ext>
              </a:extLst>
            </p:cNvPr>
            <p:cNvCxnSpPr/>
            <p:nvPr/>
          </p:nvCxnSpPr>
          <p:spPr>
            <a:xfrm>
              <a:off x="5910944" y="290173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976B0B9-CCBA-47E0-8177-B9E0E3529585}"/>
                </a:ext>
              </a:extLst>
            </p:cNvPr>
            <p:cNvCxnSpPr/>
            <p:nvPr/>
          </p:nvCxnSpPr>
          <p:spPr>
            <a:xfrm>
              <a:off x="6889821" y="185838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9CBAC24-369E-404A-A7B4-EEC5921B406E}"/>
                </a:ext>
              </a:extLst>
            </p:cNvPr>
            <p:cNvCxnSpPr/>
            <p:nvPr/>
          </p:nvCxnSpPr>
          <p:spPr>
            <a:xfrm flipV="1">
              <a:off x="5910944" y="18583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12AE56-90BA-430F-954E-354DD64EE4F6}"/>
                </a:ext>
              </a:extLst>
            </p:cNvPr>
            <p:cNvCxnSpPr/>
            <p:nvPr/>
          </p:nvCxnSpPr>
          <p:spPr>
            <a:xfrm flipH="1">
              <a:off x="8363997" y="185838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7D9DAE1-76CB-4E47-85D1-CA607F035657}"/>
                </a:ext>
              </a:extLst>
            </p:cNvPr>
            <p:cNvCxnSpPr/>
            <p:nvPr/>
          </p:nvCxnSpPr>
          <p:spPr>
            <a:xfrm>
              <a:off x="5910944" y="318382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9ED8E7-7D70-43C8-A939-C1448121823D}"/>
                </a:ext>
              </a:extLst>
            </p:cNvPr>
            <p:cNvCxnSpPr/>
            <p:nvPr/>
          </p:nvCxnSpPr>
          <p:spPr>
            <a:xfrm>
              <a:off x="6889821" y="214047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C003782-F8BA-4218-9800-694B8C614DE1}"/>
                </a:ext>
              </a:extLst>
            </p:cNvPr>
            <p:cNvCxnSpPr/>
            <p:nvPr/>
          </p:nvCxnSpPr>
          <p:spPr>
            <a:xfrm flipV="1">
              <a:off x="5910944" y="214047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A588FDB-AC06-468C-801E-BAC488B7696C}"/>
                </a:ext>
              </a:extLst>
            </p:cNvPr>
            <p:cNvCxnSpPr/>
            <p:nvPr/>
          </p:nvCxnSpPr>
          <p:spPr>
            <a:xfrm flipH="1">
              <a:off x="8363997" y="21404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6AB9D1-DE55-48D1-8FD0-1D935F689645}"/>
                </a:ext>
              </a:extLst>
            </p:cNvPr>
            <p:cNvCxnSpPr/>
            <p:nvPr/>
          </p:nvCxnSpPr>
          <p:spPr>
            <a:xfrm flipV="1">
              <a:off x="6252335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78060D-F054-4E80-9E03-24AFF3B7018B}"/>
                </a:ext>
              </a:extLst>
            </p:cNvPr>
            <p:cNvCxnSpPr/>
            <p:nvPr/>
          </p:nvCxnSpPr>
          <p:spPr>
            <a:xfrm flipV="1">
              <a:off x="6580517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BD622B4-CE6D-4E16-BBC6-3F430D9D1339}"/>
                </a:ext>
              </a:extLst>
            </p:cNvPr>
            <p:cNvCxnSpPr/>
            <p:nvPr/>
          </p:nvCxnSpPr>
          <p:spPr>
            <a:xfrm flipV="1">
              <a:off x="6971213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FBB514A-DBCA-4F14-A2F0-4882EE745859}"/>
                </a:ext>
              </a:extLst>
            </p:cNvPr>
            <p:cNvCxnSpPr/>
            <p:nvPr/>
          </p:nvCxnSpPr>
          <p:spPr>
            <a:xfrm flipV="1">
              <a:off x="726530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EFF9CCF-0084-455A-B69E-7018A8AAAAB2}"/>
                </a:ext>
              </a:extLst>
            </p:cNvPr>
            <p:cNvCxnSpPr/>
            <p:nvPr/>
          </p:nvCxnSpPr>
          <p:spPr>
            <a:xfrm flipV="1">
              <a:off x="755939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4657A29-9AEF-4FA8-975B-7B2C9B91AD41}"/>
                </a:ext>
              </a:extLst>
            </p:cNvPr>
            <p:cNvCxnSpPr/>
            <p:nvPr/>
          </p:nvCxnSpPr>
          <p:spPr>
            <a:xfrm flipV="1">
              <a:off x="7912466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6DEE05-AA05-48B5-B516-4D0E59ABD0F6}"/>
                </a:ext>
              </a:extLst>
            </p:cNvPr>
            <p:cNvCxnSpPr/>
            <p:nvPr/>
          </p:nvCxnSpPr>
          <p:spPr>
            <a:xfrm>
              <a:off x="6756471" y="272144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7902CE2-F18A-41F3-852E-1E86BC5A6D98}"/>
                </a:ext>
              </a:extLst>
            </p:cNvPr>
            <p:cNvCxnSpPr/>
            <p:nvPr/>
          </p:nvCxnSpPr>
          <p:spPr>
            <a:xfrm>
              <a:off x="6548731" y="29185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E7D6519-221A-4612-B9B9-8D9D98D75F6C}"/>
                </a:ext>
              </a:extLst>
            </p:cNvPr>
            <p:cNvCxnSpPr/>
            <p:nvPr/>
          </p:nvCxnSpPr>
          <p:spPr>
            <a:xfrm>
              <a:off x="6362280" y="311715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646A9F-86F4-4119-8004-C91E0C67A28C}"/>
                </a:ext>
              </a:extLst>
            </p:cNvPr>
            <p:cNvCxnSpPr/>
            <p:nvPr/>
          </p:nvCxnSpPr>
          <p:spPr>
            <a:xfrm>
              <a:off x="6144477" y="33162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Flowchart: Magnetic Disk 241">
              <a:extLst>
                <a:ext uri="{FF2B5EF4-FFF2-40B4-BE49-F238E27FC236}">
                  <a16:creationId xmlns:a16="http://schemas.microsoft.com/office/drawing/2014/main" id="{1E3E612D-DCB5-4733-9F3E-C11221E249F4}"/>
                </a:ext>
              </a:extLst>
            </p:cNvPr>
            <p:cNvSpPr/>
            <p:nvPr/>
          </p:nvSpPr>
          <p:spPr>
            <a:xfrm rot="1644341">
              <a:off x="6891554" y="1120867"/>
              <a:ext cx="1399974" cy="1472135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149A7C-9985-4DB2-AFD5-64BC133E5AEF}"/>
                </a:ext>
              </a:extLst>
            </p:cNvPr>
            <p:cNvSpPr/>
            <p:nvPr/>
          </p:nvSpPr>
          <p:spPr>
            <a:xfrm>
              <a:off x="5932400" y="1207759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BEA7D5-50BF-4C26-9603-FCB829710145}"/>
                </a:ext>
              </a:extLst>
            </p:cNvPr>
            <p:cNvCxnSpPr/>
            <p:nvPr/>
          </p:nvCxnSpPr>
          <p:spPr>
            <a:xfrm>
              <a:off x="5910944" y="148618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1C2E426-EAD8-47B1-9CCE-9C2B21D858F4}"/>
                </a:ext>
              </a:extLst>
            </p:cNvPr>
            <p:cNvCxnSpPr/>
            <p:nvPr/>
          </p:nvCxnSpPr>
          <p:spPr>
            <a:xfrm>
              <a:off x="5910944" y="177046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19287BB-FF86-4385-8E3C-357033F8855B}"/>
                </a:ext>
              </a:extLst>
            </p:cNvPr>
            <p:cNvCxnSpPr/>
            <p:nvPr/>
          </p:nvCxnSpPr>
          <p:spPr>
            <a:xfrm>
              <a:off x="5910944" y="205472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198292-5758-4196-B47F-61645025B438}"/>
                </a:ext>
              </a:extLst>
            </p:cNvPr>
            <p:cNvCxnSpPr/>
            <p:nvPr/>
          </p:nvCxnSpPr>
          <p:spPr>
            <a:xfrm>
              <a:off x="5910944" y="23331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5A7A5AC-0B1B-43E5-A8ED-1D4AB2BF7CDE}"/>
                </a:ext>
              </a:extLst>
            </p:cNvPr>
            <p:cNvCxnSpPr/>
            <p:nvPr/>
          </p:nvCxnSpPr>
          <p:spPr>
            <a:xfrm>
              <a:off x="5910944" y="263651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06ED1EB-CAF8-4CFF-9897-789B3EC864E9}"/>
              </a:ext>
            </a:extLst>
          </p:cNvPr>
          <p:cNvCxnSpPr>
            <a:cxnSpLocks/>
          </p:cNvCxnSpPr>
          <p:nvPr/>
        </p:nvCxnSpPr>
        <p:spPr>
          <a:xfrm>
            <a:off x="12598364" y="615171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6A68B2-2EA3-44BE-8F93-6E1DDC8DEAA9}"/>
              </a:ext>
            </a:extLst>
          </p:cNvPr>
          <p:cNvCxnSpPr>
            <a:cxnSpLocks/>
          </p:cNvCxnSpPr>
          <p:nvPr/>
        </p:nvCxnSpPr>
        <p:spPr>
          <a:xfrm>
            <a:off x="12598364" y="643599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258DCD0-ADE2-4A61-BC86-A0B7BD7D160A}"/>
              </a:ext>
            </a:extLst>
          </p:cNvPr>
          <p:cNvCxnSpPr>
            <a:cxnSpLocks/>
          </p:cNvCxnSpPr>
          <p:nvPr/>
        </p:nvCxnSpPr>
        <p:spPr>
          <a:xfrm>
            <a:off x="12598364" y="672025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F269FB6-3A65-4584-BD25-846EC4B44879}"/>
              </a:ext>
            </a:extLst>
          </p:cNvPr>
          <p:cNvCxnSpPr>
            <a:cxnSpLocks/>
          </p:cNvCxnSpPr>
          <p:nvPr/>
        </p:nvCxnSpPr>
        <p:spPr>
          <a:xfrm>
            <a:off x="12598364" y="699870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B5C5C5E-FB17-4FF5-A776-F301862AC4F9}"/>
              </a:ext>
            </a:extLst>
          </p:cNvPr>
          <p:cNvCxnSpPr>
            <a:cxnSpLocks/>
          </p:cNvCxnSpPr>
          <p:nvPr/>
        </p:nvCxnSpPr>
        <p:spPr>
          <a:xfrm>
            <a:off x="12598364" y="730204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07A994E-4811-418F-8554-6C316194431E}"/>
              </a:ext>
            </a:extLst>
          </p:cNvPr>
          <p:cNvCxnSpPr>
            <a:cxnSpLocks/>
          </p:cNvCxnSpPr>
          <p:nvPr/>
        </p:nvCxnSpPr>
        <p:spPr>
          <a:xfrm>
            <a:off x="12598364" y="78493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5A5314E-22C5-40B7-908C-8757BC64E9AE}"/>
              </a:ext>
            </a:extLst>
          </p:cNvPr>
          <p:cNvCxnSpPr>
            <a:cxnSpLocks/>
          </p:cNvCxnSpPr>
          <p:nvPr/>
        </p:nvCxnSpPr>
        <p:spPr>
          <a:xfrm>
            <a:off x="12598364" y="7567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BCA5950-69B4-4810-B670-BFE08B522D1B}"/>
              </a:ext>
            </a:extLst>
          </p:cNvPr>
          <p:cNvSpPr txBox="1"/>
          <p:nvPr/>
        </p:nvSpPr>
        <p:spPr>
          <a:xfrm>
            <a:off x="4599613" y="3360666"/>
            <a:ext cx="47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object coordinate system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3D8C93-AD52-4931-843E-F5CFE734DF1B}"/>
              </a:ext>
            </a:extLst>
          </p:cNvPr>
          <p:cNvSpPr txBox="1"/>
          <p:nvPr/>
        </p:nvSpPr>
        <p:spPr>
          <a:xfrm>
            <a:off x="5081570" y="4271921"/>
            <a:ext cx="5567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volumedata-&gt;levelset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solidthreshold=0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transform: “zoom to orange”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texturestackid = 1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035AB7-7DD0-4B2F-A09D-F9FE69A52EF1}"/>
              </a:ext>
            </a:extLst>
          </p:cNvPr>
          <p:cNvSpPr txBox="1"/>
          <p:nvPr/>
        </p:nvSpPr>
        <p:spPr>
          <a:xfrm>
            <a:off x="5122196" y="5930918"/>
            <a:ext cx="379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texturestack</a:t>
            </a:r>
          </a:p>
          <a:p>
            <a:pPr marL="285750" indent="-285750">
              <a:buFontTx/>
              <a:buChar char="-"/>
            </a:pPr>
            <a:r>
              <a:rPr lang="en-GB" dirty="0"/>
              <a:t>Id=1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dstchannel</a:t>
            </a:r>
            <a:r>
              <a:rPr lang="en-GB" dirty="0"/>
              <a:t>=“out”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background = -1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43E7E26-5CF8-4064-A52D-0865E666AFC3}"/>
              </a:ext>
            </a:extLst>
          </p:cNvPr>
          <p:cNvGrpSpPr/>
          <p:nvPr/>
        </p:nvGrpSpPr>
        <p:grpSpPr>
          <a:xfrm>
            <a:off x="4944198" y="1057043"/>
            <a:ext cx="1981200" cy="2166258"/>
            <a:chOff x="1650708" y="1637868"/>
            <a:chExt cx="1981200" cy="2166258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997990B0-B7A2-4FF9-8B16-54FD54AB1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08" y="3172754"/>
              <a:ext cx="631372" cy="63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1D191C6-9717-48AE-8C4C-5F332DE76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966" y="1637868"/>
              <a:ext cx="0" cy="153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AB66A8C9-47C2-480B-979D-B25A4597F8D8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80" y="3172754"/>
              <a:ext cx="1273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Flowchart: Magnetic Disk 306">
              <a:extLst>
                <a:ext uri="{FF2B5EF4-FFF2-40B4-BE49-F238E27FC236}">
                  <a16:creationId xmlns:a16="http://schemas.microsoft.com/office/drawing/2014/main" id="{710042FC-69E7-4BC1-9AEA-AFAD1C063C34}"/>
                </a:ext>
              </a:extLst>
            </p:cNvPr>
            <p:cNvSpPr/>
            <p:nvPr/>
          </p:nvSpPr>
          <p:spPr>
            <a:xfrm rot="1644341">
              <a:off x="2312547" y="2303464"/>
              <a:ext cx="1001295" cy="1011283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A7FE207-A2F3-419A-A2E1-BA5A367791DD}"/>
                </a:ext>
              </a:extLst>
            </p:cNvPr>
            <p:cNvSpPr/>
            <p:nvPr/>
          </p:nvSpPr>
          <p:spPr>
            <a:xfrm>
              <a:off x="1966394" y="1867490"/>
              <a:ext cx="1665514" cy="18832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BBFD20E-AFF6-4FE3-BDE0-0722172817E4}"/>
                </a:ext>
              </a:extLst>
            </p:cNvPr>
            <p:cNvSpPr/>
            <p:nvPr/>
          </p:nvSpPr>
          <p:spPr>
            <a:xfrm>
              <a:off x="3164687" y="2436368"/>
              <a:ext cx="336594" cy="4207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4D6956A-D5D1-4EE5-8DD6-0B5511C1787A}"/>
              </a:ext>
            </a:extLst>
          </p:cNvPr>
          <p:cNvCxnSpPr>
            <a:cxnSpLocks/>
          </p:cNvCxnSpPr>
          <p:nvPr/>
        </p:nvCxnSpPr>
        <p:spPr>
          <a:xfrm>
            <a:off x="12503696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CD3C21D-B99F-4F31-B9A5-21B7A27E7E4D}"/>
              </a:ext>
            </a:extLst>
          </p:cNvPr>
          <p:cNvCxnSpPr>
            <a:cxnSpLocks/>
          </p:cNvCxnSpPr>
          <p:nvPr/>
        </p:nvCxnSpPr>
        <p:spPr>
          <a:xfrm>
            <a:off x="1495675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E5227BF-7570-4D29-B23E-31F5105F0A70}"/>
              </a:ext>
            </a:extLst>
          </p:cNvPr>
          <p:cNvCxnSpPr>
            <a:cxnSpLocks/>
          </p:cNvCxnSpPr>
          <p:nvPr/>
        </p:nvCxnSpPr>
        <p:spPr>
          <a:xfrm>
            <a:off x="12503696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652B5C2-8AE2-4C1F-AB53-55BC056654C0}"/>
              </a:ext>
            </a:extLst>
          </p:cNvPr>
          <p:cNvCxnSpPr>
            <a:cxnSpLocks/>
          </p:cNvCxnSpPr>
          <p:nvPr/>
        </p:nvCxnSpPr>
        <p:spPr>
          <a:xfrm>
            <a:off x="12503696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DC2D281-7F16-4786-A30F-F675216AC8AE}"/>
              </a:ext>
            </a:extLst>
          </p:cNvPr>
          <p:cNvCxnSpPr>
            <a:cxnSpLocks/>
          </p:cNvCxnSpPr>
          <p:nvPr/>
        </p:nvCxnSpPr>
        <p:spPr>
          <a:xfrm>
            <a:off x="13482573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CE2B5BA-A1D7-4367-B8CC-EDB0DF400522}"/>
              </a:ext>
            </a:extLst>
          </p:cNvPr>
          <p:cNvCxnSpPr>
            <a:cxnSpLocks/>
          </p:cNvCxnSpPr>
          <p:nvPr/>
        </p:nvCxnSpPr>
        <p:spPr>
          <a:xfrm>
            <a:off x="1593562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DF656E4-8325-4B19-8D50-83ECE564678C}"/>
              </a:ext>
            </a:extLst>
          </p:cNvPr>
          <p:cNvCxnSpPr>
            <a:cxnSpLocks/>
          </p:cNvCxnSpPr>
          <p:nvPr/>
        </p:nvCxnSpPr>
        <p:spPr>
          <a:xfrm>
            <a:off x="13482573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17AD680-7A41-43CD-8780-F4564DDD8BC1}"/>
              </a:ext>
            </a:extLst>
          </p:cNvPr>
          <p:cNvCxnSpPr>
            <a:cxnSpLocks/>
          </p:cNvCxnSpPr>
          <p:nvPr/>
        </p:nvCxnSpPr>
        <p:spPr>
          <a:xfrm>
            <a:off x="13482573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A49363C-1445-4F52-9305-4E611274B8E0}"/>
              </a:ext>
            </a:extLst>
          </p:cNvPr>
          <p:cNvCxnSpPr>
            <a:cxnSpLocks/>
          </p:cNvCxnSpPr>
          <p:nvPr/>
        </p:nvCxnSpPr>
        <p:spPr>
          <a:xfrm flipV="1">
            <a:off x="12503697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D3B16E2-045A-446D-9DFE-0ECC93BEB3D5}"/>
              </a:ext>
            </a:extLst>
          </p:cNvPr>
          <p:cNvCxnSpPr>
            <a:cxnSpLocks/>
          </p:cNvCxnSpPr>
          <p:nvPr/>
        </p:nvCxnSpPr>
        <p:spPr>
          <a:xfrm flipH="1">
            <a:off x="14956750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E93D49F-4A0D-4697-9DE8-26293D9ADB64}"/>
              </a:ext>
            </a:extLst>
          </p:cNvPr>
          <p:cNvCxnSpPr>
            <a:cxnSpLocks/>
          </p:cNvCxnSpPr>
          <p:nvPr/>
        </p:nvCxnSpPr>
        <p:spPr>
          <a:xfrm flipV="1">
            <a:off x="14956749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E58C552-4247-498E-9A82-0656C54CB374}"/>
              </a:ext>
            </a:extLst>
          </p:cNvPr>
          <p:cNvCxnSpPr>
            <a:cxnSpLocks/>
          </p:cNvCxnSpPr>
          <p:nvPr/>
        </p:nvCxnSpPr>
        <p:spPr>
          <a:xfrm flipV="1">
            <a:off x="12503695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521E13-2834-4ADD-B65F-25C7F18D9CDE}"/>
              </a:ext>
            </a:extLst>
          </p:cNvPr>
          <p:cNvCxnSpPr>
            <a:cxnSpLocks/>
          </p:cNvCxnSpPr>
          <p:nvPr/>
        </p:nvCxnSpPr>
        <p:spPr>
          <a:xfrm>
            <a:off x="13482573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5214525-6BCC-4DB3-A665-C99649A11DFC}"/>
              </a:ext>
            </a:extLst>
          </p:cNvPr>
          <p:cNvCxnSpPr>
            <a:cxnSpLocks/>
          </p:cNvCxnSpPr>
          <p:nvPr/>
        </p:nvCxnSpPr>
        <p:spPr>
          <a:xfrm flipV="1">
            <a:off x="12503697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0E53CB8-A13B-4633-8EFA-5CDE70ED48FD}"/>
              </a:ext>
            </a:extLst>
          </p:cNvPr>
          <p:cNvCxnSpPr>
            <a:cxnSpLocks/>
          </p:cNvCxnSpPr>
          <p:nvPr/>
        </p:nvCxnSpPr>
        <p:spPr>
          <a:xfrm flipH="1">
            <a:off x="14956750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FC09A7D-7C76-458E-A170-0BF030D0FAE2}"/>
              </a:ext>
            </a:extLst>
          </p:cNvPr>
          <p:cNvCxnSpPr>
            <a:cxnSpLocks/>
          </p:cNvCxnSpPr>
          <p:nvPr/>
        </p:nvCxnSpPr>
        <p:spPr>
          <a:xfrm>
            <a:off x="13482573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5FFFB9F-EA14-454A-9915-F5D1A93B09A9}"/>
              </a:ext>
            </a:extLst>
          </p:cNvPr>
          <p:cNvCxnSpPr>
            <a:cxnSpLocks/>
          </p:cNvCxnSpPr>
          <p:nvPr/>
        </p:nvCxnSpPr>
        <p:spPr>
          <a:xfrm flipV="1">
            <a:off x="12503697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555536-D74C-44DD-AC28-0BEC1A7F1040}"/>
              </a:ext>
            </a:extLst>
          </p:cNvPr>
          <p:cNvCxnSpPr>
            <a:cxnSpLocks/>
          </p:cNvCxnSpPr>
          <p:nvPr/>
        </p:nvCxnSpPr>
        <p:spPr>
          <a:xfrm flipH="1">
            <a:off x="14956750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A5D3664-7ABF-4D09-8079-1DB5E8C04B79}"/>
              </a:ext>
            </a:extLst>
          </p:cNvPr>
          <p:cNvCxnSpPr>
            <a:cxnSpLocks/>
          </p:cNvCxnSpPr>
          <p:nvPr/>
        </p:nvCxnSpPr>
        <p:spPr>
          <a:xfrm>
            <a:off x="13482573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C58C99B-DAD3-4F6C-B365-A7E3FB1B4467}"/>
              </a:ext>
            </a:extLst>
          </p:cNvPr>
          <p:cNvCxnSpPr>
            <a:cxnSpLocks/>
          </p:cNvCxnSpPr>
          <p:nvPr/>
        </p:nvCxnSpPr>
        <p:spPr>
          <a:xfrm flipV="1">
            <a:off x="12503697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A007389-7220-48AE-9A2D-61DCEB9505D0}"/>
              </a:ext>
            </a:extLst>
          </p:cNvPr>
          <p:cNvCxnSpPr>
            <a:cxnSpLocks/>
          </p:cNvCxnSpPr>
          <p:nvPr/>
        </p:nvCxnSpPr>
        <p:spPr>
          <a:xfrm flipH="1">
            <a:off x="14956750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0767C5C-676A-44C2-A8F6-2B40593DE977}"/>
              </a:ext>
            </a:extLst>
          </p:cNvPr>
          <p:cNvCxnSpPr>
            <a:cxnSpLocks/>
          </p:cNvCxnSpPr>
          <p:nvPr/>
        </p:nvCxnSpPr>
        <p:spPr>
          <a:xfrm>
            <a:off x="13482573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553C33D-7BC2-42D9-8705-DF9DDA97DFF1}"/>
              </a:ext>
            </a:extLst>
          </p:cNvPr>
          <p:cNvCxnSpPr>
            <a:cxnSpLocks/>
          </p:cNvCxnSpPr>
          <p:nvPr/>
        </p:nvCxnSpPr>
        <p:spPr>
          <a:xfrm flipV="1">
            <a:off x="12503697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5ADBA40-215C-422C-AD82-24D061A0FA8B}"/>
              </a:ext>
            </a:extLst>
          </p:cNvPr>
          <p:cNvCxnSpPr>
            <a:cxnSpLocks/>
          </p:cNvCxnSpPr>
          <p:nvPr/>
        </p:nvCxnSpPr>
        <p:spPr>
          <a:xfrm flipH="1">
            <a:off x="14956750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26C7269-6320-4E52-B612-70B2367332F0}"/>
              </a:ext>
            </a:extLst>
          </p:cNvPr>
          <p:cNvCxnSpPr>
            <a:cxnSpLocks/>
          </p:cNvCxnSpPr>
          <p:nvPr/>
        </p:nvCxnSpPr>
        <p:spPr>
          <a:xfrm>
            <a:off x="13482573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27DCEF8E-608F-4DA7-8BF9-C18447DB121B}"/>
              </a:ext>
            </a:extLst>
          </p:cNvPr>
          <p:cNvCxnSpPr>
            <a:cxnSpLocks/>
          </p:cNvCxnSpPr>
          <p:nvPr/>
        </p:nvCxnSpPr>
        <p:spPr>
          <a:xfrm flipV="1">
            <a:off x="12503697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CCAD3D2-9569-49D1-A433-BFA9B5562D66}"/>
              </a:ext>
            </a:extLst>
          </p:cNvPr>
          <p:cNvCxnSpPr>
            <a:cxnSpLocks/>
          </p:cNvCxnSpPr>
          <p:nvPr/>
        </p:nvCxnSpPr>
        <p:spPr>
          <a:xfrm flipH="1">
            <a:off x="14956750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EEA7BEA-3E2F-4BC4-85E3-EB559B30DFB0}"/>
              </a:ext>
            </a:extLst>
          </p:cNvPr>
          <p:cNvCxnSpPr>
            <a:cxnSpLocks/>
          </p:cNvCxnSpPr>
          <p:nvPr/>
        </p:nvCxnSpPr>
        <p:spPr>
          <a:xfrm>
            <a:off x="13482573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9DA14B9-F2DC-42B8-8AD2-DBB5BCCABF7A}"/>
              </a:ext>
            </a:extLst>
          </p:cNvPr>
          <p:cNvCxnSpPr>
            <a:cxnSpLocks/>
          </p:cNvCxnSpPr>
          <p:nvPr/>
        </p:nvCxnSpPr>
        <p:spPr>
          <a:xfrm flipV="1">
            <a:off x="12503697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240C936-2D51-4DC0-920F-5F796B3100F1}"/>
              </a:ext>
            </a:extLst>
          </p:cNvPr>
          <p:cNvCxnSpPr>
            <a:cxnSpLocks/>
          </p:cNvCxnSpPr>
          <p:nvPr/>
        </p:nvCxnSpPr>
        <p:spPr>
          <a:xfrm flipH="1">
            <a:off x="14956750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8321BFE-B9CC-4FE4-8628-E71D8BCD9A8D}"/>
              </a:ext>
            </a:extLst>
          </p:cNvPr>
          <p:cNvCxnSpPr>
            <a:cxnSpLocks/>
          </p:cNvCxnSpPr>
          <p:nvPr/>
        </p:nvCxnSpPr>
        <p:spPr>
          <a:xfrm>
            <a:off x="13482573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C50ED4F-6738-4B99-8047-99EED933D084}"/>
              </a:ext>
            </a:extLst>
          </p:cNvPr>
          <p:cNvCxnSpPr>
            <a:cxnSpLocks/>
          </p:cNvCxnSpPr>
          <p:nvPr/>
        </p:nvCxnSpPr>
        <p:spPr>
          <a:xfrm flipV="1">
            <a:off x="12503697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F507DB-980B-4C1C-89AB-352E3478E9D9}"/>
              </a:ext>
            </a:extLst>
          </p:cNvPr>
          <p:cNvCxnSpPr>
            <a:cxnSpLocks/>
          </p:cNvCxnSpPr>
          <p:nvPr/>
        </p:nvCxnSpPr>
        <p:spPr>
          <a:xfrm flipH="1">
            <a:off x="14956750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84094AB-C192-4805-8EDA-A53465831AED}"/>
              </a:ext>
            </a:extLst>
          </p:cNvPr>
          <p:cNvCxnSpPr>
            <a:cxnSpLocks/>
          </p:cNvCxnSpPr>
          <p:nvPr/>
        </p:nvCxnSpPr>
        <p:spPr>
          <a:xfrm flipV="1">
            <a:off x="12845088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9E64480-D512-4F55-9844-D3DB5CCB379A}"/>
              </a:ext>
            </a:extLst>
          </p:cNvPr>
          <p:cNvCxnSpPr>
            <a:cxnSpLocks/>
          </p:cNvCxnSpPr>
          <p:nvPr/>
        </p:nvCxnSpPr>
        <p:spPr>
          <a:xfrm flipV="1">
            <a:off x="1317327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84981CD-967A-4FE8-BA93-0FA8B88D890D}"/>
              </a:ext>
            </a:extLst>
          </p:cNvPr>
          <p:cNvCxnSpPr>
            <a:cxnSpLocks/>
          </p:cNvCxnSpPr>
          <p:nvPr/>
        </p:nvCxnSpPr>
        <p:spPr>
          <a:xfrm flipV="1">
            <a:off x="13563966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A2DCA39-21CD-4B32-98CA-B2B89186CDD8}"/>
              </a:ext>
            </a:extLst>
          </p:cNvPr>
          <p:cNvCxnSpPr>
            <a:cxnSpLocks/>
          </p:cNvCxnSpPr>
          <p:nvPr/>
        </p:nvCxnSpPr>
        <p:spPr>
          <a:xfrm flipV="1">
            <a:off x="1385805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86366CA-6FB7-43A8-ABA8-3A2744373C2E}"/>
              </a:ext>
            </a:extLst>
          </p:cNvPr>
          <p:cNvCxnSpPr>
            <a:cxnSpLocks/>
          </p:cNvCxnSpPr>
          <p:nvPr/>
        </p:nvCxnSpPr>
        <p:spPr>
          <a:xfrm flipV="1">
            <a:off x="1415214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AEC5A1D-CDF9-4B07-9419-B3CB2B1D4165}"/>
              </a:ext>
            </a:extLst>
          </p:cNvPr>
          <p:cNvCxnSpPr>
            <a:cxnSpLocks/>
          </p:cNvCxnSpPr>
          <p:nvPr/>
        </p:nvCxnSpPr>
        <p:spPr>
          <a:xfrm flipV="1">
            <a:off x="1450521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DDB668D-BEB7-4C0C-92FB-1050F88FF0CA}"/>
              </a:ext>
            </a:extLst>
          </p:cNvPr>
          <p:cNvCxnSpPr>
            <a:cxnSpLocks/>
          </p:cNvCxnSpPr>
          <p:nvPr/>
        </p:nvCxnSpPr>
        <p:spPr>
          <a:xfrm>
            <a:off x="13349223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8E47FF7-6E2C-4EF0-9F5C-FE27ED467A41}"/>
              </a:ext>
            </a:extLst>
          </p:cNvPr>
          <p:cNvCxnSpPr>
            <a:cxnSpLocks/>
          </p:cNvCxnSpPr>
          <p:nvPr/>
        </p:nvCxnSpPr>
        <p:spPr>
          <a:xfrm>
            <a:off x="13141483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6B59A42-DB6B-4727-9040-45F70F663D06}"/>
              </a:ext>
            </a:extLst>
          </p:cNvPr>
          <p:cNvCxnSpPr>
            <a:cxnSpLocks/>
          </p:cNvCxnSpPr>
          <p:nvPr/>
        </p:nvCxnSpPr>
        <p:spPr>
          <a:xfrm>
            <a:off x="12955032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DE95EA1-DD9F-45C9-97BC-F9E6B0ABD6DE}"/>
              </a:ext>
            </a:extLst>
          </p:cNvPr>
          <p:cNvCxnSpPr>
            <a:cxnSpLocks/>
          </p:cNvCxnSpPr>
          <p:nvPr/>
        </p:nvCxnSpPr>
        <p:spPr>
          <a:xfrm>
            <a:off x="12737229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D63234A-08BB-45AE-B340-470BAC7753E4}"/>
              </a:ext>
            </a:extLst>
          </p:cNvPr>
          <p:cNvSpPr/>
          <p:nvPr/>
        </p:nvSpPr>
        <p:spPr>
          <a:xfrm>
            <a:off x="12525153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9083886-F272-4030-8A3A-5E9C082F2E98}"/>
              </a:ext>
            </a:extLst>
          </p:cNvPr>
          <p:cNvSpPr txBox="1"/>
          <p:nvPr/>
        </p:nvSpPr>
        <p:spPr>
          <a:xfrm>
            <a:off x="9088511" y="9022306"/>
            <a:ext cx="5978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3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=“mask”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masking3dchannelselector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BDE9D44-69D1-442B-8F58-C9CF9F645DD4}"/>
              </a:ext>
            </a:extLst>
          </p:cNvPr>
          <p:cNvCxnSpPr>
            <a:cxnSpLocks/>
          </p:cNvCxnSpPr>
          <p:nvPr/>
        </p:nvCxnSpPr>
        <p:spPr>
          <a:xfrm>
            <a:off x="12503696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1715338-4B7C-4B40-AA48-3AA043E69202}"/>
              </a:ext>
            </a:extLst>
          </p:cNvPr>
          <p:cNvCxnSpPr>
            <a:cxnSpLocks/>
          </p:cNvCxnSpPr>
          <p:nvPr/>
        </p:nvCxnSpPr>
        <p:spPr>
          <a:xfrm>
            <a:off x="12503696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AFEA313-0887-472D-8D7E-EE54B2C541AB}"/>
              </a:ext>
            </a:extLst>
          </p:cNvPr>
          <p:cNvCxnSpPr>
            <a:cxnSpLocks/>
          </p:cNvCxnSpPr>
          <p:nvPr/>
        </p:nvCxnSpPr>
        <p:spPr>
          <a:xfrm>
            <a:off x="12503696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D35DDC3-8E06-4EC5-B557-0D13A3B99DD7}"/>
              </a:ext>
            </a:extLst>
          </p:cNvPr>
          <p:cNvCxnSpPr>
            <a:cxnSpLocks/>
          </p:cNvCxnSpPr>
          <p:nvPr/>
        </p:nvCxnSpPr>
        <p:spPr>
          <a:xfrm>
            <a:off x="12503696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9885FB6-6325-42EB-88D3-8C1A1E343364}"/>
              </a:ext>
            </a:extLst>
          </p:cNvPr>
          <p:cNvCxnSpPr>
            <a:cxnSpLocks/>
          </p:cNvCxnSpPr>
          <p:nvPr/>
        </p:nvCxnSpPr>
        <p:spPr>
          <a:xfrm>
            <a:off x="12503696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71BC3EF-BE78-4D20-99D3-498970C228D7}"/>
              </a:ext>
            </a:extLst>
          </p:cNvPr>
          <p:cNvCxnSpPr>
            <a:cxnSpLocks/>
          </p:cNvCxnSpPr>
          <p:nvPr/>
        </p:nvCxnSpPr>
        <p:spPr>
          <a:xfrm>
            <a:off x="12503696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9FB40B2-00CB-48F8-90EB-06AE2868E1E7}"/>
              </a:ext>
            </a:extLst>
          </p:cNvPr>
          <p:cNvCxnSpPr>
            <a:cxnSpLocks/>
          </p:cNvCxnSpPr>
          <p:nvPr/>
        </p:nvCxnSpPr>
        <p:spPr>
          <a:xfrm>
            <a:off x="12503696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MF Logo">
            <a:extLst>
              <a:ext uri="{FF2B5EF4-FFF2-40B4-BE49-F238E27FC236}">
                <a16:creationId xmlns:a16="http://schemas.microsoft.com/office/drawing/2014/main" id="{130231B3-0FD5-4E08-82F9-0888B53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6478228" y="2013306"/>
            <a:ext cx="253322" cy="1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3MF Logo">
            <a:extLst>
              <a:ext uri="{FF2B5EF4-FFF2-40B4-BE49-F238E27FC236}">
                <a16:creationId xmlns:a16="http://schemas.microsoft.com/office/drawing/2014/main" id="{E24C6B10-DB54-490C-99B9-5D52F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13222118" y="10341801"/>
            <a:ext cx="1280903" cy="5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A6DC30E-E497-4B9A-8EBE-DC8DA0E0DF60}"/>
              </a:ext>
            </a:extLst>
          </p:cNvPr>
          <p:cNvCxnSpPr>
            <a:cxnSpLocks/>
          </p:cNvCxnSpPr>
          <p:nvPr/>
        </p:nvCxnSpPr>
        <p:spPr>
          <a:xfrm>
            <a:off x="1707494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95B0E755-CF94-428A-9F74-141553E38766}"/>
              </a:ext>
            </a:extLst>
          </p:cNvPr>
          <p:cNvCxnSpPr>
            <a:cxnSpLocks/>
          </p:cNvCxnSpPr>
          <p:nvPr/>
        </p:nvCxnSpPr>
        <p:spPr>
          <a:xfrm>
            <a:off x="19527994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78439D8-EFD3-4D6C-8D26-3680A95F1E72}"/>
              </a:ext>
            </a:extLst>
          </p:cNvPr>
          <p:cNvCxnSpPr>
            <a:cxnSpLocks/>
          </p:cNvCxnSpPr>
          <p:nvPr/>
        </p:nvCxnSpPr>
        <p:spPr>
          <a:xfrm>
            <a:off x="17074940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FBAEF0B-109F-43F9-8B97-5CB6F9D59035}"/>
              </a:ext>
            </a:extLst>
          </p:cNvPr>
          <p:cNvCxnSpPr>
            <a:cxnSpLocks/>
          </p:cNvCxnSpPr>
          <p:nvPr/>
        </p:nvCxnSpPr>
        <p:spPr>
          <a:xfrm>
            <a:off x="17074940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185E0BD-5CA6-40D0-A355-E0183DE3CCF2}"/>
              </a:ext>
            </a:extLst>
          </p:cNvPr>
          <p:cNvCxnSpPr>
            <a:cxnSpLocks/>
          </p:cNvCxnSpPr>
          <p:nvPr/>
        </p:nvCxnSpPr>
        <p:spPr>
          <a:xfrm>
            <a:off x="1805381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B432FCA-ABC5-4BEE-8246-9FBB2B4818BF}"/>
              </a:ext>
            </a:extLst>
          </p:cNvPr>
          <p:cNvCxnSpPr>
            <a:cxnSpLocks/>
          </p:cNvCxnSpPr>
          <p:nvPr/>
        </p:nvCxnSpPr>
        <p:spPr>
          <a:xfrm>
            <a:off x="20506871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378E723-F299-4C8C-98C6-66F805539B6E}"/>
              </a:ext>
            </a:extLst>
          </p:cNvPr>
          <p:cNvCxnSpPr>
            <a:cxnSpLocks/>
          </p:cNvCxnSpPr>
          <p:nvPr/>
        </p:nvCxnSpPr>
        <p:spPr>
          <a:xfrm>
            <a:off x="18053817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1DA9206-872F-4093-8D69-7B1127BA7553}"/>
              </a:ext>
            </a:extLst>
          </p:cNvPr>
          <p:cNvCxnSpPr>
            <a:cxnSpLocks/>
          </p:cNvCxnSpPr>
          <p:nvPr/>
        </p:nvCxnSpPr>
        <p:spPr>
          <a:xfrm>
            <a:off x="18053817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5A24D4FA-81AD-4B04-9B1C-EC1816AC7438}"/>
              </a:ext>
            </a:extLst>
          </p:cNvPr>
          <p:cNvCxnSpPr>
            <a:cxnSpLocks/>
          </p:cNvCxnSpPr>
          <p:nvPr/>
        </p:nvCxnSpPr>
        <p:spPr>
          <a:xfrm flipV="1">
            <a:off x="17074941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FF983031-F2E1-4E15-BE4B-6954C2FB64BE}"/>
              </a:ext>
            </a:extLst>
          </p:cNvPr>
          <p:cNvCxnSpPr>
            <a:cxnSpLocks/>
          </p:cNvCxnSpPr>
          <p:nvPr/>
        </p:nvCxnSpPr>
        <p:spPr>
          <a:xfrm flipH="1">
            <a:off x="19527994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41E2875-946A-4770-B2BF-CEC113249F2D}"/>
              </a:ext>
            </a:extLst>
          </p:cNvPr>
          <p:cNvCxnSpPr>
            <a:cxnSpLocks/>
          </p:cNvCxnSpPr>
          <p:nvPr/>
        </p:nvCxnSpPr>
        <p:spPr>
          <a:xfrm flipV="1">
            <a:off x="19527993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1FFE86F-F9EF-4C57-833B-92AFCC33861C}"/>
              </a:ext>
            </a:extLst>
          </p:cNvPr>
          <p:cNvCxnSpPr>
            <a:cxnSpLocks/>
          </p:cNvCxnSpPr>
          <p:nvPr/>
        </p:nvCxnSpPr>
        <p:spPr>
          <a:xfrm flipV="1">
            <a:off x="1707493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34D6CCAD-9574-46FB-9B79-FEB56533BE99}"/>
              </a:ext>
            </a:extLst>
          </p:cNvPr>
          <p:cNvCxnSpPr>
            <a:cxnSpLocks/>
          </p:cNvCxnSpPr>
          <p:nvPr/>
        </p:nvCxnSpPr>
        <p:spPr>
          <a:xfrm>
            <a:off x="18053817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2B58416-DBC0-4F00-B810-A47679DE6CC7}"/>
              </a:ext>
            </a:extLst>
          </p:cNvPr>
          <p:cNvCxnSpPr>
            <a:cxnSpLocks/>
          </p:cNvCxnSpPr>
          <p:nvPr/>
        </p:nvCxnSpPr>
        <p:spPr>
          <a:xfrm flipV="1">
            <a:off x="17074941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EA8F97DC-8E4E-44A7-AAD0-AD8CE2D0E1BD}"/>
              </a:ext>
            </a:extLst>
          </p:cNvPr>
          <p:cNvCxnSpPr>
            <a:cxnSpLocks/>
          </p:cNvCxnSpPr>
          <p:nvPr/>
        </p:nvCxnSpPr>
        <p:spPr>
          <a:xfrm flipH="1">
            <a:off x="19527994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81512311-A7B9-4EDC-BD83-F25E8A0C7A27}"/>
              </a:ext>
            </a:extLst>
          </p:cNvPr>
          <p:cNvCxnSpPr>
            <a:cxnSpLocks/>
          </p:cNvCxnSpPr>
          <p:nvPr/>
        </p:nvCxnSpPr>
        <p:spPr>
          <a:xfrm>
            <a:off x="18053817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06742E16-41AF-400C-8EDE-6FBA13DFDC1F}"/>
              </a:ext>
            </a:extLst>
          </p:cNvPr>
          <p:cNvCxnSpPr>
            <a:cxnSpLocks/>
          </p:cNvCxnSpPr>
          <p:nvPr/>
        </p:nvCxnSpPr>
        <p:spPr>
          <a:xfrm flipV="1">
            <a:off x="17074941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54CADB0E-51B7-4E65-AD86-307E8BCC847E}"/>
              </a:ext>
            </a:extLst>
          </p:cNvPr>
          <p:cNvCxnSpPr>
            <a:cxnSpLocks/>
          </p:cNvCxnSpPr>
          <p:nvPr/>
        </p:nvCxnSpPr>
        <p:spPr>
          <a:xfrm flipH="1">
            <a:off x="19527994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066BF23-A3EC-49BC-89B0-40172A780901}"/>
              </a:ext>
            </a:extLst>
          </p:cNvPr>
          <p:cNvCxnSpPr>
            <a:cxnSpLocks/>
          </p:cNvCxnSpPr>
          <p:nvPr/>
        </p:nvCxnSpPr>
        <p:spPr>
          <a:xfrm>
            <a:off x="18053817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B82CD78E-20E2-4EC0-95EE-FAE290564B9C}"/>
              </a:ext>
            </a:extLst>
          </p:cNvPr>
          <p:cNvCxnSpPr>
            <a:cxnSpLocks/>
          </p:cNvCxnSpPr>
          <p:nvPr/>
        </p:nvCxnSpPr>
        <p:spPr>
          <a:xfrm flipV="1">
            <a:off x="17074941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2E582DA8-0B05-4196-B088-7E1949ECEF9A}"/>
              </a:ext>
            </a:extLst>
          </p:cNvPr>
          <p:cNvCxnSpPr>
            <a:cxnSpLocks/>
          </p:cNvCxnSpPr>
          <p:nvPr/>
        </p:nvCxnSpPr>
        <p:spPr>
          <a:xfrm flipH="1">
            <a:off x="19527994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E27006-F50B-4BF0-83FC-BDA7811A82C6}"/>
              </a:ext>
            </a:extLst>
          </p:cNvPr>
          <p:cNvCxnSpPr>
            <a:cxnSpLocks/>
          </p:cNvCxnSpPr>
          <p:nvPr/>
        </p:nvCxnSpPr>
        <p:spPr>
          <a:xfrm>
            <a:off x="18053817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2C4FD4D-7B8D-4BD2-8F5C-EB365C98E443}"/>
              </a:ext>
            </a:extLst>
          </p:cNvPr>
          <p:cNvCxnSpPr>
            <a:cxnSpLocks/>
          </p:cNvCxnSpPr>
          <p:nvPr/>
        </p:nvCxnSpPr>
        <p:spPr>
          <a:xfrm flipV="1">
            <a:off x="17074941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89874A8-5BED-4F9A-8D78-079CADBD5F68}"/>
              </a:ext>
            </a:extLst>
          </p:cNvPr>
          <p:cNvCxnSpPr>
            <a:cxnSpLocks/>
          </p:cNvCxnSpPr>
          <p:nvPr/>
        </p:nvCxnSpPr>
        <p:spPr>
          <a:xfrm flipH="1">
            <a:off x="19527994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5116EAD-BF14-44CD-8B1E-7ADF924888E4}"/>
              </a:ext>
            </a:extLst>
          </p:cNvPr>
          <p:cNvCxnSpPr>
            <a:cxnSpLocks/>
          </p:cNvCxnSpPr>
          <p:nvPr/>
        </p:nvCxnSpPr>
        <p:spPr>
          <a:xfrm>
            <a:off x="18053817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E50A95F0-09EB-407C-903C-478974A49577}"/>
              </a:ext>
            </a:extLst>
          </p:cNvPr>
          <p:cNvCxnSpPr>
            <a:cxnSpLocks/>
          </p:cNvCxnSpPr>
          <p:nvPr/>
        </p:nvCxnSpPr>
        <p:spPr>
          <a:xfrm flipV="1">
            <a:off x="17074941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A0208558-D397-423D-B6DD-0E8F515F3F81}"/>
              </a:ext>
            </a:extLst>
          </p:cNvPr>
          <p:cNvCxnSpPr>
            <a:cxnSpLocks/>
          </p:cNvCxnSpPr>
          <p:nvPr/>
        </p:nvCxnSpPr>
        <p:spPr>
          <a:xfrm flipH="1">
            <a:off x="19527994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3B2C7FEF-DD62-4CA9-AFC0-8C6C734EE947}"/>
              </a:ext>
            </a:extLst>
          </p:cNvPr>
          <p:cNvCxnSpPr>
            <a:cxnSpLocks/>
          </p:cNvCxnSpPr>
          <p:nvPr/>
        </p:nvCxnSpPr>
        <p:spPr>
          <a:xfrm>
            <a:off x="18053817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106FA20-769C-44FB-9C35-8EFD6895B282}"/>
              </a:ext>
            </a:extLst>
          </p:cNvPr>
          <p:cNvCxnSpPr>
            <a:cxnSpLocks/>
          </p:cNvCxnSpPr>
          <p:nvPr/>
        </p:nvCxnSpPr>
        <p:spPr>
          <a:xfrm flipV="1">
            <a:off x="17074941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9DC1CE95-90A9-4E1B-BABD-75FA4B61B212}"/>
              </a:ext>
            </a:extLst>
          </p:cNvPr>
          <p:cNvCxnSpPr>
            <a:cxnSpLocks/>
          </p:cNvCxnSpPr>
          <p:nvPr/>
        </p:nvCxnSpPr>
        <p:spPr>
          <a:xfrm flipH="1">
            <a:off x="19527994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1DA43E01-983F-4A88-8B6D-A6FADE31EC25}"/>
              </a:ext>
            </a:extLst>
          </p:cNvPr>
          <p:cNvCxnSpPr>
            <a:cxnSpLocks/>
          </p:cNvCxnSpPr>
          <p:nvPr/>
        </p:nvCxnSpPr>
        <p:spPr>
          <a:xfrm>
            <a:off x="18053817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74560B94-3D70-4BB2-9439-B618814F2130}"/>
              </a:ext>
            </a:extLst>
          </p:cNvPr>
          <p:cNvCxnSpPr>
            <a:cxnSpLocks/>
          </p:cNvCxnSpPr>
          <p:nvPr/>
        </p:nvCxnSpPr>
        <p:spPr>
          <a:xfrm flipV="1">
            <a:off x="17074941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0CC9C20-0CDA-4393-A485-7C89F159BA67}"/>
              </a:ext>
            </a:extLst>
          </p:cNvPr>
          <p:cNvCxnSpPr>
            <a:cxnSpLocks/>
          </p:cNvCxnSpPr>
          <p:nvPr/>
        </p:nvCxnSpPr>
        <p:spPr>
          <a:xfrm flipH="1">
            <a:off x="19527994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50075AF4-FB8D-4B9D-9745-9D40DFDD08FD}"/>
              </a:ext>
            </a:extLst>
          </p:cNvPr>
          <p:cNvCxnSpPr>
            <a:cxnSpLocks/>
          </p:cNvCxnSpPr>
          <p:nvPr/>
        </p:nvCxnSpPr>
        <p:spPr>
          <a:xfrm flipV="1">
            <a:off x="17416332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A7A25F5-AE9C-45B8-83DB-7F52088881B0}"/>
              </a:ext>
            </a:extLst>
          </p:cNvPr>
          <p:cNvCxnSpPr>
            <a:cxnSpLocks/>
          </p:cNvCxnSpPr>
          <p:nvPr/>
        </p:nvCxnSpPr>
        <p:spPr>
          <a:xfrm flipV="1">
            <a:off x="17744514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AF070-1293-4B3D-B6A3-60B7BAA54D6B}"/>
              </a:ext>
            </a:extLst>
          </p:cNvPr>
          <p:cNvCxnSpPr>
            <a:cxnSpLocks/>
          </p:cNvCxnSpPr>
          <p:nvPr/>
        </p:nvCxnSpPr>
        <p:spPr>
          <a:xfrm flipV="1">
            <a:off x="1813521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5D2BF69-4150-4796-A999-82C82B36F575}"/>
              </a:ext>
            </a:extLst>
          </p:cNvPr>
          <p:cNvCxnSpPr>
            <a:cxnSpLocks/>
          </p:cNvCxnSpPr>
          <p:nvPr/>
        </p:nvCxnSpPr>
        <p:spPr>
          <a:xfrm flipV="1">
            <a:off x="1842930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E50448E-9E01-4729-A17A-103E204B0CF9}"/>
              </a:ext>
            </a:extLst>
          </p:cNvPr>
          <p:cNvCxnSpPr>
            <a:cxnSpLocks/>
          </p:cNvCxnSpPr>
          <p:nvPr/>
        </p:nvCxnSpPr>
        <p:spPr>
          <a:xfrm flipV="1">
            <a:off x="1872339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6E2CF60-586A-4911-BA42-16DC50EC587A}"/>
              </a:ext>
            </a:extLst>
          </p:cNvPr>
          <p:cNvCxnSpPr>
            <a:cxnSpLocks/>
          </p:cNvCxnSpPr>
          <p:nvPr/>
        </p:nvCxnSpPr>
        <p:spPr>
          <a:xfrm flipV="1">
            <a:off x="19076463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D296DB1-8869-4021-82F0-5B787DEF62C4}"/>
              </a:ext>
            </a:extLst>
          </p:cNvPr>
          <p:cNvCxnSpPr>
            <a:cxnSpLocks/>
          </p:cNvCxnSpPr>
          <p:nvPr/>
        </p:nvCxnSpPr>
        <p:spPr>
          <a:xfrm>
            <a:off x="17920467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0F82659A-785F-4C4E-B61E-B44B287DA3DA}"/>
              </a:ext>
            </a:extLst>
          </p:cNvPr>
          <p:cNvCxnSpPr>
            <a:cxnSpLocks/>
          </p:cNvCxnSpPr>
          <p:nvPr/>
        </p:nvCxnSpPr>
        <p:spPr>
          <a:xfrm>
            <a:off x="17712727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860D29EA-13D4-464B-B050-9673FCB29269}"/>
              </a:ext>
            </a:extLst>
          </p:cNvPr>
          <p:cNvCxnSpPr>
            <a:cxnSpLocks/>
          </p:cNvCxnSpPr>
          <p:nvPr/>
        </p:nvCxnSpPr>
        <p:spPr>
          <a:xfrm>
            <a:off x="17526276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8C12727-DD41-4707-8CE8-F4F50D9CC2DD}"/>
              </a:ext>
            </a:extLst>
          </p:cNvPr>
          <p:cNvCxnSpPr>
            <a:cxnSpLocks/>
          </p:cNvCxnSpPr>
          <p:nvPr/>
        </p:nvCxnSpPr>
        <p:spPr>
          <a:xfrm>
            <a:off x="17308473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B80E5F90-25C8-471C-9DBD-12DD65A88C8C}"/>
              </a:ext>
            </a:extLst>
          </p:cNvPr>
          <p:cNvSpPr/>
          <p:nvPr/>
        </p:nvSpPr>
        <p:spPr>
          <a:xfrm>
            <a:off x="17096397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E94D3B2-8953-4234-85EA-A36BC2A9A13A}"/>
              </a:ext>
            </a:extLst>
          </p:cNvPr>
          <p:cNvCxnSpPr>
            <a:cxnSpLocks/>
          </p:cNvCxnSpPr>
          <p:nvPr/>
        </p:nvCxnSpPr>
        <p:spPr>
          <a:xfrm>
            <a:off x="17074940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D51C8E58-F98E-470D-8D16-AC2123669091}"/>
              </a:ext>
            </a:extLst>
          </p:cNvPr>
          <p:cNvCxnSpPr>
            <a:cxnSpLocks/>
          </p:cNvCxnSpPr>
          <p:nvPr/>
        </p:nvCxnSpPr>
        <p:spPr>
          <a:xfrm>
            <a:off x="17074940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E89FF454-2FED-4442-93E6-2901F181B1C6}"/>
              </a:ext>
            </a:extLst>
          </p:cNvPr>
          <p:cNvCxnSpPr>
            <a:cxnSpLocks/>
          </p:cNvCxnSpPr>
          <p:nvPr/>
        </p:nvCxnSpPr>
        <p:spPr>
          <a:xfrm>
            <a:off x="17074940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274CAB6E-1F35-4DCC-8960-312A4F3BEC4A}"/>
              </a:ext>
            </a:extLst>
          </p:cNvPr>
          <p:cNvCxnSpPr>
            <a:cxnSpLocks/>
          </p:cNvCxnSpPr>
          <p:nvPr/>
        </p:nvCxnSpPr>
        <p:spPr>
          <a:xfrm>
            <a:off x="17074940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A853E40-F054-4777-8947-739C6A14D584}"/>
              </a:ext>
            </a:extLst>
          </p:cNvPr>
          <p:cNvCxnSpPr>
            <a:cxnSpLocks/>
          </p:cNvCxnSpPr>
          <p:nvPr/>
        </p:nvCxnSpPr>
        <p:spPr>
          <a:xfrm>
            <a:off x="17074940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FB381A6-47E7-441C-BF3F-E5E20AA51506}"/>
              </a:ext>
            </a:extLst>
          </p:cNvPr>
          <p:cNvCxnSpPr>
            <a:cxnSpLocks/>
          </p:cNvCxnSpPr>
          <p:nvPr/>
        </p:nvCxnSpPr>
        <p:spPr>
          <a:xfrm>
            <a:off x="17074940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BBCEB1-34CB-469E-BCAF-175F3E7B09BA}"/>
              </a:ext>
            </a:extLst>
          </p:cNvPr>
          <p:cNvCxnSpPr>
            <a:cxnSpLocks/>
          </p:cNvCxnSpPr>
          <p:nvPr/>
        </p:nvCxnSpPr>
        <p:spPr>
          <a:xfrm>
            <a:off x="17074940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02CF9D-654D-44CB-91B5-7DA4CC8BC4C8}"/>
              </a:ext>
            </a:extLst>
          </p:cNvPr>
          <p:cNvSpPr txBox="1"/>
          <p:nvPr/>
        </p:nvSpPr>
        <p:spPr>
          <a:xfrm>
            <a:off x="12267704" y="12228182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sourceimage3dchannelselector</a:t>
            </a:r>
            <a:endParaRPr lang="en-US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3767797-059D-4FC3-8B5C-7C51E0ABAC86}"/>
              </a:ext>
            </a:extLst>
          </p:cNvPr>
          <p:cNvSpPr txBox="1"/>
          <p:nvPr/>
        </p:nvSpPr>
        <p:spPr>
          <a:xfrm>
            <a:off x="16827386" y="12228182"/>
            <a:ext cx="32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maskingimage3dchannelselector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6E7F1A-FC3F-438B-9E1A-2A7C5DCA2E48}"/>
              </a:ext>
            </a:extLst>
          </p:cNvPr>
          <p:cNvGrpSpPr/>
          <p:nvPr/>
        </p:nvGrpSpPr>
        <p:grpSpPr>
          <a:xfrm>
            <a:off x="-5427630" y="-870523"/>
            <a:ext cx="10855260" cy="8310011"/>
            <a:chOff x="-5427630" y="-870523"/>
            <a:chExt cx="10855260" cy="831001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1A7EA5D-3B33-41DE-AF09-C07DDEED4CAE}"/>
                </a:ext>
              </a:extLst>
            </p:cNvPr>
            <p:cNvGrpSpPr/>
            <p:nvPr/>
          </p:nvGrpSpPr>
          <p:grpSpPr>
            <a:xfrm>
              <a:off x="-5427630" y="-870523"/>
              <a:ext cx="10855260" cy="8310011"/>
              <a:chOff x="1066801" y="2074959"/>
              <a:chExt cx="10855260" cy="8310011"/>
            </a:xfrm>
          </p:grpSpPr>
          <p:sp>
            <p:nvSpPr>
              <p:cNvPr id="261" name="Flowchart: Magnetic Disk 260">
                <a:extLst>
                  <a:ext uri="{FF2B5EF4-FFF2-40B4-BE49-F238E27FC236}">
                    <a16:creationId xmlns:a16="http://schemas.microsoft.com/office/drawing/2014/main" id="{F13FB224-A4DE-46A7-B91C-F13A5BA82B66}"/>
                  </a:ext>
                </a:extLst>
              </p:cNvPr>
              <p:cNvSpPr/>
              <p:nvPr/>
            </p:nvSpPr>
            <p:spPr>
              <a:xfrm rot="1644341">
                <a:off x="2174663" y="2706498"/>
                <a:ext cx="7228830" cy="7135537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1D4E3349-36EB-441D-B676-0C150D3B5A91}"/>
                  </a:ext>
                </a:extLst>
              </p:cNvPr>
              <p:cNvGrpSpPr/>
              <p:nvPr/>
            </p:nvGrpSpPr>
            <p:grpSpPr>
              <a:xfrm>
                <a:off x="1066801" y="2074959"/>
                <a:ext cx="10855260" cy="8310011"/>
                <a:chOff x="435429" y="2020529"/>
                <a:chExt cx="10855260" cy="831001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43079B37-8569-4152-B46E-450AA72BC743}"/>
                    </a:ext>
                  </a:extLst>
                </p:cNvPr>
                <p:cNvSpPr/>
                <p:nvPr/>
              </p:nvSpPr>
              <p:spPr>
                <a:xfrm>
                  <a:off x="7612809" y="6701607"/>
                  <a:ext cx="3677880" cy="27713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61C3536-4934-4E93-8F68-27AA80782751}"/>
                    </a:ext>
                  </a:extLst>
                </p:cNvPr>
                <p:cNvSpPr/>
                <p:nvPr/>
              </p:nvSpPr>
              <p:spPr>
                <a:xfrm rot="18790831">
                  <a:off x="6216455" y="2463013"/>
                  <a:ext cx="2372158" cy="1675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31DF140-0BA5-416B-8EFD-8682638967B2}"/>
                    </a:ext>
                  </a:extLst>
                </p:cNvPr>
                <p:cNvSpPr/>
                <p:nvPr/>
              </p:nvSpPr>
              <p:spPr>
                <a:xfrm>
                  <a:off x="435429" y="2020529"/>
                  <a:ext cx="7237933" cy="83100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85E84B4-3724-4ACD-A700-64CC8F9C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ED66C-222B-423B-AADB-F56A427E52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1656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E84DFA5-A6AC-4EEF-BFB0-6EC3249BCCED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76775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3A2ED52-C177-4454-AD26-61EA9646AEC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89D8BB9-AFDC-411C-B985-195B4B262BC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251890B-B784-46C8-BD55-A385B18896E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33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5539D73-EFF6-4115-825E-D83680DE2FA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72440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5163F9-6FEA-4A5C-892A-6CB490B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CDDCCF-04EE-4B0A-9F14-FE42CA36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35048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1BDA9FB-13FC-4023-9FCF-49FC899A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35048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17E25A8-2B6C-4491-824F-BF4BC109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655" y="272440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73C395A-794C-48ED-B70E-972C5F1CA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1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6DA75CE-C190-446A-A4BB-9FE122CD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6376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5CC7D14-5399-45B5-96B0-CBCB0B598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63769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457EC25-730D-44F0-B62C-CC8C1B0E4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63769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A996A8E-5890-47B1-979B-B6164ABC708C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92197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B18CB53-1D9C-4D93-ACC3-468D97E7B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92197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81D0F6-3B01-4658-B389-DC9E28B18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9219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9F2D800-FF1F-4CF0-BAF5-0AC407C4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2062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3A95447-42D9-438D-BE63-579E61A2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2062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77F650-FF1D-4FB6-AEE0-5850F9CB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2062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F3E10E-1E1E-4CE5-9728-1CAB94E1088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4846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88C31C0-EF47-4913-BA34-4ACA5094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48468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7206187-73B4-48BD-981D-FC17028D4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4846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6E1F5FC-6F78-4BD5-A839-EE63CFE6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7880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3DA4291-6A57-47F6-9955-3B414A38B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7880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4577D34-B909-4536-8717-6C254B121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78802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6202C0-12EA-40F4-ABFA-3B2F6588C0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05324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15DE05D-59AA-4369-AFC4-7A1C04E2C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05324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CA8FF5B-67BD-4505-9D5F-48DA71937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05324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F12F811-D891-4375-B0BE-2C67DEE45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33533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1AEB5D2-7981-4A93-B34F-27398A59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33533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793DC12-B6D6-408B-8EB6-B2304943D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33533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2F11C92-FBE8-493C-BBA1-5EDB2278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994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580F8C-72DB-4B6F-9041-DE626FC0C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76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2775A8C-6FFD-4765-B88F-EC1707BE0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872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C54230-FCF5-4C84-BD58-56BDD16B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96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877720-C1C7-4C83-AADE-8D475F6E8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05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3C36E8F-9AD2-403E-ABB8-CB5FF1F4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25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6394D5C-5FCF-494D-BEB1-61329C00B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29" y="291630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D25089E-A3EA-43CB-9BCB-9DE58AB76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36389" y="31133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B5E15B6-766F-4163-B5C7-F398831B8F59}"/>
                </a:ext>
              </a:extLst>
            </p:cNvPr>
            <p:cNvCxnSpPr>
              <a:cxnSpLocks/>
            </p:cNvCxnSpPr>
            <p:nvPr/>
          </p:nvCxnSpPr>
          <p:spPr>
            <a:xfrm>
              <a:off x="2249938" y="331202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D584F99-FFA5-4D5B-8310-1750DD0277CB}"/>
                </a:ext>
              </a:extLst>
            </p:cNvPr>
            <p:cNvCxnSpPr>
              <a:cxnSpLocks/>
            </p:cNvCxnSpPr>
            <p:nvPr/>
          </p:nvCxnSpPr>
          <p:spPr>
            <a:xfrm>
              <a:off x="2032135" y="351109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217E02D-6E2B-43AF-9E52-8D64E67DC0D9}"/>
                </a:ext>
              </a:extLst>
            </p:cNvPr>
            <p:cNvSpPr/>
            <p:nvPr/>
          </p:nvSpPr>
          <p:spPr>
            <a:xfrm>
              <a:off x="1820059" y="140262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F6CFB49-7F2F-40E2-8DCD-C591BB25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68104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DAD734A-9FC2-41B5-A85D-1DEE159729AB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96532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8ACC172-1C70-476A-A59B-E5238A1BF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2495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5ED9891-7D9F-40BC-AE72-EF5DC8EB6F85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52804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108F309-CDBA-4B2A-8E16-D382F21294B8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8313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924BFC6-9035-48D9-8682-63C899CFA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37869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C3FF131A-FEDE-4326-83B1-0194CE32E37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09660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F02CF9D-654D-44CB-91B5-7DA4CC8BC4C8}"/>
                </a:ext>
              </a:extLst>
            </p:cNvPr>
            <p:cNvSpPr txBox="1"/>
            <p:nvPr/>
          </p:nvSpPr>
          <p:spPr>
            <a:xfrm>
              <a:off x="1938681" y="3903388"/>
              <a:ext cx="203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</a:t>
              </a:r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AB97C8-19E8-4D5E-8C58-30F430A0C58C}"/>
              </a:ext>
            </a:extLst>
          </p:cNvPr>
          <p:cNvGrpSpPr/>
          <p:nvPr/>
        </p:nvGrpSpPr>
        <p:grpSpPr>
          <a:xfrm>
            <a:off x="-5758077" y="7488842"/>
            <a:ext cx="10855260" cy="8310011"/>
            <a:chOff x="-5758077" y="9213975"/>
            <a:chExt cx="10855260" cy="83100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0B7546-91D0-4FEF-951E-CCE8906FCB1E}"/>
                </a:ext>
              </a:extLst>
            </p:cNvPr>
            <p:cNvGrpSpPr/>
            <p:nvPr/>
          </p:nvGrpSpPr>
          <p:grpSpPr>
            <a:xfrm>
              <a:off x="-5758077" y="9213975"/>
              <a:ext cx="10855260" cy="8310011"/>
              <a:chOff x="4916537" y="5712349"/>
              <a:chExt cx="10855260" cy="831001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22120FC-7E16-4611-A3F4-C913F10B0587}"/>
                  </a:ext>
                </a:extLst>
              </p:cNvPr>
              <p:cNvGrpSpPr/>
              <p:nvPr/>
            </p:nvGrpSpPr>
            <p:grpSpPr>
              <a:xfrm>
                <a:off x="4916537" y="5712349"/>
                <a:ext cx="10855260" cy="8310011"/>
                <a:chOff x="1066801" y="2074959"/>
                <a:chExt cx="10855260" cy="8310011"/>
              </a:xfrm>
            </p:grpSpPr>
            <p:sp>
              <p:nvSpPr>
                <p:cNvPr id="137" name="Flowchart: Magnetic Disk 136">
                  <a:extLst>
                    <a:ext uri="{FF2B5EF4-FFF2-40B4-BE49-F238E27FC236}">
                      <a16:creationId xmlns:a16="http://schemas.microsoft.com/office/drawing/2014/main" id="{2310B918-F28B-40D9-A0C5-FF33C41EDA18}"/>
                    </a:ext>
                  </a:extLst>
                </p:cNvPr>
                <p:cNvSpPr/>
                <p:nvPr/>
              </p:nvSpPr>
              <p:spPr>
                <a:xfrm rot="1644341">
                  <a:off x="2174663" y="2706498"/>
                  <a:ext cx="7228830" cy="7135537"/>
                </a:xfrm>
                <a:prstGeom prst="flowChartMagneticDisk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737460D-3167-4019-BBDA-E2106E04FFC7}"/>
                    </a:ext>
                  </a:extLst>
                </p:cNvPr>
                <p:cNvGrpSpPr/>
                <p:nvPr/>
              </p:nvGrpSpPr>
              <p:grpSpPr>
                <a:xfrm>
                  <a:off x="1066801" y="2074959"/>
                  <a:ext cx="10855260" cy="8310011"/>
                  <a:chOff x="435429" y="2020529"/>
                  <a:chExt cx="10855260" cy="831001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37C57AAB-5CC7-4F24-B3A5-A0B92668F1BA}"/>
                      </a:ext>
                    </a:extLst>
                  </p:cNvPr>
                  <p:cNvSpPr/>
                  <p:nvPr/>
                </p:nvSpPr>
                <p:spPr>
                  <a:xfrm>
                    <a:off x="7612809" y="6701607"/>
                    <a:ext cx="3677880" cy="27713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B9399760-7F55-4253-95DF-54B1647A2851}"/>
                      </a:ext>
                    </a:extLst>
                  </p:cNvPr>
                  <p:cNvSpPr/>
                  <p:nvPr/>
                </p:nvSpPr>
                <p:spPr>
                  <a:xfrm rot="18790831">
                    <a:off x="6216455" y="2463013"/>
                    <a:ext cx="2372158" cy="16752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F1A9EFE-2B99-4295-86EB-AC055C87E352}"/>
                      </a:ext>
                    </a:extLst>
                  </p:cNvPr>
                  <p:cNvSpPr/>
                  <p:nvPr/>
                </p:nvSpPr>
                <p:spPr>
                  <a:xfrm>
                    <a:off x="435429" y="2020529"/>
                    <a:ext cx="7237933" cy="83100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C78A1AB-0688-4C2A-BD2C-48B388DE1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1F85626-DCEF-4455-BBA5-5BE8257B3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5823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B8AE5FA-8929-48C8-A774-E17C8F2D8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10350630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9BF45C-45D8-4C14-AD6B-50332948C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7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65E1308-E52F-417C-ACFF-3C416770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70D2CFA-7079-4D69-AF1C-809FB9BF2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4700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7C4D4CE-2D27-4E99-8504-41DFDC88A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9307276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C326A2F-DDBF-47E7-9944-F75D9A940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669C8F0-A2C0-4608-81EE-132B0BF17C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6933353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1B5F38D-273F-4C7F-A522-8AE04655D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6933353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5DCCB7-FA9E-479D-A35A-5C373BE13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95822" y="9307275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A0585B-FD28-4D11-AEAC-702826CF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68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0B086EE-8116-4A45-92EC-BA71F4022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22056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4AADD43-516D-4AF7-BB49-09AC7DC08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22056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3B6A103-71DF-4D86-9C9F-2245EA02E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22056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DCE0609-F9F8-4796-8D03-DE64A2A77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504844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081267A-C735-45A5-B230-89371818D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504844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4A6C22-0D26-400D-B14D-B4F1B7A88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504844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CB9D9A-A996-4410-AE6C-46C9B4B3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78911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28F461A-5EAA-4110-A2D7-7A150A1F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78911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2C01ADD-4F1B-4DAF-87FA-E37F859D7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78911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78C43D2-3D4F-41B9-9C15-7B23292E3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0675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B612035-4CF4-4BF5-915E-49F7036D4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067561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B0E07D3-D366-4AE5-A2A0-074A43EFE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067561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5CC7258-2325-4BA9-8DBF-BE778333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37089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504AE02-2050-47C5-BAB8-486883A14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37089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9BF290B-9C83-437A-B6B9-3AFC27BC3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37089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7615C47-2DCA-482E-8E1C-B9CFB5B77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63612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3B17B99-302A-46E6-A268-1CAE6054F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63612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ABF13D4-BBD5-4E05-90D7-CF56618AE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63612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5E8B205-1E3A-4BC6-93E1-A27EDCBE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918209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F935D68-65A8-48DE-90BA-2B7833054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918209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8D9E6B0-31F3-478F-BCA5-1D7D122BD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918209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8578DFC-D3CD-4A90-910E-B728735E6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4161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108A08E-36FF-4306-81C2-2896A2158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2343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FCCB06F-4AE0-42A0-B0D5-916BBC55A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3039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AB52DDD-54C3-4C3D-8E4F-835FF0D96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713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0AC4C2-70AB-4401-8B20-B0DDF7A9A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122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828817B-D473-4AC8-B3A2-440D9B1D6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44292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2E6379D-A6A0-4871-BFD6-48ABB330F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8296" y="949917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889265-FE2B-4B45-88DB-A056F7372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0556" y="96962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D1DABDC-158F-483A-BCE2-CF45BE9AA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4105" y="989489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82A6C52-1B16-49E4-ADFD-8D9E2325C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6302" y="1009396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DE80A45-F616-43FE-BC37-012E60B449FB}"/>
                  </a:ext>
                </a:extLst>
              </p:cNvPr>
              <p:cNvSpPr/>
              <p:nvPr/>
            </p:nvSpPr>
            <p:spPr>
              <a:xfrm>
                <a:off x="12164226" y="7985496"/>
                <a:ext cx="2431587" cy="2356339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06ED1EB-CAF8-4CFF-9897-789B3EC86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26392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6A68B2-2EA3-44BE-8F93-6E1DDC8DE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548198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258DCD0-ADE2-4A61-BC86-A0B7BD7D1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83246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F269FB6-3A65-4584-BD25-846EC4B44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110915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B5C5C5E-FB17-4FF5-A776-F301862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41425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07A994E-4811-418F-8554-6C3161944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96156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5A5314E-22C5-40B7-908C-8757BC64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67947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3MF Logo">
                <a:extLst>
                  <a:ext uri="{FF2B5EF4-FFF2-40B4-BE49-F238E27FC236}">
                    <a16:creationId xmlns:a16="http://schemas.microsoft.com/office/drawing/2014/main" id="{D9706B1B-D7C6-4377-8903-047E748D9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75113">
                <a:off x="12766523" y="8612905"/>
                <a:ext cx="1280903" cy="531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00D52D1-0469-487B-BD80-892A02D3B36D}"/>
                </a:ext>
              </a:extLst>
            </p:cNvPr>
            <p:cNvSpPr txBox="1"/>
            <p:nvPr/>
          </p:nvSpPr>
          <p:spPr>
            <a:xfrm>
              <a:off x="1247621" y="14126094"/>
              <a:ext cx="3742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destination channel after compositing</a:t>
              </a:r>
              <a:endParaRPr lang="en-US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212F1ED-BD14-4633-88D7-381C445E89D0}"/>
              </a:ext>
            </a:extLst>
          </p:cNvPr>
          <p:cNvGrpSpPr/>
          <p:nvPr/>
        </p:nvGrpSpPr>
        <p:grpSpPr>
          <a:xfrm>
            <a:off x="1459623" y="4439057"/>
            <a:ext cx="8137721" cy="4041042"/>
            <a:chOff x="1268984" y="5325771"/>
            <a:chExt cx="8137721" cy="4041042"/>
          </a:xfrm>
        </p:grpSpPr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8C01D5CC-A78B-4ABA-81C6-9C1B668A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10108">
              <a:off x="6750137" y="7028307"/>
              <a:ext cx="1210829" cy="540041"/>
            </a:xfrm>
            <a:prstGeom prst="rect">
              <a:avLst/>
            </a:prstGeom>
          </p:spPr>
        </p:pic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6C4E01C-F9FE-4184-A34C-870F31C6E2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334CFCE-C5D6-4290-8375-87B2AEB707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8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23E0F9-E7CB-49F3-B76D-E9B4C2EBDE5C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A237594-F25D-4B8D-866A-71A71EE867F0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273C339-06A1-42EB-A7BC-6C4B4A9EDD93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EF21EDF-B33F-4D56-8239-454382B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6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24F06EE-DFB4-4F9A-A996-4953B208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D212D6B-F88F-4EF6-AB9A-EF45D4732B7D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D755D55-D0F9-4728-BD2E-92B64A9FD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BCF1D45-6985-4AA1-B07B-022DBADD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0A91B72-3165-4E7B-B7D4-206CC8AD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583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9B6553A-315C-4AEC-BFAC-805CEF090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29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DCE36D2-49F5-444E-8B42-30E3391B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2F1EF3-1344-407E-B9A9-8995A467F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8B9E4CE-ACD4-4A9A-95EC-57B3AC74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1193AB6-2F0E-4A32-87B2-FDA7C9C24FE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5B38D86-7F1F-42B4-802D-93FBEEB09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6D3C951-E211-44DD-93F7-D85790551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DFD9D5F-ABFD-4D84-BD12-35EDD65AC841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4A5F57-3A37-4A3F-A261-956F57C2D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F8EB600-EEC6-4F76-AFF2-E8EE7EC0C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DC12A11-8758-4AD3-9469-4989CB3E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078623-E3F3-49B0-B99E-BB67F0FC2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BFCC74E-4B1A-4C96-BB76-49C9ECD0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D4F8347-FAC0-4801-93ED-4637A4036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DFDB673-E41B-408A-B761-11E324161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0FF5B76-8DF1-45F9-9796-95E04B168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3BC1AC2-FF9E-4877-BE2D-A6A64D20015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D8C6A19-2C15-4C25-8140-88B6C6DCF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4E8534A-C2D2-44BC-A2F4-B3AC37CE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98E8C77-F1F9-4651-92D4-D129450AE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79B3-7EEF-42A6-B455-1B1E10B2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5DBDC40-41B1-45AD-9F48-FB8CAE9A2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2DBF3E4-BACB-42DD-92D1-03B5300BC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922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F0B4F53-B0A2-499C-8CF1-926C41CD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0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9BC48AA-164C-4E7E-8637-9AAAB651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B122232-195F-4FC9-9C81-DAB29A76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89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5CE962E-500B-4603-83EE-A8CEAB0F6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EBD382A-3321-4554-8995-BB665179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5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0F68256-1579-4EEA-B35E-F2770CFE1CA4}"/>
                </a:ext>
              </a:extLst>
            </p:cNvPr>
            <p:cNvCxnSpPr>
              <a:cxnSpLocks/>
            </p:cNvCxnSpPr>
            <p:nvPr/>
          </p:nvCxnSpPr>
          <p:spPr>
            <a:xfrm>
              <a:off x="2249057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072CB9F-FA9F-46A2-A831-2115695C2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317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55C4CF55-97EC-4520-9FB7-008D7911F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4866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F27B51FC-6347-4A58-A265-32E97B2C5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063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FBDCBA1-7DFD-412E-AEBC-4D605C46387A}"/>
                </a:ext>
              </a:extLst>
            </p:cNvPr>
            <p:cNvSpPr/>
            <p:nvPr/>
          </p:nvSpPr>
          <p:spPr>
            <a:xfrm>
              <a:off x="1424987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7073C27-BC5B-4C53-9285-B2309CC1FBA4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526CDA8D-3E61-4229-A9E0-C2E01570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B7E639A4-6D7B-4AAD-9C1B-4F2E8A2DD92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F4301DD7-A9F0-4900-833C-B2112129C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75F3F1C-F57D-40ED-8A58-894B23B86A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59C6FE1-7A24-4AFD-8703-788F91B025A1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1B0FD63-495C-41B4-9B4A-FC42A9C465C3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1" name="Picture 2" descr="3MF Logo">
              <a:extLst>
                <a:ext uri="{FF2B5EF4-FFF2-40B4-BE49-F238E27FC236}">
                  <a16:creationId xmlns:a16="http://schemas.microsoft.com/office/drawing/2014/main" id="{EBDC05E8-A465-41C7-A1FC-315BA607D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5113">
              <a:off x="2121952" y="7022416"/>
              <a:ext cx="1280903" cy="53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C3041EC-A1F5-42DB-9009-61DAC791BDB1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018D405-4C9B-4A01-BD39-F851CA15A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7828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9DB18D-A5FF-4D88-A22D-6F5885D55374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BBC4376-4BB6-449C-BD18-475800DB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A602E46-895C-46F9-955A-9C2AB41A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4D152BF-E7B2-4EE1-8ABC-CD34F03D619C}"/>
                </a:ext>
              </a:extLst>
            </p:cNvPr>
            <p:cNvCxnSpPr>
              <a:cxnSpLocks/>
            </p:cNvCxnSpPr>
            <p:nvPr/>
          </p:nvCxnSpPr>
          <p:spPr>
            <a:xfrm>
              <a:off x="9406705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FDBC7F6-A186-4B40-9BAC-19147A7FC807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AB780D4-392E-4B89-96B6-804019849C38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ECB6E0B-85C6-4E0B-AF95-3B3B15A0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4CB2392-4528-44A5-B5E8-9525108F5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FD2AB13-0705-415C-9B93-D60639788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827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CB4E9E3-6908-454C-B492-9CD93AAE9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FB08D77-4BAC-460C-A42E-DE75D5E474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11D621D-091C-4F27-9123-4DB37BB0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D5B7ECF-C268-4E1B-B260-237A9DC1C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5BB0016-5E05-4318-8F87-EAEFAFC20CD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D70F67F-A4B9-4FEC-84AF-18D4EEDC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ABCCC96-E725-4CA2-A80F-17ED590C3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4B9226F-5898-449D-B321-1AC9F1712DE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134123-5CED-4891-B960-185E005BF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FAE0E54-26D4-4A09-A1E2-6AEEE95C4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A6B3443-8162-444C-9ACE-D7EAD8F72B3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1FC0CF8-B8CE-4B2E-B1DB-1CE440F75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690B1BF-296B-439B-86F5-190EA659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AC4198-A6B9-4E94-9D32-18B61CDC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C0B6DBE-A745-4AB9-8930-7A0FE53F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F837EF7-CA02-4330-ABC9-3339954DB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820F353-60FA-4267-9B87-581B0D6D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50E4772-4436-452E-9676-F8163EE0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86C18980-CA32-4184-82B5-AB0200393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17A29CCB-1AC3-4839-8A4B-5900DD0F1AE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0A8B0F3C-5B6F-44FC-8EBF-2CC05322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5E7AF333-68A8-48C2-B09B-2A5896198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E4140C2-B0D7-47AE-BDC2-5C0445CE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166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81D7512-1A28-4BF5-BAB3-A6C343D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4348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91113A6-EE11-4468-B088-C0A5292D0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04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7C84F78-8891-4CAB-9C2B-5488178D0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13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A72E20E-6226-4724-8A65-4C91D583C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22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B2E2ABCB-2C54-4CEA-BD03-2BBD58841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297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DA0655A9-24CF-4266-99AF-55CEB8BF32EE}"/>
                </a:ext>
              </a:extLst>
            </p:cNvPr>
            <p:cNvCxnSpPr>
              <a:cxnSpLocks/>
            </p:cNvCxnSpPr>
            <p:nvPr/>
          </p:nvCxnSpPr>
          <p:spPr>
            <a:xfrm>
              <a:off x="6820301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1F2C46C-09DD-42EB-A570-BC8B64FED644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61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7F016E85-3CB1-4581-B915-A7FA9EA56C1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110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7C0D0D25-9C90-4CB4-BA93-79CD3B54719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307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706EF191-EE0E-4C05-98C5-98B5DF8FA561}"/>
                </a:ext>
              </a:extLst>
            </p:cNvPr>
            <p:cNvSpPr/>
            <p:nvPr/>
          </p:nvSpPr>
          <p:spPr>
            <a:xfrm>
              <a:off x="5996231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80C110D-E004-4637-9956-CAED6DCC5AB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CBF610F6-FDA9-476F-9A84-D277578853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7B8266F5-8C52-4F81-A8CE-3CFBFA8F4236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DB5066D-722D-4F38-B78E-30CA48FEFC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3BAE352-664C-4B5B-BF61-D3321F836B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10DD62FE-000B-4533-B7D2-E458B10C38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A7428973-F5D7-4948-B739-87BEC50728D3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EE7914C-6E22-47F5-9456-D13A563E6E6D}"/>
                </a:ext>
              </a:extLst>
            </p:cNvPr>
            <p:cNvSpPr txBox="1"/>
            <p:nvPr/>
          </p:nvSpPr>
          <p:spPr>
            <a:xfrm>
              <a:off x="5727220" y="8908797"/>
              <a:ext cx="325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maskingimage3dchannelselector</a:t>
              </a:r>
              <a:endParaRPr lang="en-US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4DB4CF7-A627-4704-AD64-A8EDC453D751}"/>
                </a:ext>
              </a:extLst>
            </p:cNvPr>
            <p:cNvSpPr/>
            <p:nvPr/>
          </p:nvSpPr>
          <p:spPr>
            <a:xfrm>
              <a:off x="1268984" y="8997481"/>
              <a:ext cx="31073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sourceimage3dchannelselector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5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93A86-E480-43BA-8A01-EF1CB366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40" y="5891737"/>
            <a:ext cx="1390476" cy="1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33EE-DA29-4F14-BA1E-D0D46914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25" y="7313940"/>
            <a:ext cx="2161905" cy="20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E79AC-4DB5-449D-A29F-E0AE684A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077" y="5853641"/>
            <a:ext cx="1428571" cy="13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24318-CF69-49D6-B72A-E799858FE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71" y="7313940"/>
            <a:ext cx="2152381" cy="20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4794C-2D5E-4EEA-A5C9-C1C1E3CD3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047" y="5891737"/>
            <a:ext cx="1390476" cy="13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C9AC1-50FA-4467-8214-F3BA784E6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332" y="7360033"/>
            <a:ext cx="2161905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63D8B-1C66-4BD0-8625-5C2566706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5572" y="5895344"/>
            <a:ext cx="1314286" cy="1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686D1-839A-4505-B212-B70EEA3BF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539" y="7313940"/>
            <a:ext cx="2180952" cy="19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28851-DB7D-402E-A457-C24DCC15F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80856" y="5891737"/>
            <a:ext cx="1361905" cy="1285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B26C4-389E-4369-BBFD-83A61EDE5F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7522" y="7275845"/>
            <a:ext cx="2028571" cy="20000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34C5AB-FB7E-4C16-8E19-2AFE7A71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3186"/>
              </p:ext>
            </p:extLst>
          </p:nvPr>
        </p:nvGraphicFramePr>
        <p:xfrm>
          <a:off x="1195754" y="9781349"/>
          <a:ext cx="14973160" cy="20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589">
                  <a:extLst>
                    <a:ext uri="{9D8B030D-6E8A-4147-A177-3AD203B41FA5}">
                      <a16:colId xmlns:a16="http://schemas.microsoft.com/office/drawing/2014/main" val="1600759944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5103989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864094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11015104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384631075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15751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blendmethod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multiply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dstalpha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8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srcalpha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6500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BC04DAD-EF80-47AC-878D-FEA2BA3662FD}"/>
              </a:ext>
            </a:extLst>
          </p:cNvPr>
          <p:cNvGrpSpPr/>
          <p:nvPr/>
        </p:nvGrpSpPr>
        <p:grpSpPr>
          <a:xfrm>
            <a:off x="7187765" y="679047"/>
            <a:ext cx="5198382" cy="3980062"/>
            <a:chOff x="7149252" y="918622"/>
            <a:chExt cx="5198382" cy="39800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83D3F-2907-4675-BEDA-FA5796EA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14301" y="1409488"/>
              <a:ext cx="4533333" cy="34571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1BA107-CFE2-44E3-A5E5-B6D573F8E254}"/>
                </a:ext>
              </a:extLst>
            </p:cNvPr>
            <p:cNvSpPr txBox="1"/>
            <p:nvPr/>
          </p:nvSpPr>
          <p:spPr>
            <a:xfrm>
              <a:off x="8270944" y="918622"/>
              <a:ext cx="14741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destination</a:t>
              </a:r>
              <a:endParaRPr 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F1498-A600-41F2-AC75-B62ED706C352}"/>
                </a:ext>
              </a:extLst>
            </p:cNvPr>
            <p:cNvSpPr txBox="1"/>
            <p:nvPr/>
          </p:nvSpPr>
          <p:spPr>
            <a:xfrm>
              <a:off x="10819707" y="918622"/>
              <a:ext cx="9451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source</a:t>
              </a:r>
              <a:endParaRPr lang="en-US" sz="2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7AE56-F29F-4EDB-A472-230C9DE0A0E2}"/>
                </a:ext>
              </a:extLst>
            </p:cNvPr>
            <p:cNvSpPr txBox="1"/>
            <p:nvPr/>
          </p:nvSpPr>
          <p:spPr>
            <a:xfrm rot="16200000">
              <a:off x="6263753" y="2190745"/>
              <a:ext cx="22018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volumetric model</a:t>
              </a:r>
              <a:endParaRPr lang="en-US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EC4E1-7841-4561-949A-4E39B4DA92A4}"/>
                </a:ext>
              </a:extLst>
            </p:cNvPr>
            <p:cNvSpPr txBox="1"/>
            <p:nvPr/>
          </p:nvSpPr>
          <p:spPr>
            <a:xfrm rot="16200000">
              <a:off x="6821921" y="4043466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2D-slice</a:t>
              </a:r>
              <a:endParaRPr lang="en-US" sz="2200" dirty="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09CF599-B8F0-4309-99AB-6E3C39E848B5}"/>
                </a:ext>
              </a:extLst>
            </p:cNvPr>
            <p:cNvSpPr/>
            <p:nvPr/>
          </p:nvSpPr>
          <p:spPr>
            <a:xfrm>
              <a:off x="7549361" y="3574874"/>
              <a:ext cx="369333" cy="1323810"/>
            </a:xfrm>
            <a:prstGeom prst="leftBrace">
              <a:avLst>
                <a:gd name="adj1" fmla="val 3309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A244408F-065B-4BD3-81B0-6A83E0313278}"/>
                </a:ext>
              </a:extLst>
            </p:cNvPr>
            <p:cNvSpPr/>
            <p:nvPr/>
          </p:nvSpPr>
          <p:spPr>
            <a:xfrm>
              <a:off x="7549361" y="1438360"/>
              <a:ext cx="369333" cy="1921335"/>
            </a:xfrm>
            <a:prstGeom prst="leftBrace">
              <a:avLst>
                <a:gd name="adj1" fmla="val 45470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B32FD1AD-D205-4267-9F8A-AD2503CA93C0}"/>
              </a:ext>
            </a:extLst>
          </p:cNvPr>
          <p:cNvSpPr/>
          <p:nvPr/>
        </p:nvSpPr>
        <p:spPr>
          <a:xfrm rot="5400000">
            <a:off x="9814410" y="-82045"/>
            <a:ext cx="369333" cy="11087366"/>
          </a:xfrm>
          <a:prstGeom prst="leftBrace">
            <a:avLst>
              <a:gd name="adj1" fmla="val 4547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1A6C-DB70-41E3-BD9B-791C180E9194}"/>
              </a:ext>
            </a:extLst>
          </p:cNvPr>
          <p:cNvSpPr txBox="1"/>
          <p:nvPr/>
        </p:nvSpPr>
        <p:spPr>
          <a:xfrm rot="16200000">
            <a:off x="732808" y="7393609"/>
            <a:ext cx="4109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destination channel after blending</a:t>
            </a:r>
            <a:endParaRPr lang="en-US" sz="22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3B0D0AB-04E0-410E-80B2-0CBC9A8DEC7B}"/>
              </a:ext>
            </a:extLst>
          </p:cNvPr>
          <p:cNvSpPr/>
          <p:nvPr/>
        </p:nvSpPr>
        <p:spPr>
          <a:xfrm>
            <a:off x="3216808" y="5891737"/>
            <a:ext cx="369333" cy="3487344"/>
          </a:xfrm>
          <a:prstGeom prst="leftBrace">
            <a:avLst>
              <a:gd name="adj1" fmla="val 3309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707</Words>
  <Application>Microsoft Office PowerPoint</Application>
  <PresentationFormat>Custom</PresentationFormat>
  <Paragraphs>204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62</cp:revision>
  <dcterms:created xsi:type="dcterms:W3CDTF">2018-09-11T22:18:00Z</dcterms:created>
  <dcterms:modified xsi:type="dcterms:W3CDTF">2019-09-30T19:04:59Z</dcterms:modified>
</cp:coreProperties>
</file>