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61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FC3B-33AF-4A1C-A0F0-130ACAD1F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59CC-69B0-46E4-B964-F21E971FB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1EDE-08E3-4360-8A46-3700BD6A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36A1-E617-4241-B160-41BE78BB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F118-A5BC-49A6-BD4B-4BA58E72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7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7ABC-62BF-4F66-A459-D6B7514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6B0D7-E529-410B-B2E1-DB2D5C733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A134-DB01-4413-A5B1-62629B0D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0BCD-5D1E-4DDD-935D-41ADA712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3C201-5F83-4FA9-A63E-B0A48C1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80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B306B-3B22-4AC6-A019-370E86298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BEBF5-09F6-4475-BA70-5E9985A2F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89EDA-25FB-4095-84E0-413917D2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FA20-D075-4C3C-8408-664BD39D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190C7-5C1F-462B-A700-E7003BA7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49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B92B-ED8E-4246-AF9E-F8FA48C5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8D11-B52F-4FD3-9256-31C0B58A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8ED1-3E0D-43D6-B2C0-73D9F8B2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E44E-3B9C-4EF2-BE74-243D284C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4B4-0151-44BD-8AE7-A5EB237E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6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2F5F-E3B6-4B70-8230-77ED421D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77736-B259-4657-9F55-742338277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E364-0B05-4236-A3A1-8302071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BD91-203B-44A2-AD3F-B2C8CBAF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55F74-8568-44EE-BEBF-CE2CB245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DCE-7091-4297-B5DB-7B549FCD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9C69-8E1E-46EB-B335-521D9BF9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534E7-BA11-401C-AF85-D32CA4FFD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25A7A-D276-4F0A-9A18-FA2D2B58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EB70-4D45-41CA-9FE1-7524CE91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B6862-F4D4-473A-A376-CD2092D3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7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EE5-C8E1-43D4-8996-F5251A45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C1AA6-C48D-43A8-B92D-2F32153E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CE6BF-384E-463A-B353-CD3B85F4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635C8-B4B1-46E7-88D4-719841C3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27F9-DA9D-4084-9F41-B120266EC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3CEFD-6710-4297-9DE8-1364CE23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87EFB-363C-4B79-A344-717CD07E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1ECA2-3177-4D2B-89A8-217FF321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1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8EA7-C788-46DF-A47F-6CBF5BD5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C5EA8-DA03-452C-ABF8-DD4957B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96CAB-33EA-4F5C-8A76-6CEF0CDB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E7F17-7D6A-426E-8CDE-1D024726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38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99463-98C6-4843-8F38-F6191696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5907A-3549-48F4-A7E8-39EF9430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A1890-800A-4F91-B7B2-BDD3988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14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751F-5C39-41CD-B51D-677B28CD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5B7C-C80C-4037-A167-AD61CD89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E8946-0A0B-48E1-BDC7-B943E1FD9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7447-012F-472E-BB0F-57075C69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F2A73-341C-4F3F-8760-8CD5E609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B8978-663A-4886-B703-A3F4773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09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AF7C-1505-4F48-B5B8-2069DD2C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CD29-0FAB-46E4-A1B5-273763F74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DAA7-511C-431E-A728-BC0878026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643E0-F867-434A-A5BD-3C4AD7EE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7849-FCDD-4F3D-96FF-1B56C627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74E70-09D2-48F6-BC95-0612D8EE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2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95D36-5887-431E-B2E5-567B3C1C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CE05-1756-41EE-9CDE-954DC5C7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1B02-1B77-4DCA-A03E-3DE4C759D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E37C-ED5B-4A59-BE68-1C8DCE88FF72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BD3A4-CB91-4805-A70F-A0A847682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3DF6-FDC2-476E-BC5B-2EB099410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83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669130" y="346295"/>
            <a:ext cx="2871134" cy="3249116"/>
            <a:chOff x="1985849" y="775621"/>
            <a:chExt cx="3431933" cy="38837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22359A-13A6-4112-A8B1-043329366B9E}"/>
                </a:ext>
              </a:extLst>
            </p:cNvPr>
            <p:cNvSpPr txBox="1"/>
            <p:nvPr/>
          </p:nvSpPr>
          <p:spPr>
            <a:xfrm>
              <a:off x="2698084" y="775621"/>
              <a:ext cx="235275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“image3dresource: discrete”</a:t>
              </a:r>
              <a:endParaRPr lang="de-DE" sz="1200" dirty="0"/>
            </a:p>
          </p:txBody>
        </p:sp>
      </p:grp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232780" y="5004575"/>
            <a:ext cx="312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 channels defined on half-integer coordinates.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4828525" y="359571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4540443" y="4989232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the full space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3832206" y="2052688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2494233" y="3580262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436419" y="35449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3516133" y="2576691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195214" y="1405898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4350175" y="1462969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7928194" y="2198767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7584191" y="2766083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6740680" y="3693100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4620735" y="368634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8792443" y="271799"/>
            <a:ext cx="2871134" cy="3326041"/>
            <a:chOff x="1985849" y="683671"/>
            <a:chExt cx="3431933" cy="3975695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3103688" y="683671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8504361" y="4901460"/>
            <a:ext cx="368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the full space,</a:t>
            </a:r>
          </a:p>
          <a:p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  <a:endParaRPr lang="de-DE" sz="1200" dirty="0"/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8168999" y="145032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0704598" y="3605328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8584653" y="3598573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1679659" y="262107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2903DE-0707-4F07-93E8-6E8ABEECA7ED}"/>
              </a:ext>
            </a:extLst>
          </p:cNvPr>
          <p:cNvGrpSpPr/>
          <p:nvPr/>
        </p:nvGrpSpPr>
        <p:grpSpPr>
          <a:xfrm>
            <a:off x="685118" y="2984790"/>
            <a:ext cx="1297209" cy="619860"/>
            <a:chOff x="685118" y="2984790"/>
            <a:chExt cx="1297209" cy="619860"/>
          </a:xfrm>
        </p:grpSpPr>
        <p:sp>
          <p:nvSpPr>
            <p:cNvPr id="208" name="TextBox 101">
              <a:extLst>
                <a:ext uri="{FF2B5EF4-FFF2-40B4-BE49-F238E27FC236}">
                  <a16:creationId xmlns:a16="http://schemas.microsoft.com/office/drawing/2014/main" id="{5411148D-B1E7-4BCA-B488-A11D305EA382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94FC08-E965-47ED-9B73-701ADE8761BC}"/>
                </a:ext>
              </a:extLst>
            </p:cNvPr>
            <p:cNvGrpSpPr/>
            <p:nvPr/>
          </p:nvGrpSpPr>
          <p:grpSpPr>
            <a:xfrm>
              <a:off x="685118" y="2984790"/>
              <a:ext cx="1161009" cy="619860"/>
              <a:chOff x="685118" y="2984790"/>
              <a:chExt cx="1161009" cy="619860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3C40D66D-614D-4CB3-8A22-CCEE37FB76FB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226" name="Gruppieren 225">
                  <a:extLst>
                    <a:ext uri="{FF2B5EF4-FFF2-40B4-BE49-F238E27FC236}">
                      <a16:creationId xmlns:a16="http://schemas.microsoft.com/office/drawing/2014/main" id="{1E33539C-CC42-41DC-8A5D-8C16251197F2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27" name="TextBox 101">
                    <a:extLst>
                      <a:ext uri="{FF2B5EF4-FFF2-40B4-BE49-F238E27FC236}">
                        <a16:creationId xmlns:a16="http://schemas.microsoft.com/office/drawing/2014/main" id="{506452F2-4559-40D8-926C-98C4D1C3D99A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FC9726DD-7734-4431-9C36-D938E8CCD0B7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29" name="Gruppieren 228">
                  <a:extLst>
                    <a:ext uri="{FF2B5EF4-FFF2-40B4-BE49-F238E27FC236}">
                      <a16:creationId xmlns:a16="http://schemas.microsoft.com/office/drawing/2014/main" id="{5CC272EF-E090-413A-929B-9292ED307AF9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30" name="TextBox 101">
                    <a:extLst>
                      <a:ext uri="{FF2B5EF4-FFF2-40B4-BE49-F238E27FC236}">
                        <a16:creationId xmlns:a16="http://schemas.microsoft.com/office/drawing/2014/main" id="{648DBF4F-FAEB-45E2-B7E5-3A5932F71EAF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DFE10BE3-ADD3-4378-A305-28BE359044A0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>
                  <a:extLst>
                    <a:ext uri="{FF2B5EF4-FFF2-40B4-BE49-F238E27FC236}">
                      <a16:creationId xmlns:a16="http://schemas.microsoft.com/office/drawing/2014/main" id="{3C0A2BCC-F206-4400-97EF-10E0AF2D0BDC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33" name="TextBox 101">
                    <a:extLst>
                      <a:ext uri="{FF2B5EF4-FFF2-40B4-BE49-F238E27FC236}">
                        <a16:creationId xmlns:a16="http://schemas.microsoft.com/office/drawing/2014/main" id="{A53CDD3C-CEC5-40C7-B74B-411D3371E878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34" name="Ellipse 233">
                    <a:extLst>
                      <a:ext uri="{FF2B5EF4-FFF2-40B4-BE49-F238E27FC236}">
                        <a16:creationId xmlns:a16="http://schemas.microsoft.com/office/drawing/2014/main" id="{05D36CD0-6B8C-4B3A-BD2E-B547049DF078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202" name="TextBox 101">
                <a:extLst>
                  <a:ext uri="{FF2B5EF4-FFF2-40B4-BE49-F238E27FC236}">
                    <a16:creationId xmlns:a16="http://schemas.microsoft.com/office/drawing/2014/main" id="{FB7D50CA-A921-48BF-A201-AF73D40BEDB1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3" name="Ellipse 227">
                <a:extLst>
                  <a:ext uri="{FF2B5EF4-FFF2-40B4-BE49-F238E27FC236}">
                    <a16:creationId xmlns:a16="http://schemas.microsoft.com/office/drawing/2014/main" id="{C2C28A6C-8DFA-467A-A61B-04FF17091E79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TextBox 101">
                <a:extLst>
                  <a:ext uri="{FF2B5EF4-FFF2-40B4-BE49-F238E27FC236}">
                    <a16:creationId xmlns:a16="http://schemas.microsoft.com/office/drawing/2014/main" id="{9539B8BA-73F8-4C8F-94B9-11A9A2B69C4B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5" name="Ellipse 230">
                <a:extLst>
                  <a:ext uri="{FF2B5EF4-FFF2-40B4-BE49-F238E27FC236}">
                    <a16:creationId xmlns:a16="http://schemas.microsoft.com/office/drawing/2014/main" id="{1A18802A-F9AE-4882-8D7E-B78595B25FE3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TextBox 101">
                <a:extLst>
                  <a:ext uri="{FF2B5EF4-FFF2-40B4-BE49-F238E27FC236}">
                    <a16:creationId xmlns:a16="http://schemas.microsoft.com/office/drawing/2014/main" id="{404CC8FA-E383-4439-A54A-6159D976219D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7" name="Ellipse 233">
                <a:extLst>
                  <a:ext uri="{FF2B5EF4-FFF2-40B4-BE49-F238E27FC236}">
                    <a16:creationId xmlns:a16="http://schemas.microsoft.com/office/drawing/2014/main" id="{C346B4D0-8DE1-468D-A372-2478EBFD35AD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27">
                <a:extLst>
                  <a:ext uri="{FF2B5EF4-FFF2-40B4-BE49-F238E27FC236}">
                    <a16:creationId xmlns:a16="http://schemas.microsoft.com/office/drawing/2014/main" id="{3F13991B-5712-4B53-933E-3D07A596F836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TextBox 101">
                <a:extLst>
                  <a:ext uri="{FF2B5EF4-FFF2-40B4-BE49-F238E27FC236}">
                    <a16:creationId xmlns:a16="http://schemas.microsoft.com/office/drawing/2014/main" id="{40AFFFC9-02F4-4511-B8D8-ED347DA6F3AD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22" name="Ellipse 230">
                <a:extLst>
                  <a:ext uri="{FF2B5EF4-FFF2-40B4-BE49-F238E27FC236}">
                    <a16:creationId xmlns:a16="http://schemas.microsoft.com/office/drawing/2014/main" id="{AF115BA1-A75A-4612-AFE1-A4A63F656C6D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7" name="TextBox 101">
                <a:extLst>
                  <a:ext uri="{FF2B5EF4-FFF2-40B4-BE49-F238E27FC236}">
                    <a16:creationId xmlns:a16="http://schemas.microsoft.com/office/drawing/2014/main" id="{CDC5F0C6-4D3F-40AE-95DD-05033896A289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88" name="Ellipse 233">
                <a:extLst>
                  <a:ext uri="{FF2B5EF4-FFF2-40B4-BE49-F238E27FC236}">
                    <a16:creationId xmlns:a16="http://schemas.microsoft.com/office/drawing/2014/main" id="{D387818A-FC98-41DD-A30C-47CA6B223AF4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3" name="TextBox 101">
                <a:extLst>
                  <a:ext uri="{FF2B5EF4-FFF2-40B4-BE49-F238E27FC236}">
                    <a16:creationId xmlns:a16="http://schemas.microsoft.com/office/drawing/2014/main" id="{1822889D-B07A-4B7C-AF57-EA57483E411D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14" name="Ellipse 233">
                <a:extLst>
                  <a:ext uri="{FF2B5EF4-FFF2-40B4-BE49-F238E27FC236}">
                    <a16:creationId xmlns:a16="http://schemas.microsoft.com/office/drawing/2014/main" id="{2911C8B4-D3CF-4EF2-8119-14A08238CBA7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5" name="TextBox 101">
                <a:extLst>
                  <a:ext uri="{FF2B5EF4-FFF2-40B4-BE49-F238E27FC236}">
                    <a16:creationId xmlns:a16="http://schemas.microsoft.com/office/drawing/2014/main" id="{62CC3A97-5568-46ED-A586-7F81E0830AB7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16" name="Ellipse 233">
                <a:extLst>
                  <a:ext uri="{FF2B5EF4-FFF2-40B4-BE49-F238E27FC236}">
                    <a16:creationId xmlns:a16="http://schemas.microsoft.com/office/drawing/2014/main" id="{AE1F52F8-57BE-4C82-A0B8-C1398FF33B9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66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6A384B-6C49-46A0-A451-369A53839AB3}"/>
              </a:ext>
            </a:extLst>
          </p:cNvPr>
          <p:cNvCxnSpPr/>
          <p:nvPr/>
        </p:nvCxnSpPr>
        <p:spPr>
          <a:xfrm>
            <a:off x="1985851" y="2276653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903B2C-F123-4643-8850-FAA64BA5FA09}"/>
              </a:ext>
            </a:extLst>
          </p:cNvPr>
          <p:cNvCxnSpPr/>
          <p:nvPr/>
        </p:nvCxnSpPr>
        <p:spPr>
          <a:xfrm>
            <a:off x="4438905" y="2276653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76AACA-DE31-4E35-AB95-7D2121D01B8C}"/>
              </a:ext>
            </a:extLst>
          </p:cNvPr>
          <p:cNvCxnSpPr/>
          <p:nvPr/>
        </p:nvCxnSpPr>
        <p:spPr>
          <a:xfrm>
            <a:off x="1985851" y="465057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6117DE-884A-42EC-B909-94B4B6A8BBF3}"/>
              </a:ext>
            </a:extLst>
          </p:cNvPr>
          <p:cNvCxnSpPr/>
          <p:nvPr/>
        </p:nvCxnSpPr>
        <p:spPr>
          <a:xfrm>
            <a:off x="1985851" y="227665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DC0C1D-1C40-4B06-A516-E52598026726}"/>
              </a:ext>
            </a:extLst>
          </p:cNvPr>
          <p:cNvCxnSpPr/>
          <p:nvPr/>
        </p:nvCxnSpPr>
        <p:spPr>
          <a:xfrm>
            <a:off x="2964728" y="1233299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0EB942-1883-4F18-9754-7CA037949C31}"/>
              </a:ext>
            </a:extLst>
          </p:cNvPr>
          <p:cNvCxnSpPr/>
          <p:nvPr/>
        </p:nvCxnSpPr>
        <p:spPr>
          <a:xfrm>
            <a:off x="5417782" y="1233299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623185-E9BF-4E59-9438-7641EEF25E58}"/>
              </a:ext>
            </a:extLst>
          </p:cNvPr>
          <p:cNvCxnSpPr/>
          <p:nvPr/>
        </p:nvCxnSpPr>
        <p:spPr>
          <a:xfrm>
            <a:off x="2964728" y="360722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12FD88-9D12-4B65-B812-2D964099737C}"/>
              </a:ext>
            </a:extLst>
          </p:cNvPr>
          <p:cNvCxnSpPr/>
          <p:nvPr/>
        </p:nvCxnSpPr>
        <p:spPr>
          <a:xfrm>
            <a:off x="2964728" y="1233299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C2F7D-31B4-4ED2-8516-94C55052ABBF}"/>
              </a:ext>
            </a:extLst>
          </p:cNvPr>
          <p:cNvCxnSpPr/>
          <p:nvPr/>
        </p:nvCxnSpPr>
        <p:spPr>
          <a:xfrm flipV="1">
            <a:off x="1985851" y="1233299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FE9855-7B5D-4073-A17B-809C2DBC2EEA}"/>
              </a:ext>
            </a:extLst>
          </p:cNvPr>
          <p:cNvCxnSpPr/>
          <p:nvPr/>
        </p:nvCxnSpPr>
        <p:spPr>
          <a:xfrm flipH="1">
            <a:off x="4438904" y="1233298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A2083C-E18C-4DB3-BE3C-19BE3140F1C7}"/>
              </a:ext>
            </a:extLst>
          </p:cNvPr>
          <p:cNvCxnSpPr/>
          <p:nvPr/>
        </p:nvCxnSpPr>
        <p:spPr>
          <a:xfrm flipV="1">
            <a:off x="4438903" y="3607221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72DBB6-40D5-4A07-8E42-A911D557C06E}"/>
              </a:ext>
            </a:extLst>
          </p:cNvPr>
          <p:cNvCxnSpPr/>
          <p:nvPr/>
        </p:nvCxnSpPr>
        <p:spPr>
          <a:xfrm flipV="1">
            <a:off x="1985849" y="3616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063BAB-2D55-439F-9836-C6679F16622C}"/>
              </a:ext>
            </a:extLst>
          </p:cNvPr>
          <p:cNvCxnSpPr/>
          <p:nvPr/>
        </p:nvCxnSpPr>
        <p:spPr>
          <a:xfrm>
            <a:off x="1985851" y="25638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89C0-AD65-4078-896B-CF5A8A90136D}"/>
              </a:ext>
            </a:extLst>
          </p:cNvPr>
          <p:cNvCxnSpPr/>
          <p:nvPr/>
        </p:nvCxnSpPr>
        <p:spPr>
          <a:xfrm>
            <a:off x="2964728" y="15205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1D5765-3A1D-454E-890E-D74D25E8575E}"/>
              </a:ext>
            </a:extLst>
          </p:cNvPr>
          <p:cNvCxnSpPr/>
          <p:nvPr/>
        </p:nvCxnSpPr>
        <p:spPr>
          <a:xfrm flipV="1">
            <a:off x="1985851" y="15205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D44C7C-92D4-4B7F-BDB6-4397A65855E1}"/>
              </a:ext>
            </a:extLst>
          </p:cNvPr>
          <p:cNvCxnSpPr/>
          <p:nvPr/>
        </p:nvCxnSpPr>
        <p:spPr>
          <a:xfrm flipH="1">
            <a:off x="4438904" y="152051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D3769B-C606-4D56-8D39-6CF4D3392DB7}"/>
              </a:ext>
            </a:extLst>
          </p:cNvPr>
          <p:cNvCxnSpPr/>
          <p:nvPr/>
        </p:nvCxnSpPr>
        <p:spPr>
          <a:xfrm>
            <a:off x="1985851" y="284814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CBD921-45C3-4C7F-988A-4343A1F393F6}"/>
              </a:ext>
            </a:extLst>
          </p:cNvPr>
          <p:cNvCxnSpPr/>
          <p:nvPr/>
        </p:nvCxnSpPr>
        <p:spPr>
          <a:xfrm>
            <a:off x="2964728" y="180479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4E3492-DAB4-457B-A333-5CF8147C082A}"/>
              </a:ext>
            </a:extLst>
          </p:cNvPr>
          <p:cNvCxnSpPr/>
          <p:nvPr/>
        </p:nvCxnSpPr>
        <p:spPr>
          <a:xfrm flipV="1">
            <a:off x="1985851" y="180479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9C2BF3-4CF1-4F72-B593-DC63B6F725A8}"/>
              </a:ext>
            </a:extLst>
          </p:cNvPr>
          <p:cNvCxnSpPr/>
          <p:nvPr/>
        </p:nvCxnSpPr>
        <p:spPr>
          <a:xfrm flipH="1">
            <a:off x="4438904" y="1804789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E98450-5FFC-4D00-AC1F-488322A24C20}"/>
              </a:ext>
            </a:extLst>
          </p:cNvPr>
          <p:cNvCxnSpPr/>
          <p:nvPr/>
        </p:nvCxnSpPr>
        <p:spPr>
          <a:xfrm>
            <a:off x="1985851" y="313241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E21B95-B20C-403E-9E43-4F1F72577F1D}"/>
              </a:ext>
            </a:extLst>
          </p:cNvPr>
          <p:cNvCxnSpPr/>
          <p:nvPr/>
        </p:nvCxnSpPr>
        <p:spPr>
          <a:xfrm>
            <a:off x="2964728" y="208905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535CE-4F9A-4D7B-B49D-A960301BA9EE}"/>
              </a:ext>
            </a:extLst>
          </p:cNvPr>
          <p:cNvCxnSpPr/>
          <p:nvPr/>
        </p:nvCxnSpPr>
        <p:spPr>
          <a:xfrm flipV="1">
            <a:off x="1985851" y="208905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A04206-D22A-423C-B7E4-621126792030}"/>
              </a:ext>
            </a:extLst>
          </p:cNvPr>
          <p:cNvCxnSpPr/>
          <p:nvPr/>
        </p:nvCxnSpPr>
        <p:spPr>
          <a:xfrm flipH="1">
            <a:off x="4438904" y="2089055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23A928-CF8E-431C-841C-F6E34974652E}"/>
              </a:ext>
            </a:extLst>
          </p:cNvPr>
          <p:cNvCxnSpPr/>
          <p:nvPr/>
        </p:nvCxnSpPr>
        <p:spPr>
          <a:xfrm>
            <a:off x="1985851" y="341086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B512D5-0AD7-4117-B895-F2C83F67843F}"/>
              </a:ext>
            </a:extLst>
          </p:cNvPr>
          <p:cNvCxnSpPr/>
          <p:nvPr/>
        </p:nvCxnSpPr>
        <p:spPr>
          <a:xfrm>
            <a:off x="2964728" y="236750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AA4D8C-CC59-4875-8EE7-32739EA82359}"/>
              </a:ext>
            </a:extLst>
          </p:cNvPr>
          <p:cNvCxnSpPr/>
          <p:nvPr/>
        </p:nvCxnSpPr>
        <p:spPr>
          <a:xfrm flipV="1">
            <a:off x="1985851" y="236750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453EFC-CDD2-4518-978C-4AC037C44E00}"/>
              </a:ext>
            </a:extLst>
          </p:cNvPr>
          <p:cNvCxnSpPr/>
          <p:nvPr/>
        </p:nvCxnSpPr>
        <p:spPr>
          <a:xfrm flipH="1">
            <a:off x="4438904" y="236750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75E3E5-568D-41FC-AFA1-B3B7B34A9882}"/>
              </a:ext>
            </a:extLst>
          </p:cNvPr>
          <p:cNvCxnSpPr/>
          <p:nvPr/>
        </p:nvCxnSpPr>
        <p:spPr>
          <a:xfrm>
            <a:off x="1985851" y="371419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012694-ABC1-40CF-AC00-4B1CA029FB8C}"/>
              </a:ext>
            </a:extLst>
          </p:cNvPr>
          <p:cNvCxnSpPr/>
          <p:nvPr/>
        </p:nvCxnSpPr>
        <p:spPr>
          <a:xfrm>
            <a:off x="2964728" y="267084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2D7F73-4336-4CDB-AE47-57E70F2368B8}"/>
              </a:ext>
            </a:extLst>
          </p:cNvPr>
          <p:cNvCxnSpPr/>
          <p:nvPr/>
        </p:nvCxnSpPr>
        <p:spPr>
          <a:xfrm flipV="1">
            <a:off x="1985851" y="267084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C8C2BB-FBB8-471C-98CE-DCD3D9B10FBD}"/>
              </a:ext>
            </a:extLst>
          </p:cNvPr>
          <p:cNvCxnSpPr/>
          <p:nvPr/>
        </p:nvCxnSpPr>
        <p:spPr>
          <a:xfrm flipH="1">
            <a:off x="4438904" y="267084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A249BC-E3CC-4198-B139-C40C2CC92C4A}"/>
              </a:ext>
            </a:extLst>
          </p:cNvPr>
          <p:cNvCxnSpPr/>
          <p:nvPr/>
        </p:nvCxnSpPr>
        <p:spPr>
          <a:xfrm>
            <a:off x="1985851" y="397942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8DDF8A-5AC0-4C2B-9382-95C4A5079E65}"/>
              </a:ext>
            </a:extLst>
          </p:cNvPr>
          <p:cNvCxnSpPr/>
          <p:nvPr/>
        </p:nvCxnSpPr>
        <p:spPr>
          <a:xfrm>
            <a:off x="2964728" y="293606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A4CE89-1F09-41BF-8AE9-FE4944643A2B}"/>
              </a:ext>
            </a:extLst>
          </p:cNvPr>
          <p:cNvCxnSpPr/>
          <p:nvPr/>
        </p:nvCxnSpPr>
        <p:spPr>
          <a:xfrm flipV="1">
            <a:off x="1985851" y="293606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AA4298-CBC0-4E62-A46C-DC2DDCB877C1}"/>
              </a:ext>
            </a:extLst>
          </p:cNvPr>
          <p:cNvCxnSpPr/>
          <p:nvPr/>
        </p:nvCxnSpPr>
        <p:spPr>
          <a:xfrm flipH="1">
            <a:off x="4438904" y="2936065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A9411D-B114-4D04-867C-D31B42B360C5}"/>
              </a:ext>
            </a:extLst>
          </p:cNvPr>
          <p:cNvCxnSpPr/>
          <p:nvPr/>
        </p:nvCxnSpPr>
        <p:spPr>
          <a:xfrm>
            <a:off x="1985851" y="4261509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A7CC51-B1D3-4048-950C-6BB228F46213}"/>
              </a:ext>
            </a:extLst>
          </p:cNvPr>
          <p:cNvCxnSpPr/>
          <p:nvPr/>
        </p:nvCxnSpPr>
        <p:spPr>
          <a:xfrm>
            <a:off x="2964728" y="3218155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B780E3F-BD1E-4BED-973C-2373CCEBEC00}"/>
              </a:ext>
            </a:extLst>
          </p:cNvPr>
          <p:cNvCxnSpPr/>
          <p:nvPr/>
        </p:nvCxnSpPr>
        <p:spPr>
          <a:xfrm flipV="1">
            <a:off x="1985851" y="3218155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AFD4F5-658B-42BF-AC3F-859CDC8FB25A}"/>
              </a:ext>
            </a:extLst>
          </p:cNvPr>
          <p:cNvCxnSpPr/>
          <p:nvPr/>
        </p:nvCxnSpPr>
        <p:spPr>
          <a:xfrm flipH="1">
            <a:off x="4438904" y="321815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9DF7D4C-0B36-4CD6-B863-60F05168F106}"/>
              </a:ext>
            </a:extLst>
          </p:cNvPr>
          <p:cNvSpPr txBox="1"/>
          <p:nvPr/>
        </p:nvSpPr>
        <p:spPr>
          <a:xfrm>
            <a:off x="2438549" y="463006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u &lt;= 1</a:t>
            </a:r>
            <a:endParaRPr lang="de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BA469C-06E3-48B8-B8AB-8269C66410D2}"/>
              </a:ext>
            </a:extLst>
          </p:cNvPr>
          <p:cNvSpPr txBox="1"/>
          <p:nvPr/>
        </p:nvSpPr>
        <p:spPr>
          <a:xfrm rot="18769495">
            <a:off x="4450439" y="403617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v &lt;= 1</a:t>
            </a:r>
            <a:endParaRPr lang="de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8DB414-89C6-4C05-8486-0DB89E59F508}"/>
              </a:ext>
            </a:extLst>
          </p:cNvPr>
          <p:cNvSpPr txBox="1"/>
          <p:nvPr/>
        </p:nvSpPr>
        <p:spPr>
          <a:xfrm rot="16200000">
            <a:off x="1142478" y="322654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w &lt;= 1</a:t>
            </a:r>
            <a:endParaRPr lang="de-DE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CD7790-05B2-4F67-AF2E-F3336C57BD08}"/>
              </a:ext>
            </a:extLst>
          </p:cNvPr>
          <p:cNvCxnSpPr/>
          <p:nvPr/>
        </p:nvCxnSpPr>
        <p:spPr>
          <a:xfrm flipV="1">
            <a:off x="2327242" y="3616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96B101-AEF0-41C0-A1A0-B1507A30A393}"/>
              </a:ext>
            </a:extLst>
          </p:cNvPr>
          <p:cNvCxnSpPr/>
          <p:nvPr/>
        </p:nvCxnSpPr>
        <p:spPr>
          <a:xfrm flipV="1">
            <a:off x="2655424" y="3616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66C595-322F-43C1-BC8F-36F5BD60E0BA}"/>
              </a:ext>
            </a:extLst>
          </p:cNvPr>
          <p:cNvCxnSpPr/>
          <p:nvPr/>
        </p:nvCxnSpPr>
        <p:spPr>
          <a:xfrm flipV="1">
            <a:off x="3046120" y="3616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07B8C9-BFC3-4247-9AF7-46E333AEE4AE}"/>
              </a:ext>
            </a:extLst>
          </p:cNvPr>
          <p:cNvCxnSpPr/>
          <p:nvPr/>
        </p:nvCxnSpPr>
        <p:spPr>
          <a:xfrm flipV="1">
            <a:off x="3340211" y="3616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4024D9-8569-4E17-AF69-FC746C2FD233}"/>
              </a:ext>
            </a:extLst>
          </p:cNvPr>
          <p:cNvCxnSpPr/>
          <p:nvPr/>
        </p:nvCxnSpPr>
        <p:spPr>
          <a:xfrm flipV="1">
            <a:off x="3634301" y="3616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D8F8D9-DDB9-4E43-8A9E-139D34431441}"/>
              </a:ext>
            </a:extLst>
          </p:cNvPr>
          <p:cNvCxnSpPr/>
          <p:nvPr/>
        </p:nvCxnSpPr>
        <p:spPr>
          <a:xfrm flipV="1">
            <a:off x="3987373" y="3616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B4DE2A-BF29-493F-8F7E-0A0DCE8E87B1}"/>
              </a:ext>
            </a:extLst>
          </p:cNvPr>
          <p:cNvCxnSpPr/>
          <p:nvPr/>
        </p:nvCxnSpPr>
        <p:spPr>
          <a:xfrm>
            <a:off x="2831378" y="37991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228130-3766-4ABB-912A-5F37C5248F73}"/>
              </a:ext>
            </a:extLst>
          </p:cNvPr>
          <p:cNvCxnSpPr/>
          <p:nvPr/>
        </p:nvCxnSpPr>
        <p:spPr>
          <a:xfrm>
            <a:off x="2623638" y="399620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A5CFA0-D3E8-48DA-A349-3DE481A20FC7}"/>
              </a:ext>
            </a:extLst>
          </p:cNvPr>
          <p:cNvCxnSpPr/>
          <p:nvPr/>
        </p:nvCxnSpPr>
        <p:spPr>
          <a:xfrm>
            <a:off x="2437187" y="419483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8532B8-9710-404C-BC05-3BF09E70D279}"/>
              </a:ext>
            </a:extLst>
          </p:cNvPr>
          <p:cNvCxnSpPr/>
          <p:nvPr/>
        </p:nvCxnSpPr>
        <p:spPr>
          <a:xfrm>
            <a:off x="2219384" y="439390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DCB4BD-0879-4391-A856-F9197EA53A4A}"/>
              </a:ext>
            </a:extLst>
          </p:cNvPr>
          <p:cNvCxnSpPr/>
          <p:nvPr/>
        </p:nvCxnSpPr>
        <p:spPr>
          <a:xfrm>
            <a:off x="6680559" y="262598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3A67AB-E17F-4138-852A-D6F08F48E158}"/>
              </a:ext>
            </a:extLst>
          </p:cNvPr>
          <p:cNvCxnSpPr/>
          <p:nvPr/>
        </p:nvCxnSpPr>
        <p:spPr>
          <a:xfrm>
            <a:off x="7659436" y="158263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0FF13E-A16F-4219-A428-A44828E9356C}"/>
              </a:ext>
            </a:extLst>
          </p:cNvPr>
          <p:cNvCxnSpPr/>
          <p:nvPr/>
        </p:nvCxnSpPr>
        <p:spPr>
          <a:xfrm flipV="1">
            <a:off x="9133611" y="1582629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39D9C-774B-43D7-92AD-24074AEC55D1}"/>
              </a:ext>
            </a:extLst>
          </p:cNvPr>
          <p:cNvCxnSpPr/>
          <p:nvPr/>
        </p:nvCxnSpPr>
        <p:spPr>
          <a:xfrm flipV="1">
            <a:off x="6680557" y="159142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A5A7ECF-F95E-4533-8CE9-939C6421734C}"/>
              </a:ext>
            </a:extLst>
          </p:cNvPr>
          <p:cNvCxnSpPr/>
          <p:nvPr/>
        </p:nvCxnSpPr>
        <p:spPr>
          <a:xfrm flipV="1">
            <a:off x="7021950" y="159142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6B3CAC-0EC0-4957-9907-E46A8BBD3176}"/>
              </a:ext>
            </a:extLst>
          </p:cNvPr>
          <p:cNvCxnSpPr/>
          <p:nvPr/>
        </p:nvCxnSpPr>
        <p:spPr>
          <a:xfrm flipV="1">
            <a:off x="7350132" y="159142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2E1279-5264-4491-8E8C-7290B3673932}"/>
              </a:ext>
            </a:extLst>
          </p:cNvPr>
          <p:cNvCxnSpPr/>
          <p:nvPr/>
        </p:nvCxnSpPr>
        <p:spPr>
          <a:xfrm flipV="1">
            <a:off x="7740828" y="159142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F79EA6-06E3-4DB1-9379-DACF70B41853}"/>
              </a:ext>
            </a:extLst>
          </p:cNvPr>
          <p:cNvCxnSpPr/>
          <p:nvPr/>
        </p:nvCxnSpPr>
        <p:spPr>
          <a:xfrm flipV="1">
            <a:off x="8034919" y="159142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1B5ACD-69AD-4E9E-AFD0-2C1B3BB5609D}"/>
              </a:ext>
            </a:extLst>
          </p:cNvPr>
          <p:cNvCxnSpPr/>
          <p:nvPr/>
        </p:nvCxnSpPr>
        <p:spPr>
          <a:xfrm flipV="1">
            <a:off x="8329009" y="159142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08031B9-CEB0-4AA5-A09C-10D8B08E0F45}"/>
              </a:ext>
            </a:extLst>
          </p:cNvPr>
          <p:cNvCxnSpPr/>
          <p:nvPr/>
        </p:nvCxnSpPr>
        <p:spPr>
          <a:xfrm flipV="1">
            <a:off x="8682081" y="159142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7BD456-0E88-4084-8676-9A019F7FB8AA}"/>
              </a:ext>
            </a:extLst>
          </p:cNvPr>
          <p:cNvCxnSpPr/>
          <p:nvPr/>
        </p:nvCxnSpPr>
        <p:spPr>
          <a:xfrm>
            <a:off x="7526086" y="1774531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0D3B570-6A0E-4F22-801F-D449C72FD529}"/>
              </a:ext>
            </a:extLst>
          </p:cNvPr>
          <p:cNvCxnSpPr/>
          <p:nvPr/>
        </p:nvCxnSpPr>
        <p:spPr>
          <a:xfrm>
            <a:off x="7318346" y="1971615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21B27D-6B63-481D-A188-0CA619E9280A}"/>
              </a:ext>
            </a:extLst>
          </p:cNvPr>
          <p:cNvCxnSpPr/>
          <p:nvPr/>
        </p:nvCxnSpPr>
        <p:spPr>
          <a:xfrm>
            <a:off x="7131895" y="217024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411122-A1C8-4362-AFD8-41C32AF7D159}"/>
              </a:ext>
            </a:extLst>
          </p:cNvPr>
          <p:cNvCxnSpPr/>
          <p:nvPr/>
        </p:nvCxnSpPr>
        <p:spPr>
          <a:xfrm>
            <a:off x="6914092" y="236931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6AA1D-300C-4E8E-A77A-13D607ADE462}"/>
              </a:ext>
            </a:extLst>
          </p:cNvPr>
          <p:cNvSpPr txBox="1"/>
          <p:nvPr/>
        </p:nvSpPr>
        <p:spPr>
          <a:xfrm rot="2604902">
            <a:off x="6831542" y="2341697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83F712-01A7-4EE7-9781-625BBAA8BF7C}"/>
              </a:ext>
            </a:extLst>
          </p:cNvPr>
          <p:cNvSpPr txBox="1"/>
          <p:nvPr/>
        </p:nvSpPr>
        <p:spPr>
          <a:xfrm rot="2604902">
            <a:off x="7193880" y="2341697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DA2039-1E8A-49E1-B58C-6467EA6A4FE5}"/>
              </a:ext>
            </a:extLst>
          </p:cNvPr>
          <p:cNvSpPr txBox="1"/>
          <p:nvPr/>
        </p:nvSpPr>
        <p:spPr>
          <a:xfrm rot="2604902">
            <a:off x="7509275" y="2341697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351FF8-19BE-4D0A-8367-A2E306D43237}"/>
              </a:ext>
            </a:extLst>
          </p:cNvPr>
          <p:cNvSpPr txBox="1"/>
          <p:nvPr/>
        </p:nvSpPr>
        <p:spPr>
          <a:xfrm rot="2604902">
            <a:off x="7057052" y="2111994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FD43A3-D173-451E-87C2-B303E41B6E1A}"/>
              </a:ext>
            </a:extLst>
          </p:cNvPr>
          <p:cNvSpPr txBox="1"/>
          <p:nvPr/>
        </p:nvSpPr>
        <p:spPr>
          <a:xfrm rot="2604902">
            <a:off x="7400340" y="2111994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4FED3F-181E-4A99-8083-00C517D7D46B}"/>
              </a:ext>
            </a:extLst>
          </p:cNvPr>
          <p:cNvSpPr txBox="1"/>
          <p:nvPr/>
        </p:nvSpPr>
        <p:spPr>
          <a:xfrm rot="2604902">
            <a:off x="7741135" y="2111994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22359A-13A6-4112-A8B1-043329366B9E}"/>
              </a:ext>
            </a:extLst>
          </p:cNvPr>
          <p:cNvSpPr txBox="1"/>
          <p:nvPr/>
        </p:nvSpPr>
        <p:spPr>
          <a:xfrm>
            <a:off x="3103687" y="683671"/>
            <a:ext cx="189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“image3d: logical”</a:t>
            </a:r>
            <a:endParaRPr lang="de-DE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D19765-3163-4526-9268-A0CE8BC8F868}"/>
              </a:ext>
            </a:extLst>
          </p:cNvPr>
          <p:cNvSpPr txBox="1"/>
          <p:nvPr/>
        </p:nvSpPr>
        <p:spPr>
          <a:xfrm>
            <a:off x="7493556" y="692138"/>
            <a:ext cx="224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Image3dslice “logical”</a:t>
            </a:r>
            <a:endParaRPr lang="de-DE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BCD8ED-AA3A-41AD-A503-B914F557637C}"/>
              </a:ext>
            </a:extLst>
          </p:cNvPr>
          <p:cNvSpPr txBox="1"/>
          <p:nvPr/>
        </p:nvSpPr>
        <p:spPr>
          <a:xfrm>
            <a:off x="6811176" y="3198391"/>
            <a:ext cx="450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R,</a:t>
            </a:r>
            <a:r>
              <a:rPr lang="en-GB" dirty="0">
                <a:solidFill>
                  <a:schemeClr val="accent1"/>
                </a:solidFill>
              </a:rPr>
              <a:t>B,</a:t>
            </a:r>
            <a:r>
              <a:rPr lang="en-GB" dirty="0">
                <a:solidFill>
                  <a:schemeClr val="accent6"/>
                </a:solidFill>
              </a:rPr>
              <a:t>G,</a:t>
            </a:r>
            <a:r>
              <a:rPr lang="en-GB" dirty="0"/>
              <a:t>A are double values in [0,1] </a:t>
            </a:r>
            <a:endParaRPr lang="de-DE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802801-AF19-434F-832E-22F45374D2AB}"/>
              </a:ext>
            </a:extLst>
          </p:cNvPr>
          <p:cNvSpPr txBox="1"/>
          <p:nvPr/>
        </p:nvSpPr>
        <p:spPr>
          <a:xfrm>
            <a:off x="7368581" y="258353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u &lt;= 1</a:t>
            </a:r>
            <a:endParaRPr lang="de-DE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A76105-1B61-46CF-A65C-36A6B6960483}"/>
              </a:ext>
            </a:extLst>
          </p:cNvPr>
          <p:cNvSpPr txBox="1"/>
          <p:nvPr/>
        </p:nvSpPr>
        <p:spPr>
          <a:xfrm rot="18769495">
            <a:off x="9177576" y="199374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v &lt;= 1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B972C-F563-4FF2-8DB8-64E50B8193D5}"/>
              </a:ext>
            </a:extLst>
          </p:cNvPr>
          <p:cNvSpPr txBox="1"/>
          <p:nvPr/>
        </p:nvSpPr>
        <p:spPr>
          <a:xfrm>
            <a:off x="1371600" y="464350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(0,0,0)</a:t>
            </a:r>
            <a:endParaRPr lang="de-DE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EC876D-E600-4256-A840-FEAE8AAFE9BA}"/>
              </a:ext>
            </a:extLst>
          </p:cNvPr>
          <p:cNvSpPr txBox="1"/>
          <p:nvPr/>
        </p:nvSpPr>
        <p:spPr>
          <a:xfrm>
            <a:off x="5230002" y="86591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(1,1,1)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606569" y="433648"/>
            <a:ext cx="2871134" cy="3249116"/>
            <a:chOff x="1985849" y="775621"/>
            <a:chExt cx="3431933" cy="38837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22359A-13A6-4112-A8B1-043329366B9E}"/>
                </a:ext>
              </a:extLst>
            </p:cNvPr>
            <p:cNvSpPr txBox="1"/>
            <p:nvPr/>
          </p:nvSpPr>
          <p:spPr>
            <a:xfrm>
              <a:off x="2698084" y="775621"/>
              <a:ext cx="235275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“image3dresource: discrete”</a:t>
              </a:r>
              <a:endParaRPr lang="de-DE" sz="1200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4D19765-3163-4526-9268-A0CE8BC8F868}"/>
              </a:ext>
            </a:extLst>
          </p:cNvPr>
          <p:cNvSpPr txBox="1"/>
          <p:nvPr/>
        </p:nvSpPr>
        <p:spPr>
          <a:xfrm>
            <a:off x="1211342" y="4184227"/>
            <a:ext cx="1724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“discrete”</a:t>
            </a:r>
            <a:endParaRPr lang="de-DE" sz="1200" dirty="0"/>
          </a:p>
        </p:txBody>
      </p: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424862" y="6108375"/>
            <a:ext cx="34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to 4 channels defined on half-integer coordinates.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4828525" y="359571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cxnSp>
        <p:nvCxnSpPr>
          <p:cNvPr id="287" name="Straight Connector 78">
            <a:extLst>
              <a:ext uri="{FF2B5EF4-FFF2-40B4-BE49-F238E27FC236}">
                <a16:creationId xmlns:a16="http://schemas.microsoft.com/office/drawing/2014/main" id="{D824145D-D86D-4647-A8DB-B04868EEE197}"/>
              </a:ext>
            </a:extLst>
          </p:cNvPr>
          <p:cNvCxnSpPr/>
          <p:nvPr/>
        </p:nvCxnSpPr>
        <p:spPr>
          <a:xfrm>
            <a:off x="4883502" y="5680130"/>
            <a:ext cx="205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79">
            <a:extLst>
              <a:ext uri="{FF2B5EF4-FFF2-40B4-BE49-F238E27FC236}">
                <a16:creationId xmlns:a16="http://schemas.microsoft.com/office/drawing/2014/main" id="{0B7D1802-1EDA-4243-BCB3-AC8B56630F14}"/>
              </a:ext>
            </a:extLst>
          </p:cNvPr>
          <p:cNvCxnSpPr/>
          <p:nvPr/>
        </p:nvCxnSpPr>
        <p:spPr>
          <a:xfrm>
            <a:off x="5702424" y="4807267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80">
            <a:extLst>
              <a:ext uri="{FF2B5EF4-FFF2-40B4-BE49-F238E27FC236}">
                <a16:creationId xmlns:a16="http://schemas.microsoft.com/office/drawing/2014/main" id="{12F9DBC9-CFBF-4924-AA54-B14937CD4B3D}"/>
              </a:ext>
            </a:extLst>
          </p:cNvPr>
          <p:cNvCxnSpPr/>
          <p:nvPr/>
        </p:nvCxnSpPr>
        <p:spPr>
          <a:xfrm flipV="1">
            <a:off x="6935710" y="4807266"/>
            <a:ext cx="818922" cy="8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81">
            <a:extLst>
              <a:ext uri="{FF2B5EF4-FFF2-40B4-BE49-F238E27FC236}">
                <a16:creationId xmlns:a16="http://schemas.microsoft.com/office/drawing/2014/main" id="{50A4247C-A86E-4C12-81E5-16DFE9FD7032}"/>
              </a:ext>
            </a:extLst>
          </p:cNvPr>
          <p:cNvCxnSpPr/>
          <p:nvPr/>
        </p:nvCxnSpPr>
        <p:spPr>
          <a:xfrm flipV="1">
            <a:off x="4883500" y="4814621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87">
            <a:extLst>
              <a:ext uri="{FF2B5EF4-FFF2-40B4-BE49-F238E27FC236}">
                <a16:creationId xmlns:a16="http://schemas.microsoft.com/office/drawing/2014/main" id="{E802F861-0847-4632-B89A-EEE45A9FA256}"/>
              </a:ext>
            </a:extLst>
          </p:cNvPr>
          <p:cNvCxnSpPr/>
          <p:nvPr/>
        </p:nvCxnSpPr>
        <p:spPr>
          <a:xfrm flipV="1">
            <a:off x="5169107" y="4814621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88">
            <a:extLst>
              <a:ext uri="{FF2B5EF4-FFF2-40B4-BE49-F238E27FC236}">
                <a16:creationId xmlns:a16="http://schemas.microsoft.com/office/drawing/2014/main" id="{2BB4BD76-878C-47E7-BAC1-4E3B86BF9EF3}"/>
              </a:ext>
            </a:extLst>
          </p:cNvPr>
          <p:cNvCxnSpPr/>
          <p:nvPr/>
        </p:nvCxnSpPr>
        <p:spPr>
          <a:xfrm flipV="1">
            <a:off x="5443662" y="4814621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89">
            <a:extLst>
              <a:ext uri="{FF2B5EF4-FFF2-40B4-BE49-F238E27FC236}">
                <a16:creationId xmlns:a16="http://schemas.microsoft.com/office/drawing/2014/main" id="{8CBD814C-569A-4A9E-A25C-0B717D187BF2}"/>
              </a:ext>
            </a:extLst>
          </p:cNvPr>
          <p:cNvCxnSpPr/>
          <p:nvPr/>
        </p:nvCxnSpPr>
        <p:spPr>
          <a:xfrm flipV="1">
            <a:off x="5770516" y="4814621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90">
            <a:extLst>
              <a:ext uri="{FF2B5EF4-FFF2-40B4-BE49-F238E27FC236}">
                <a16:creationId xmlns:a16="http://schemas.microsoft.com/office/drawing/2014/main" id="{C2449504-C1D8-4C05-8853-3026BE7EC131}"/>
              </a:ext>
            </a:extLst>
          </p:cNvPr>
          <p:cNvCxnSpPr/>
          <p:nvPr/>
        </p:nvCxnSpPr>
        <p:spPr>
          <a:xfrm flipV="1">
            <a:off x="6016551" y="4814621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91">
            <a:extLst>
              <a:ext uri="{FF2B5EF4-FFF2-40B4-BE49-F238E27FC236}">
                <a16:creationId xmlns:a16="http://schemas.microsoft.com/office/drawing/2014/main" id="{0B81113F-0F33-4D9F-AD68-81BC1B2715EB}"/>
              </a:ext>
            </a:extLst>
          </p:cNvPr>
          <p:cNvCxnSpPr/>
          <p:nvPr/>
        </p:nvCxnSpPr>
        <p:spPr>
          <a:xfrm flipV="1">
            <a:off x="6262585" y="4814621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92">
            <a:extLst>
              <a:ext uri="{FF2B5EF4-FFF2-40B4-BE49-F238E27FC236}">
                <a16:creationId xmlns:a16="http://schemas.microsoft.com/office/drawing/2014/main" id="{A65DD0A6-7027-4291-AD41-20789F103E0F}"/>
              </a:ext>
            </a:extLst>
          </p:cNvPr>
          <p:cNvCxnSpPr/>
          <p:nvPr/>
        </p:nvCxnSpPr>
        <p:spPr>
          <a:xfrm flipV="1">
            <a:off x="6557962" y="4814621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93">
            <a:extLst>
              <a:ext uri="{FF2B5EF4-FFF2-40B4-BE49-F238E27FC236}">
                <a16:creationId xmlns:a16="http://schemas.microsoft.com/office/drawing/2014/main" id="{2C02D899-AADB-4CC5-B186-FB3A4A66B9DD}"/>
              </a:ext>
            </a:extLst>
          </p:cNvPr>
          <p:cNvCxnSpPr/>
          <p:nvPr/>
        </p:nvCxnSpPr>
        <p:spPr>
          <a:xfrm>
            <a:off x="5590864" y="4967810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94">
            <a:extLst>
              <a:ext uri="{FF2B5EF4-FFF2-40B4-BE49-F238E27FC236}">
                <a16:creationId xmlns:a16="http://schemas.microsoft.com/office/drawing/2014/main" id="{9D78BFE3-7101-419E-B81F-3EB6439B621A}"/>
              </a:ext>
            </a:extLst>
          </p:cNvPr>
          <p:cNvCxnSpPr/>
          <p:nvPr/>
        </p:nvCxnSpPr>
        <p:spPr>
          <a:xfrm>
            <a:off x="5417070" y="5132689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95">
            <a:extLst>
              <a:ext uri="{FF2B5EF4-FFF2-40B4-BE49-F238E27FC236}">
                <a16:creationId xmlns:a16="http://schemas.microsoft.com/office/drawing/2014/main" id="{7CF2A5FF-AFFD-4311-A65B-B19CB6AF24E5}"/>
              </a:ext>
            </a:extLst>
          </p:cNvPr>
          <p:cNvCxnSpPr/>
          <p:nvPr/>
        </p:nvCxnSpPr>
        <p:spPr>
          <a:xfrm>
            <a:off x="5261087" y="5298864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96">
            <a:extLst>
              <a:ext uri="{FF2B5EF4-FFF2-40B4-BE49-F238E27FC236}">
                <a16:creationId xmlns:a16="http://schemas.microsoft.com/office/drawing/2014/main" id="{8AE192D2-9AAC-40F9-B5DE-8B6727B3E59F}"/>
              </a:ext>
            </a:extLst>
          </p:cNvPr>
          <p:cNvCxnSpPr/>
          <p:nvPr/>
        </p:nvCxnSpPr>
        <p:spPr>
          <a:xfrm>
            <a:off x="5078874" y="5465404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106">
            <a:extLst>
              <a:ext uri="{FF2B5EF4-FFF2-40B4-BE49-F238E27FC236}">
                <a16:creationId xmlns:a16="http://schemas.microsoft.com/office/drawing/2014/main" id="{61C5548C-4557-42E1-A9C5-E6E8E615EDB5}"/>
              </a:ext>
            </a:extLst>
          </p:cNvPr>
          <p:cNvSpPr txBox="1"/>
          <p:nvPr/>
        </p:nvSpPr>
        <p:spPr>
          <a:xfrm>
            <a:off x="6703991" y="5626239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08" name="TextBox 106">
            <a:extLst>
              <a:ext uri="{FF2B5EF4-FFF2-40B4-BE49-F238E27FC236}">
                <a16:creationId xmlns:a16="http://schemas.microsoft.com/office/drawing/2014/main" id="{49899F57-EE06-463E-AF36-E41883984410}"/>
              </a:ext>
            </a:extLst>
          </p:cNvPr>
          <p:cNvSpPr txBox="1"/>
          <p:nvPr/>
        </p:nvSpPr>
        <p:spPr>
          <a:xfrm>
            <a:off x="5395936" y="4602834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4677550" y="6117963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in space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3832206" y="2052688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2494233" y="3580262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436419" y="35449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3516133" y="2576691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195214" y="1405898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4350175" y="1462969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3" name="TextBox 106">
            <a:extLst>
              <a:ext uri="{FF2B5EF4-FFF2-40B4-BE49-F238E27FC236}">
                <a16:creationId xmlns:a16="http://schemas.microsoft.com/office/drawing/2014/main" id="{F8BBDCE7-BA67-4397-B9CF-EE2AC90B3137}"/>
              </a:ext>
            </a:extLst>
          </p:cNvPr>
          <p:cNvSpPr txBox="1"/>
          <p:nvPr/>
        </p:nvSpPr>
        <p:spPr>
          <a:xfrm>
            <a:off x="4682999" y="55564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7928194" y="2198767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7584191" y="2766083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6740680" y="3693100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4620735" y="368634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8792443" y="271799"/>
            <a:ext cx="2871134" cy="3326041"/>
            <a:chOff x="1985849" y="683671"/>
            <a:chExt cx="3431933" cy="3975695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3103688" y="683671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cxnSp>
        <p:nvCxnSpPr>
          <p:cNvPr id="421" name="Straight Connector 78">
            <a:extLst>
              <a:ext uri="{FF2B5EF4-FFF2-40B4-BE49-F238E27FC236}">
                <a16:creationId xmlns:a16="http://schemas.microsoft.com/office/drawing/2014/main" id="{2075E7D9-4ECC-483B-B15E-7FDD3E5CF8E2}"/>
              </a:ext>
            </a:extLst>
          </p:cNvPr>
          <p:cNvCxnSpPr/>
          <p:nvPr/>
        </p:nvCxnSpPr>
        <p:spPr>
          <a:xfrm>
            <a:off x="8889741" y="5677046"/>
            <a:ext cx="205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79">
            <a:extLst>
              <a:ext uri="{FF2B5EF4-FFF2-40B4-BE49-F238E27FC236}">
                <a16:creationId xmlns:a16="http://schemas.microsoft.com/office/drawing/2014/main" id="{544E53E0-B023-43F4-BF86-DFFFC117B559}"/>
              </a:ext>
            </a:extLst>
          </p:cNvPr>
          <p:cNvCxnSpPr/>
          <p:nvPr/>
        </p:nvCxnSpPr>
        <p:spPr>
          <a:xfrm>
            <a:off x="9708663" y="4804183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80">
            <a:extLst>
              <a:ext uri="{FF2B5EF4-FFF2-40B4-BE49-F238E27FC236}">
                <a16:creationId xmlns:a16="http://schemas.microsoft.com/office/drawing/2014/main" id="{F9DF3709-E124-4518-8EBB-3FC40D385438}"/>
              </a:ext>
            </a:extLst>
          </p:cNvPr>
          <p:cNvCxnSpPr/>
          <p:nvPr/>
        </p:nvCxnSpPr>
        <p:spPr>
          <a:xfrm flipV="1">
            <a:off x="10941949" y="4804182"/>
            <a:ext cx="818922" cy="8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81">
            <a:extLst>
              <a:ext uri="{FF2B5EF4-FFF2-40B4-BE49-F238E27FC236}">
                <a16:creationId xmlns:a16="http://schemas.microsoft.com/office/drawing/2014/main" id="{89BD92E4-E25D-4608-9AC7-899732D570A2}"/>
              </a:ext>
            </a:extLst>
          </p:cNvPr>
          <p:cNvCxnSpPr/>
          <p:nvPr/>
        </p:nvCxnSpPr>
        <p:spPr>
          <a:xfrm flipV="1">
            <a:off x="8889739" y="4811537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87">
            <a:extLst>
              <a:ext uri="{FF2B5EF4-FFF2-40B4-BE49-F238E27FC236}">
                <a16:creationId xmlns:a16="http://schemas.microsoft.com/office/drawing/2014/main" id="{983CA93C-CDA9-4795-A5CE-282B924FF13E}"/>
              </a:ext>
            </a:extLst>
          </p:cNvPr>
          <p:cNvCxnSpPr/>
          <p:nvPr/>
        </p:nvCxnSpPr>
        <p:spPr>
          <a:xfrm flipV="1">
            <a:off x="9175346" y="4811537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88">
            <a:extLst>
              <a:ext uri="{FF2B5EF4-FFF2-40B4-BE49-F238E27FC236}">
                <a16:creationId xmlns:a16="http://schemas.microsoft.com/office/drawing/2014/main" id="{84826F48-AE75-4A58-9B16-26952BE60C10}"/>
              </a:ext>
            </a:extLst>
          </p:cNvPr>
          <p:cNvCxnSpPr/>
          <p:nvPr/>
        </p:nvCxnSpPr>
        <p:spPr>
          <a:xfrm flipV="1">
            <a:off x="9449901" y="4811537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89">
            <a:extLst>
              <a:ext uri="{FF2B5EF4-FFF2-40B4-BE49-F238E27FC236}">
                <a16:creationId xmlns:a16="http://schemas.microsoft.com/office/drawing/2014/main" id="{774A8658-5D6E-4EFA-B89B-C0E0F73FAEDE}"/>
              </a:ext>
            </a:extLst>
          </p:cNvPr>
          <p:cNvCxnSpPr/>
          <p:nvPr/>
        </p:nvCxnSpPr>
        <p:spPr>
          <a:xfrm flipV="1">
            <a:off x="9776755" y="4811537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90">
            <a:extLst>
              <a:ext uri="{FF2B5EF4-FFF2-40B4-BE49-F238E27FC236}">
                <a16:creationId xmlns:a16="http://schemas.microsoft.com/office/drawing/2014/main" id="{5101F4DB-1EF6-4E4C-9C5B-2424A8C5798B}"/>
              </a:ext>
            </a:extLst>
          </p:cNvPr>
          <p:cNvCxnSpPr/>
          <p:nvPr/>
        </p:nvCxnSpPr>
        <p:spPr>
          <a:xfrm flipV="1">
            <a:off x="10022790" y="4811537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91">
            <a:extLst>
              <a:ext uri="{FF2B5EF4-FFF2-40B4-BE49-F238E27FC236}">
                <a16:creationId xmlns:a16="http://schemas.microsoft.com/office/drawing/2014/main" id="{D12517CF-6668-4519-96FB-C356F2144A94}"/>
              </a:ext>
            </a:extLst>
          </p:cNvPr>
          <p:cNvCxnSpPr/>
          <p:nvPr/>
        </p:nvCxnSpPr>
        <p:spPr>
          <a:xfrm flipV="1">
            <a:off x="10268824" y="4811537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92">
            <a:extLst>
              <a:ext uri="{FF2B5EF4-FFF2-40B4-BE49-F238E27FC236}">
                <a16:creationId xmlns:a16="http://schemas.microsoft.com/office/drawing/2014/main" id="{2A8EE361-27C9-4B35-B781-271D0FC908A2}"/>
              </a:ext>
            </a:extLst>
          </p:cNvPr>
          <p:cNvCxnSpPr/>
          <p:nvPr/>
        </p:nvCxnSpPr>
        <p:spPr>
          <a:xfrm flipV="1">
            <a:off x="10564201" y="4811537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93">
            <a:extLst>
              <a:ext uri="{FF2B5EF4-FFF2-40B4-BE49-F238E27FC236}">
                <a16:creationId xmlns:a16="http://schemas.microsoft.com/office/drawing/2014/main" id="{C73348DF-AB32-4D79-9F56-85925BA62ADC}"/>
              </a:ext>
            </a:extLst>
          </p:cNvPr>
          <p:cNvCxnSpPr/>
          <p:nvPr/>
        </p:nvCxnSpPr>
        <p:spPr>
          <a:xfrm>
            <a:off x="9597103" y="496472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94">
            <a:extLst>
              <a:ext uri="{FF2B5EF4-FFF2-40B4-BE49-F238E27FC236}">
                <a16:creationId xmlns:a16="http://schemas.microsoft.com/office/drawing/2014/main" id="{349E3D79-909F-4F98-9ECC-FE687830039C}"/>
              </a:ext>
            </a:extLst>
          </p:cNvPr>
          <p:cNvCxnSpPr/>
          <p:nvPr/>
        </p:nvCxnSpPr>
        <p:spPr>
          <a:xfrm>
            <a:off x="9423309" y="5129605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95">
            <a:extLst>
              <a:ext uri="{FF2B5EF4-FFF2-40B4-BE49-F238E27FC236}">
                <a16:creationId xmlns:a16="http://schemas.microsoft.com/office/drawing/2014/main" id="{F35031C5-2431-4E02-8B02-20D0B4B68744}"/>
              </a:ext>
            </a:extLst>
          </p:cNvPr>
          <p:cNvCxnSpPr/>
          <p:nvPr/>
        </p:nvCxnSpPr>
        <p:spPr>
          <a:xfrm>
            <a:off x="9267326" y="5295780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96">
            <a:extLst>
              <a:ext uri="{FF2B5EF4-FFF2-40B4-BE49-F238E27FC236}">
                <a16:creationId xmlns:a16="http://schemas.microsoft.com/office/drawing/2014/main" id="{EC5E27CC-6CF5-43F1-8677-2A1915875B12}"/>
              </a:ext>
            </a:extLst>
          </p:cNvPr>
          <p:cNvCxnSpPr/>
          <p:nvPr/>
        </p:nvCxnSpPr>
        <p:spPr>
          <a:xfrm>
            <a:off x="9085113" y="5462320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106">
            <a:extLst>
              <a:ext uri="{FF2B5EF4-FFF2-40B4-BE49-F238E27FC236}">
                <a16:creationId xmlns:a16="http://schemas.microsoft.com/office/drawing/2014/main" id="{A9A6CB97-824D-431E-B298-0D1CAF7DE97F}"/>
              </a:ext>
            </a:extLst>
          </p:cNvPr>
          <p:cNvSpPr txBox="1"/>
          <p:nvPr/>
        </p:nvSpPr>
        <p:spPr>
          <a:xfrm>
            <a:off x="10904029" y="56226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37" name="TextBox 106">
            <a:extLst>
              <a:ext uri="{FF2B5EF4-FFF2-40B4-BE49-F238E27FC236}">
                <a16:creationId xmlns:a16="http://schemas.microsoft.com/office/drawing/2014/main" id="{41FE6075-68A4-4976-9580-1C9B303C1497}"/>
              </a:ext>
            </a:extLst>
          </p:cNvPr>
          <p:cNvSpPr txBox="1"/>
          <p:nvPr/>
        </p:nvSpPr>
        <p:spPr>
          <a:xfrm>
            <a:off x="9402175" y="4599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8641468" y="6030191"/>
            <a:ext cx="368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to 4 channels defined the full space,</a:t>
            </a:r>
          </a:p>
          <a:p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  <a:endParaRPr lang="de-DE" sz="1200" dirty="0"/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8168999" y="145032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0" name="TextBox 106">
            <a:extLst>
              <a:ext uri="{FF2B5EF4-FFF2-40B4-BE49-F238E27FC236}">
                <a16:creationId xmlns:a16="http://schemas.microsoft.com/office/drawing/2014/main" id="{8959B4C8-09E2-4643-A59F-F59C5ED3289D}"/>
              </a:ext>
            </a:extLst>
          </p:cNvPr>
          <p:cNvSpPr txBox="1"/>
          <p:nvPr/>
        </p:nvSpPr>
        <p:spPr>
          <a:xfrm>
            <a:off x="8689238" y="55533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0704598" y="3605328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8584653" y="3598573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1679659" y="262107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47B235F-4178-4DB7-ADBB-736BFF215833}"/>
              </a:ext>
            </a:extLst>
          </p:cNvPr>
          <p:cNvGrpSpPr/>
          <p:nvPr/>
        </p:nvGrpSpPr>
        <p:grpSpPr>
          <a:xfrm>
            <a:off x="622557" y="3072143"/>
            <a:ext cx="1297209" cy="619860"/>
            <a:chOff x="685118" y="2984790"/>
            <a:chExt cx="1297209" cy="619860"/>
          </a:xfrm>
        </p:grpSpPr>
        <p:sp>
          <p:nvSpPr>
            <p:cNvPr id="328" name="TextBox 101">
              <a:extLst>
                <a:ext uri="{FF2B5EF4-FFF2-40B4-BE49-F238E27FC236}">
                  <a16:creationId xmlns:a16="http://schemas.microsoft.com/office/drawing/2014/main" id="{A2FDC30D-42DE-4D16-B500-007EFC1643E4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99E84D5-BED3-4FDB-B6FF-B26A446D8BC3}"/>
                </a:ext>
              </a:extLst>
            </p:cNvPr>
            <p:cNvGrpSpPr/>
            <p:nvPr/>
          </p:nvGrpSpPr>
          <p:grpSpPr>
            <a:xfrm>
              <a:off x="685118" y="2984790"/>
              <a:ext cx="1161009" cy="619860"/>
              <a:chOff x="685118" y="2984790"/>
              <a:chExt cx="1161009" cy="619860"/>
            </a:xfrm>
          </p:grpSpPr>
          <p:grpSp>
            <p:nvGrpSpPr>
              <p:cNvPr id="330" name="Gruppieren 7">
                <a:extLst>
                  <a:ext uri="{FF2B5EF4-FFF2-40B4-BE49-F238E27FC236}">
                    <a16:creationId xmlns:a16="http://schemas.microsoft.com/office/drawing/2014/main" id="{B8CC6CBF-C136-408E-B587-77B09E260989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346" name="Gruppieren 225">
                  <a:extLst>
                    <a:ext uri="{FF2B5EF4-FFF2-40B4-BE49-F238E27FC236}">
                      <a16:creationId xmlns:a16="http://schemas.microsoft.com/office/drawing/2014/main" id="{7C77CE83-ABD8-42E1-95A4-FFDF63337BA8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3" name="TextBox 101">
                    <a:extLst>
                      <a:ext uri="{FF2B5EF4-FFF2-40B4-BE49-F238E27FC236}">
                        <a16:creationId xmlns:a16="http://schemas.microsoft.com/office/drawing/2014/main" id="{664337C0-83C9-492E-B180-8F183DA54715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4" name="Ellipse 227">
                    <a:extLst>
                      <a:ext uri="{FF2B5EF4-FFF2-40B4-BE49-F238E27FC236}">
                        <a16:creationId xmlns:a16="http://schemas.microsoft.com/office/drawing/2014/main" id="{675CFB33-F1DB-482F-9E59-010D57A335EE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7" name="Gruppieren 228">
                  <a:extLst>
                    <a:ext uri="{FF2B5EF4-FFF2-40B4-BE49-F238E27FC236}">
                      <a16:creationId xmlns:a16="http://schemas.microsoft.com/office/drawing/2014/main" id="{65515B55-8F5F-4962-AC4A-506092822C3A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1" name="TextBox 101">
                    <a:extLst>
                      <a:ext uri="{FF2B5EF4-FFF2-40B4-BE49-F238E27FC236}">
                        <a16:creationId xmlns:a16="http://schemas.microsoft.com/office/drawing/2014/main" id="{E5A19A6A-5D29-484F-ADD3-5F5503FE8AE0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2" name="Ellipse 230">
                    <a:extLst>
                      <a:ext uri="{FF2B5EF4-FFF2-40B4-BE49-F238E27FC236}">
                        <a16:creationId xmlns:a16="http://schemas.microsoft.com/office/drawing/2014/main" id="{620D1391-A215-4886-BEB7-84BE23358C7C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8" name="Gruppieren 231">
                  <a:extLst>
                    <a:ext uri="{FF2B5EF4-FFF2-40B4-BE49-F238E27FC236}">
                      <a16:creationId xmlns:a16="http://schemas.microsoft.com/office/drawing/2014/main" id="{4D4F39CF-114F-436C-B7CD-135170F6A394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49" name="TextBox 101">
                    <a:extLst>
                      <a:ext uri="{FF2B5EF4-FFF2-40B4-BE49-F238E27FC236}">
                        <a16:creationId xmlns:a16="http://schemas.microsoft.com/office/drawing/2014/main" id="{1719987E-104C-419C-8802-E6083E3CB023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0" name="Ellipse 233">
                    <a:extLst>
                      <a:ext uri="{FF2B5EF4-FFF2-40B4-BE49-F238E27FC236}">
                        <a16:creationId xmlns:a16="http://schemas.microsoft.com/office/drawing/2014/main" id="{2CABA58D-2546-4F2D-B01E-424253BEFEC6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331" name="TextBox 101">
                <a:extLst>
                  <a:ext uri="{FF2B5EF4-FFF2-40B4-BE49-F238E27FC236}">
                    <a16:creationId xmlns:a16="http://schemas.microsoft.com/office/drawing/2014/main" id="{29C9B9A4-9033-44F1-A4FA-C11D8FADA25E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2" name="Ellipse 227">
                <a:extLst>
                  <a:ext uri="{FF2B5EF4-FFF2-40B4-BE49-F238E27FC236}">
                    <a16:creationId xmlns:a16="http://schemas.microsoft.com/office/drawing/2014/main" id="{A883FA87-0D32-447F-8B5A-62380D0482B2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3" name="TextBox 101">
                <a:extLst>
                  <a:ext uri="{FF2B5EF4-FFF2-40B4-BE49-F238E27FC236}">
                    <a16:creationId xmlns:a16="http://schemas.microsoft.com/office/drawing/2014/main" id="{C2F73663-D642-4993-85C7-90EF9F9216CC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4" name="Ellipse 230">
                <a:extLst>
                  <a:ext uri="{FF2B5EF4-FFF2-40B4-BE49-F238E27FC236}">
                    <a16:creationId xmlns:a16="http://schemas.microsoft.com/office/drawing/2014/main" id="{359B865A-034F-4EDA-A731-F8080904C23A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5" name="TextBox 101">
                <a:extLst>
                  <a:ext uri="{FF2B5EF4-FFF2-40B4-BE49-F238E27FC236}">
                    <a16:creationId xmlns:a16="http://schemas.microsoft.com/office/drawing/2014/main" id="{F562D834-4B94-4C66-8DE9-1AD5915AE7DE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6" name="Ellipse 233">
                <a:extLst>
                  <a:ext uri="{FF2B5EF4-FFF2-40B4-BE49-F238E27FC236}">
                    <a16:creationId xmlns:a16="http://schemas.microsoft.com/office/drawing/2014/main" id="{1BE6CDA4-3E4F-4EFE-8B0A-F5D3B7143D00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7" name="Ellipse 227">
                <a:extLst>
                  <a:ext uri="{FF2B5EF4-FFF2-40B4-BE49-F238E27FC236}">
                    <a16:creationId xmlns:a16="http://schemas.microsoft.com/office/drawing/2014/main" id="{A057B4B9-0470-4FC4-8630-960663629245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8" name="TextBox 101">
                <a:extLst>
                  <a:ext uri="{FF2B5EF4-FFF2-40B4-BE49-F238E27FC236}">
                    <a16:creationId xmlns:a16="http://schemas.microsoft.com/office/drawing/2014/main" id="{884C4D75-C734-4B0D-92C0-592CB8D21001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9" name="Ellipse 230">
                <a:extLst>
                  <a:ext uri="{FF2B5EF4-FFF2-40B4-BE49-F238E27FC236}">
                    <a16:creationId xmlns:a16="http://schemas.microsoft.com/office/drawing/2014/main" id="{6D035865-3D57-486C-89D0-242A579B2D85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0" name="TextBox 101">
                <a:extLst>
                  <a:ext uri="{FF2B5EF4-FFF2-40B4-BE49-F238E27FC236}">
                    <a16:creationId xmlns:a16="http://schemas.microsoft.com/office/drawing/2014/main" id="{476F7268-88BC-4F88-82F4-CC66F46F9006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1" name="Ellipse 233">
                <a:extLst>
                  <a:ext uri="{FF2B5EF4-FFF2-40B4-BE49-F238E27FC236}">
                    <a16:creationId xmlns:a16="http://schemas.microsoft.com/office/drawing/2014/main" id="{E23677FF-626F-4535-BD4E-7DF3C1365023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2" name="TextBox 101">
                <a:extLst>
                  <a:ext uri="{FF2B5EF4-FFF2-40B4-BE49-F238E27FC236}">
                    <a16:creationId xmlns:a16="http://schemas.microsoft.com/office/drawing/2014/main" id="{79527D28-1100-42B6-B94E-3FCDBC4CE272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3" name="Ellipse 233">
                <a:extLst>
                  <a:ext uri="{FF2B5EF4-FFF2-40B4-BE49-F238E27FC236}">
                    <a16:creationId xmlns:a16="http://schemas.microsoft.com/office/drawing/2014/main" id="{13768C09-BA75-4D85-BA0B-9189690620DA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4" name="TextBox 101">
                <a:extLst>
                  <a:ext uri="{FF2B5EF4-FFF2-40B4-BE49-F238E27FC236}">
                    <a16:creationId xmlns:a16="http://schemas.microsoft.com/office/drawing/2014/main" id="{B1C112DB-A142-4E7C-8C2C-8A477B89811F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5" name="Ellipse 233">
                <a:extLst>
                  <a:ext uri="{FF2B5EF4-FFF2-40B4-BE49-F238E27FC236}">
                    <a16:creationId xmlns:a16="http://schemas.microsoft.com/office/drawing/2014/main" id="{DC57F364-F8DA-404E-9F20-566C84D772E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060F6E-E0C5-4C8B-97DA-E7705AE9EBF0}"/>
              </a:ext>
            </a:extLst>
          </p:cNvPr>
          <p:cNvGrpSpPr/>
          <p:nvPr/>
        </p:nvGrpSpPr>
        <p:grpSpPr>
          <a:xfrm>
            <a:off x="-36656" y="4560059"/>
            <a:ext cx="3338664" cy="1350651"/>
            <a:chOff x="256575" y="4472139"/>
            <a:chExt cx="3338664" cy="135065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DCB4BD-0879-4391-A856-F9197EA53A4A}"/>
                </a:ext>
              </a:extLst>
            </p:cNvPr>
            <p:cNvCxnSpPr/>
            <p:nvPr/>
          </p:nvCxnSpPr>
          <p:spPr>
            <a:xfrm>
              <a:off x="724107" y="5589929"/>
              <a:ext cx="2052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3A67AB-E17F-4138-852A-D6F08F48E158}"/>
                </a:ext>
              </a:extLst>
            </p:cNvPr>
            <p:cNvCxnSpPr/>
            <p:nvPr/>
          </p:nvCxnSpPr>
          <p:spPr>
            <a:xfrm>
              <a:off x="1543029" y="4717066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0FF13E-A16F-4219-A428-A44828E9356C}"/>
                </a:ext>
              </a:extLst>
            </p:cNvPr>
            <p:cNvCxnSpPr/>
            <p:nvPr/>
          </p:nvCxnSpPr>
          <p:spPr>
            <a:xfrm flipV="1">
              <a:off x="2776315" y="4717065"/>
              <a:ext cx="818922" cy="872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239D9C-774B-43D7-92AD-24074AEC55D1}"/>
                </a:ext>
              </a:extLst>
            </p:cNvPr>
            <p:cNvCxnSpPr/>
            <p:nvPr/>
          </p:nvCxnSpPr>
          <p:spPr>
            <a:xfrm flipV="1">
              <a:off x="724105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A5A7ECF-F95E-4533-8CE9-939C6421734C}"/>
                </a:ext>
              </a:extLst>
            </p:cNvPr>
            <p:cNvCxnSpPr/>
            <p:nvPr/>
          </p:nvCxnSpPr>
          <p:spPr>
            <a:xfrm flipV="1">
              <a:off x="1009712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6B3CAC-0EC0-4957-9907-E46A8BBD3176}"/>
                </a:ext>
              </a:extLst>
            </p:cNvPr>
            <p:cNvCxnSpPr/>
            <p:nvPr/>
          </p:nvCxnSpPr>
          <p:spPr>
            <a:xfrm flipV="1">
              <a:off x="1284267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2E1279-5264-4491-8E8C-7290B3673932}"/>
                </a:ext>
              </a:extLst>
            </p:cNvPr>
            <p:cNvCxnSpPr/>
            <p:nvPr/>
          </p:nvCxnSpPr>
          <p:spPr>
            <a:xfrm flipV="1">
              <a:off x="1611121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F79EA6-06E3-4DB1-9379-DACF70B41853}"/>
                </a:ext>
              </a:extLst>
            </p:cNvPr>
            <p:cNvCxnSpPr/>
            <p:nvPr/>
          </p:nvCxnSpPr>
          <p:spPr>
            <a:xfrm flipV="1">
              <a:off x="1857156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C1B5ACD-69AD-4E9E-AFD0-2C1B3BB5609D}"/>
                </a:ext>
              </a:extLst>
            </p:cNvPr>
            <p:cNvCxnSpPr/>
            <p:nvPr/>
          </p:nvCxnSpPr>
          <p:spPr>
            <a:xfrm flipV="1">
              <a:off x="2103190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08031B9-CEB0-4AA5-A09C-10D8B08E0F45}"/>
                </a:ext>
              </a:extLst>
            </p:cNvPr>
            <p:cNvCxnSpPr/>
            <p:nvPr/>
          </p:nvCxnSpPr>
          <p:spPr>
            <a:xfrm flipV="1">
              <a:off x="2398567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7BD456-0E88-4084-8676-9A019F7FB8AA}"/>
                </a:ext>
              </a:extLst>
            </p:cNvPr>
            <p:cNvCxnSpPr/>
            <p:nvPr/>
          </p:nvCxnSpPr>
          <p:spPr>
            <a:xfrm>
              <a:off x="1431469" y="4877609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0D3B570-6A0E-4F22-801F-D449C72FD529}"/>
                </a:ext>
              </a:extLst>
            </p:cNvPr>
            <p:cNvCxnSpPr/>
            <p:nvPr/>
          </p:nvCxnSpPr>
          <p:spPr>
            <a:xfrm>
              <a:off x="1257675" y="5042488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921B27D-6B63-481D-A188-0CA619E9280A}"/>
                </a:ext>
              </a:extLst>
            </p:cNvPr>
            <p:cNvCxnSpPr/>
            <p:nvPr/>
          </p:nvCxnSpPr>
          <p:spPr>
            <a:xfrm>
              <a:off x="1101692" y="5208663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411122-A1C8-4362-AFD8-41C32AF7D159}"/>
                </a:ext>
              </a:extLst>
            </p:cNvPr>
            <p:cNvCxnSpPr/>
            <p:nvPr/>
          </p:nvCxnSpPr>
          <p:spPr>
            <a:xfrm>
              <a:off x="919479" y="5375203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06">
              <a:extLst>
                <a:ext uri="{FF2B5EF4-FFF2-40B4-BE49-F238E27FC236}">
                  <a16:creationId xmlns:a16="http://schemas.microsoft.com/office/drawing/2014/main" id="{9A889EB2-D896-49BE-8862-1F468F084102}"/>
                </a:ext>
              </a:extLst>
            </p:cNvPr>
            <p:cNvSpPr txBox="1"/>
            <p:nvPr/>
          </p:nvSpPr>
          <p:spPr>
            <a:xfrm>
              <a:off x="2544596" y="5536038"/>
              <a:ext cx="897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</a:t>
              </a:r>
              <a:r>
                <a:rPr lang="en-GB" sz="1200" dirty="0" err="1"/>
                <a:t>res_x</a:t>
              </a:r>
              <a:r>
                <a:rPr lang="en-GB" sz="1200" dirty="0"/>
                <a:t>, 0, z)</a:t>
              </a:r>
              <a:endParaRPr lang="de-DE" sz="1200" dirty="0"/>
            </a:p>
          </p:txBody>
        </p:sp>
        <p:sp>
          <p:nvSpPr>
            <p:cNvPr id="185" name="TextBox 106">
              <a:extLst>
                <a:ext uri="{FF2B5EF4-FFF2-40B4-BE49-F238E27FC236}">
                  <a16:creationId xmlns:a16="http://schemas.microsoft.com/office/drawing/2014/main" id="{600648FB-0298-48C8-A60D-BF8B4D9F64CA}"/>
                </a:ext>
              </a:extLst>
            </p:cNvPr>
            <p:cNvSpPr txBox="1"/>
            <p:nvPr/>
          </p:nvSpPr>
          <p:spPr>
            <a:xfrm>
              <a:off x="256575" y="5545791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(0, 0, z)</a:t>
              </a:r>
              <a:endParaRPr lang="de-DE" sz="1200" dirty="0"/>
            </a:p>
          </p:txBody>
        </p:sp>
        <p:sp>
          <p:nvSpPr>
            <p:cNvPr id="186" name="TextBox 106">
              <a:extLst>
                <a:ext uri="{FF2B5EF4-FFF2-40B4-BE49-F238E27FC236}">
                  <a16:creationId xmlns:a16="http://schemas.microsoft.com/office/drawing/2014/main" id="{19168628-AB0D-44A2-8A3B-15E5B72852F4}"/>
                </a:ext>
              </a:extLst>
            </p:cNvPr>
            <p:cNvSpPr txBox="1"/>
            <p:nvPr/>
          </p:nvSpPr>
          <p:spPr>
            <a:xfrm>
              <a:off x="1055029" y="4472139"/>
              <a:ext cx="519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res_y</a:t>
              </a:r>
              <a:endParaRPr lang="de-DE" sz="1200" dirty="0"/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8C3BE7F-F228-4ECD-A5A9-DFD013CF19CB}"/>
                </a:ext>
              </a:extLst>
            </p:cNvPr>
            <p:cNvGrpSpPr/>
            <p:nvPr/>
          </p:nvGrpSpPr>
          <p:grpSpPr>
            <a:xfrm>
              <a:off x="720843" y="4997673"/>
              <a:ext cx="1297209" cy="619860"/>
              <a:chOff x="685118" y="2984790"/>
              <a:chExt cx="1297209" cy="619860"/>
            </a:xfrm>
          </p:grpSpPr>
          <p:sp>
            <p:nvSpPr>
              <p:cNvPr id="357" name="TextBox 101">
                <a:extLst>
                  <a:ext uri="{FF2B5EF4-FFF2-40B4-BE49-F238E27FC236}">
                    <a16:creationId xmlns:a16="http://schemas.microsoft.com/office/drawing/2014/main" id="{95A56619-1008-45DC-B00B-E36831D9FDC6}"/>
                  </a:ext>
                </a:extLst>
              </p:cNvPr>
              <p:cNvSpPr txBox="1"/>
              <p:nvPr/>
            </p:nvSpPr>
            <p:spPr>
              <a:xfrm rot="2604902">
                <a:off x="1690514" y="2998352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17214FF-1296-4EF9-BD70-0CB46997744E}"/>
                  </a:ext>
                </a:extLst>
              </p:cNvPr>
              <p:cNvGrpSpPr/>
              <p:nvPr/>
            </p:nvGrpSpPr>
            <p:grpSpPr>
              <a:xfrm>
                <a:off x="685118" y="2984790"/>
                <a:ext cx="1161009" cy="619860"/>
                <a:chOff x="685118" y="2984790"/>
                <a:chExt cx="1161009" cy="619860"/>
              </a:xfrm>
            </p:grpSpPr>
            <p:grpSp>
              <p:nvGrpSpPr>
                <p:cNvPr id="368" name="Gruppieren 7">
                  <a:extLst>
                    <a:ext uri="{FF2B5EF4-FFF2-40B4-BE49-F238E27FC236}">
                      <a16:creationId xmlns:a16="http://schemas.microsoft.com/office/drawing/2014/main" id="{2924B2FD-6D93-497B-B4F5-1E2286C21063}"/>
                    </a:ext>
                  </a:extLst>
                </p:cNvPr>
                <p:cNvGrpSpPr/>
                <p:nvPr/>
              </p:nvGrpSpPr>
              <p:grpSpPr>
                <a:xfrm>
                  <a:off x="835909" y="3344867"/>
                  <a:ext cx="841422" cy="259783"/>
                  <a:chOff x="7356384" y="5260503"/>
                  <a:chExt cx="841422" cy="259783"/>
                </a:xfrm>
              </p:grpSpPr>
              <p:grpSp>
                <p:nvGrpSpPr>
                  <p:cNvPr id="459" name="Gruppieren 225">
                    <a:extLst>
                      <a:ext uri="{FF2B5EF4-FFF2-40B4-BE49-F238E27FC236}">
                        <a16:creationId xmlns:a16="http://schemas.microsoft.com/office/drawing/2014/main" id="{6EFB945C-31B3-4B00-9F61-9FD4884C4C94}"/>
                      </a:ext>
                    </a:extLst>
                  </p:cNvPr>
                  <p:cNvGrpSpPr/>
                  <p:nvPr/>
                </p:nvGrpSpPr>
                <p:grpSpPr>
                  <a:xfrm>
                    <a:off x="7905993" y="5274065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6" name="TextBox 101">
                      <a:extLst>
                        <a:ext uri="{FF2B5EF4-FFF2-40B4-BE49-F238E27FC236}">
                          <a16:creationId xmlns:a16="http://schemas.microsoft.com/office/drawing/2014/main" id="{840F4FFA-948E-4039-89B9-9BB3BB0D315E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7" name="Ellipse 227">
                      <a:extLst>
                        <a:ext uri="{FF2B5EF4-FFF2-40B4-BE49-F238E27FC236}">
                          <a16:creationId xmlns:a16="http://schemas.microsoft.com/office/drawing/2014/main" id="{483041E8-E79B-4A66-9C4F-A85A2A28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0" name="Gruppieren 228">
                    <a:extLst>
                      <a:ext uri="{FF2B5EF4-FFF2-40B4-BE49-F238E27FC236}">
                        <a16:creationId xmlns:a16="http://schemas.microsoft.com/office/drawing/2014/main" id="{9DFD13F4-DCCF-460D-8029-E81D9CF6E0D5}"/>
                      </a:ext>
                    </a:extLst>
                  </p:cNvPr>
                  <p:cNvGrpSpPr/>
                  <p:nvPr/>
                </p:nvGrpSpPr>
                <p:grpSpPr>
                  <a:xfrm>
                    <a:off x="7612358" y="5260503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4" name="TextBox 101">
                      <a:extLst>
                        <a:ext uri="{FF2B5EF4-FFF2-40B4-BE49-F238E27FC236}">
                          <a16:creationId xmlns:a16="http://schemas.microsoft.com/office/drawing/2014/main" id="{699F8BDA-EE76-4662-A651-8CDA1F8FB5B4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5" name="Ellipse 230">
                      <a:extLst>
                        <a:ext uri="{FF2B5EF4-FFF2-40B4-BE49-F238E27FC236}">
                          <a16:creationId xmlns:a16="http://schemas.microsoft.com/office/drawing/2014/main" id="{93561175-0FD9-413A-BD92-403B18CCA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1" name="Gruppieren 231">
                    <a:extLst>
                      <a:ext uri="{FF2B5EF4-FFF2-40B4-BE49-F238E27FC236}">
                        <a16:creationId xmlns:a16="http://schemas.microsoft.com/office/drawing/2014/main" id="{DD2E9C84-7A78-4B83-98FB-2DED8C6B37B2}"/>
                      </a:ext>
                    </a:extLst>
                  </p:cNvPr>
                  <p:cNvGrpSpPr/>
                  <p:nvPr/>
                </p:nvGrpSpPr>
                <p:grpSpPr>
                  <a:xfrm>
                    <a:off x="7356384" y="5261713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2" name="TextBox 101">
                      <a:extLst>
                        <a:ext uri="{FF2B5EF4-FFF2-40B4-BE49-F238E27FC236}">
                          <a16:creationId xmlns:a16="http://schemas.microsoft.com/office/drawing/2014/main" id="{3D95231D-EE22-4190-9A1D-D274DE4763F9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3" name="Ellipse 233">
                      <a:extLst>
                        <a:ext uri="{FF2B5EF4-FFF2-40B4-BE49-F238E27FC236}">
                          <a16:creationId xmlns:a16="http://schemas.microsoft.com/office/drawing/2014/main" id="{BDBBAD72-D64B-455C-BCD1-6216182A9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sp>
              <p:nvSpPr>
                <p:cNvPr id="444" name="TextBox 101">
                  <a:extLst>
                    <a:ext uri="{FF2B5EF4-FFF2-40B4-BE49-F238E27FC236}">
                      <a16:creationId xmlns:a16="http://schemas.microsoft.com/office/drawing/2014/main" id="{77F7871B-E4C3-44FC-8E1F-1206EFACD02E}"/>
                    </a:ext>
                  </a:extLst>
                </p:cNvPr>
                <p:cNvSpPr txBox="1"/>
                <p:nvPr/>
              </p:nvSpPr>
              <p:spPr>
                <a:xfrm rot="2604902">
                  <a:off x="1530644" y="3181513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5" name="Ellipse 227">
                  <a:extLst>
                    <a:ext uri="{FF2B5EF4-FFF2-40B4-BE49-F238E27FC236}">
                      <a16:creationId xmlns:a16="http://schemas.microsoft.com/office/drawing/2014/main" id="{2230A1AA-5B52-4DB1-9172-2039E15BE61B}"/>
                    </a:ext>
                  </a:extLst>
                </p:cNvPr>
                <p:cNvSpPr/>
                <p:nvPr/>
              </p:nvSpPr>
              <p:spPr>
                <a:xfrm>
                  <a:off x="1640538" y="328081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6" name="TextBox 101">
                  <a:extLst>
                    <a:ext uri="{FF2B5EF4-FFF2-40B4-BE49-F238E27FC236}">
                      <a16:creationId xmlns:a16="http://schemas.microsoft.com/office/drawing/2014/main" id="{AA79EA1B-E4BD-4E0C-B042-23CAE3D9B5E3}"/>
                    </a:ext>
                  </a:extLst>
                </p:cNvPr>
                <p:cNvSpPr txBox="1"/>
                <p:nvPr/>
              </p:nvSpPr>
              <p:spPr>
                <a:xfrm rot="2604902">
                  <a:off x="1237009" y="3167951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7" name="Ellipse 230">
                  <a:extLst>
                    <a:ext uri="{FF2B5EF4-FFF2-40B4-BE49-F238E27FC236}">
                      <a16:creationId xmlns:a16="http://schemas.microsoft.com/office/drawing/2014/main" id="{79A38820-7DD8-4FF1-99B8-47E152A71B56}"/>
                    </a:ext>
                  </a:extLst>
                </p:cNvPr>
                <p:cNvSpPr/>
                <p:nvPr/>
              </p:nvSpPr>
              <p:spPr>
                <a:xfrm>
                  <a:off x="1346903" y="326725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8" name="TextBox 101">
                  <a:extLst>
                    <a:ext uri="{FF2B5EF4-FFF2-40B4-BE49-F238E27FC236}">
                      <a16:creationId xmlns:a16="http://schemas.microsoft.com/office/drawing/2014/main" id="{B5F12F81-F820-43E9-A6B4-F261D9C0C92F}"/>
                    </a:ext>
                  </a:extLst>
                </p:cNvPr>
                <p:cNvSpPr txBox="1"/>
                <p:nvPr/>
              </p:nvSpPr>
              <p:spPr>
                <a:xfrm rot="2604902">
                  <a:off x="981035" y="3169161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9" name="Ellipse 233">
                  <a:extLst>
                    <a:ext uri="{FF2B5EF4-FFF2-40B4-BE49-F238E27FC236}">
                      <a16:creationId xmlns:a16="http://schemas.microsoft.com/office/drawing/2014/main" id="{4A3406C9-2C2B-4225-A675-99B19D2FA63A}"/>
                    </a:ext>
                  </a:extLst>
                </p:cNvPr>
                <p:cNvSpPr/>
                <p:nvPr/>
              </p:nvSpPr>
              <p:spPr>
                <a:xfrm>
                  <a:off x="1090929" y="32684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0" name="Ellipse 227">
                  <a:extLst>
                    <a:ext uri="{FF2B5EF4-FFF2-40B4-BE49-F238E27FC236}">
                      <a16:creationId xmlns:a16="http://schemas.microsoft.com/office/drawing/2014/main" id="{B7A907E4-DFF4-4C1B-8430-4D18A4D78488}"/>
                    </a:ext>
                  </a:extLst>
                </p:cNvPr>
                <p:cNvSpPr/>
                <p:nvPr/>
              </p:nvSpPr>
              <p:spPr>
                <a:xfrm>
                  <a:off x="1800408" y="309765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1" name="TextBox 101">
                  <a:extLst>
                    <a:ext uri="{FF2B5EF4-FFF2-40B4-BE49-F238E27FC236}">
                      <a16:creationId xmlns:a16="http://schemas.microsoft.com/office/drawing/2014/main" id="{2B2626DC-BC9A-4625-BE70-E352D46C81B8}"/>
                    </a:ext>
                  </a:extLst>
                </p:cNvPr>
                <p:cNvSpPr txBox="1"/>
                <p:nvPr/>
              </p:nvSpPr>
              <p:spPr>
                <a:xfrm rot="2604902">
                  <a:off x="1396879" y="298479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2" name="Ellipse 230">
                  <a:extLst>
                    <a:ext uri="{FF2B5EF4-FFF2-40B4-BE49-F238E27FC236}">
                      <a16:creationId xmlns:a16="http://schemas.microsoft.com/office/drawing/2014/main" id="{318F12C0-A2FE-4782-9495-84125EF40B9E}"/>
                    </a:ext>
                  </a:extLst>
                </p:cNvPr>
                <p:cNvSpPr/>
                <p:nvPr/>
              </p:nvSpPr>
              <p:spPr>
                <a:xfrm>
                  <a:off x="1506773" y="308409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3" name="TextBox 101">
                  <a:extLst>
                    <a:ext uri="{FF2B5EF4-FFF2-40B4-BE49-F238E27FC236}">
                      <a16:creationId xmlns:a16="http://schemas.microsoft.com/office/drawing/2014/main" id="{EF049190-9D37-4B7D-B6F1-4ACFB6B73D06}"/>
                    </a:ext>
                  </a:extLst>
                </p:cNvPr>
                <p:cNvSpPr txBox="1"/>
                <p:nvPr/>
              </p:nvSpPr>
              <p:spPr>
                <a:xfrm rot="2604902">
                  <a:off x="1140905" y="298600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4" name="Ellipse 233">
                  <a:extLst>
                    <a:ext uri="{FF2B5EF4-FFF2-40B4-BE49-F238E27FC236}">
                      <a16:creationId xmlns:a16="http://schemas.microsoft.com/office/drawing/2014/main" id="{9AE6E8D1-59F3-4BA8-9E15-70B2897FFE4D}"/>
                    </a:ext>
                  </a:extLst>
                </p:cNvPr>
                <p:cNvSpPr/>
                <p:nvPr/>
              </p:nvSpPr>
              <p:spPr>
                <a:xfrm>
                  <a:off x="1250799" y="30853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5" name="TextBox 101">
                  <a:extLst>
                    <a:ext uri="{FF2B5EF4-FFF2-40B4-BE49-F238E27FC236}">
                      <a16:creationId xmlns:a16="http://schemas.microsoft.com/office/drawing/2014/main" id="{F905BE6E-9260-45F9-85AC-680AF4545C26}"/>
                    </a:ext>
                  </a:extLst>
                </p:cNvPr>
                <p:cNvSpPr txBox="1"/>
                <p:nvPr/>
              </p:nvSpPr>
              <p:spPr>
                <a:xfrm rot="2604902">
                  <a:off x="850925" y="298600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6" name="Ellipse 233">
                  <a:extLst>
                    <a:ext uri="{FF2B5EF4-FFF2-40B4-BE49-F238E27FC236}">
                      <a16:creationId xmlns:a16="http://schemas.microsoft.com/office/drawing/2014/main" id="{1577E937-32A0-4175-BC19-DF47929DDC15}"/>
                    </a:ext>
                  </a:extLst>
                </p:cNvPr>
                <p:cNvSpPr/>
                <p:nvPr/>
              </p:nvSpPr>
              <p:spPr>
                <a:xfrm>
                  <a:off x="960819" y="30853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7" name="TextBox 101">
                  <a:extLst>
                    <a:ext uri="{FF2B5EF4-FFF2-40B4-BE49-F238E27FC236}">
                      <a16:creationId xmlns:a16="http://schemas.microsoft.com/office/drawing/2014/main" id="{5FD7BDB5-70E6-4FAC-9BBA-64EF967A50CA}"/>
                    </a:ext>
                  </a:extLst>
                </p:cNvPr>
                <p:cNvSpPr txBox="1"/>
                <p:nvPr/>
              </p:nvSpPr>
              <p:spPr>
                <a:xfrm rot="2604902">
                  <a:off x="685118" y="315883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8" name="Ellipse 233">
                  <a:extLst>
                    <a:ext uri="{FF2B5EF4-FFF2-40B4-BE49-F238E27FC236}">
                      <a16:creationId xmlns:a16="http://schemas.microsoft.com/office/drawing/2014/main" id="{EAF26470-FD03-4507-A1D9-9897040298B3}"/>
                    </a:ext>
                  </a:extLst>
                </p:cNvPr>
                <p:cNvSpPr/>
                <p:nvPr/>
              </p:nvSpPr>
              <p:spPr>
                <a:xfrm>
                  <a:off x="795012" y="32581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468" name="TextBox 467">
            <a:extLst>
              <a:ext uri="{FF2B5EF4-FFF2-40B4-BE49-F238E27FC236}">
                <a16:creationId xmlns:a16="http://schemas.microsoft.com/office/drawing/2014/main" id="{EC6C9157-9C70-4D28-A7EA-230C1DB38940}"/>
              </a:ext>
            </a:extLst>
          </p:cNvPr>
          <p:cNvSpPr txBox="1"/>
          <p:nvPr/>
        </p:nvSpPr>
        <p:spPr>
          <a:xfrm>
            <a:off x="5154392" y="4184227"/>
            <a:ext cx="2002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“interpolated”</a:t>
            </a:r>
            <a:endParaRPr lang="de-DE" sz="1200" dirty="0"/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464FF30E-CA82-4A5E-91A7-2C3ABF7B1588}"/>
              </a:ext>
            </a:extLst>
          </p:cNvPr>
          <p:cNvSpPr txBox="1"/>
          <p:nvPr/>
        </p:nvSpPr>
        <p:spPr>
          <a:xfrm>
            <a:off x="9708661" y="4184227"/>
            <a:ext cx="1929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“normalized”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6565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606569" y="816537"/>
            <a:ext cx="2871134" cy="2866226"/>
            <a:chOff x="1985849" y="1233298"/>
            <a:chExt cx="3431933" cy="342606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424863" y="5406590"/>
            <a:ext cx="3327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1 to 4 channels defined on half-integer coordinates in</a:t>
            </a:r>
            <a:br>
              <a:rPr lang="en-GB" sz="1200" dirty="0"/>
            </a:br>
            <a:r>
              <a:rPr lang="en-GB" sz="1200" dirty="0"/>
              <a:t>“resolution space”.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Values are integers from 0 to 2^bitdepth – 1</a:t>
            </a:r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4828525" y="359571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4677550" y="5416178"/>
            <a:ext cx="3250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1 channel defined for real valued coordinates in</a:t>
            </a:r>
            <a:br>
              <a:rPr lang="en-GB" sz="1200" dirty="0"/>
            </a:br>
            <a:r>
              <a:rPr lang="en-GB" sz="1200" dirty="0"/>
              <a:t>“resolution space”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Values are integers from 0 to 2^bitdepth – 1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3575338" y="3660248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2494233" y="3580262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436419" y="35449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3516133" y="2576691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195214" y="1405898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4350175" y="1462969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7928194" y="3794094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7584191" y="2766083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6740680" y="3693100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4620735" y="368634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8792443" y="359571"/>
            <a:ext cx="2871134" cy="3238269"/>
            <a:chOff x="1985849" y="788587"/>
            <a:chExt cx="3431933" cy="3870779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2723010" y="788587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8605766" y="5406590"/>
            <a:ext cx="304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1 channel defined in UVW space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8168999" y="145032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0704598" y="3605328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8584653" y="3598573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1679659" y="262107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47B235F-4178-4DB7-ADBB-736BFF215833}"/>
              </a:ext>
            </a:extLst>
          </p:cNvPr>
          <p:cNvGrpSpPr/>
          <p:nvPr/>
        </p:nvGrpSpPr>
        <p:grpSpPr>
          <a:xfrm>
            <a:off x="422834" y="3072143"/>
            <a:ext cx="1496932" cy="619860"/>
            <a:chOff x="485395" y="2984790"/>
            <a:chExt cx="1496932" cy="619860"/>
          </a:xfrm>
        </p:grpSpPr>
        <p:sp>
          <p:nvSpPr>
            <p:cNvPr id="328" name="TextBox 101">
              <a:extLst>
                <a:ext uri="{FF2B5EF4-FFF2-40B4-BE49-F238E27FC236}">
                  <a16:creationId xmlns:a16="http://schemas.microsoft.com/office/drawing/2014/main" id="{A2FDC30D-42DE-4D16-B500-007EFC1643E4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99E84D5-BED3-4FDB-B6FF-B26A446D8BC3}"/>
                </a:ext>
              </a:extLst>
            </p:cNvPr>
            <p:cNvGrpSpPr/>
            <p:nvPr/>
          </p:nvGrpSpPr>
          <p:grpSpPr>
            <a:xfrm>
              <a:off x="485395" y="2984790"/>
              <a:ext cx="1360732" cy="619860"/>
              <a:chOff x="485395" y="2984790"/>
              <a:chExt cx="1360732" cy="619860"/>
            </a:xfrm>
          </p:grpSpPr>
          <p:grpSp>
            <p:nvGrpSpPr>
              <p:cNvPr id="330" name="Gruppieren 7">
                <a:extLst>
                  <a:ext uri="{FF2B5EF4-FFF2-40B4-BE49-F238E27FC236}">
                    <a16:creationId xmlns:a16="http://schemas.microsoft.com/office/drawing/2014/main" id="{B8CC6CBF-C136-408E-B587-77B09E260989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346" name="Gruppieren 225">
                  <a:extLst>
                    <a:ext uri="{FF2B5EF4-FFF2-40B4-BE49-F238E27FC236}">
                      <a16:creationId xmlns:a16="http://schemas.microsoft.com/office/drawing/2014/main" id="{7C77CE83-ABD8-42E1-95A4-FFDF63337BA8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3" name="TextBox 101">
                    <a:extLst>
                      <a:ext uri="{FF2B5EF4-FFF2-40B4-BE49-F238E27FC236}">
                        <a16:creationId xmlns:a16="http://schemas.microsoft.com/office/drawing/2014/main" id="{664337C0-83C9-492E-B180-8F183DA54715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4" name="Ellipse 227">
                    <a:extLst>
                      <a:ext uri="{FF2B5EF4-FFF2-40B4-BE49-F238E27FC236}">
                        <a16:creationId xmlns:a16="http://schemas.microsoft.com/office/drawing/2014/main" id="{675CFB33-F1DB-482F-9E59-010D57A335EE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7" name="Gruppieren 228">
                  <a:extLst>
                    <a:ext uri="{FF2B5EF4-FFF2-40B4-BE49-F238E27FC236}">
                      <a16:creationId xmlns:a16="http://schemas.microsoft.com/office/drawing/2014/main" id="{65515B55-8F5F-4962-AC4A-506092822C3A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1" name="TextBox 101">
                    <a:extLst>
                      <a:ext uri="{FF2B5EF4-FFF2-40B4-BE49-F238E27FC236}">
                        <a16:creationId xmlns:a16="http://schemas.microsoft.com/office/drawing/2014/main" id="{E5A19A6A-5D29-484F-ADD3-5F5503FE8AE0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2" name="Ellipse 230">
                    <a:extLst>
                      <a:ext uri="{FF2B5EF4-FFF2-40B4-BE49-F238E27FC236}">
                        <a16:creationId xmlns:a16="http://schemas.microsoft.com/office/drawing/2014/main" id="{620D1391-A215-4886-BEB7-84BE23358C7C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8" name="Gruppieren 231">
                  <a:extLst>
                    <a:ext uri="{FF2B5EF4-FFF2-40B4-BE49-F238E27FC236}">
                      <a16:creationId xmlns:a16="http://schemas.microsoft.com/office/drawing/2014/main" id="{4D4F39CF-114F-436C-B7CD-135170F6A394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49" name="TextBox 101">
                    <a:extLst>
                      <a:ext uri="{FF2B5EF4-FFF2-40B4-BE49-F238E27FC236}">
                        <a16:creationId xmlns:a16="http://schemas.microsoft.com/office/drawing/2014/main" id="{1719987E-104C-419C-8802-E6083E3CB023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0" name="Ellipse 233">
                    <a:extLst>
                      <a:ext uri="{FF2B5EF4-FFF2-40B4-BE49-F238E27FC236}">
                        <a16:creationId xmlns:a16="http://schemas.microsoft.com/office/drawing/2014/main" id="{2CABA58D-2546-4F2D-B01E-424253BEFEC6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331" name="TextBox 101">
                <a:extLst>
                  <a:ext uri="{FF2B5EF4-FFF2-40B4-BE49-F238E27FC236}">
                    <a16:creationId xmlns:a16="http://schemas.microsoft.com/office/drawing/2014/main" id="{29C9B9A4-9033-44F1-A4FA-C11D8FADA25E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2" name="Ellipse 227">
                <a:extLst>
                  <a:ext uri="{FF2B5EF4-FFF2-40B4-BE49-F238E27FC236}">
                    <a16:creationId xmlns:a16="http://schemas.microsoft.com/office/drawing/2014/main" id="{A883FA87-0D32-447F-8B5A-62380D0482B2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3" name="TextBox 101">
                <a:extLst>
                  <a:ext uri="{FF2B5EF4-FFF2-40B4-BE49-F238E27FC236}">
                    <a16:creationId xmlns:a16="http://schemas.microsoft.com/office/drawing/2014/main" id="{C2F73663-D642-4993-85C7-90EF9F9216CC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4" name="Ellipse 230">
                <a:extLst>
                  <a:ext uri="{FF2B5EF4-FFF2-40B4-BE49-F238E27FC236}">
                    <a16:creationId xmlns:a16="http://schemas.microsoft.com/office/drawing/2014/main" id="{359B865A-034F-4EDA-A731-F8080904C23A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5" name="TextBox 101">
                <a:extLst>
                  <a:ext uri="{FF2B5EF4-FFF2-40B4-BE49-F238E27FC236}">
                    <a16:creationId xmlns:a16="http://schemas.microsoft.com/office/drawing/2014/main" id="{F562D834-4B94-4C66-8DE9-1AD5915AE7DE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6" name="Ellipse 233">
                <a:extLst>
                  <a:ext uri="{FF2B5EF4-FFF2-40B4-BE49-F238E27FC236}">
                    <a16:creationId xmlns:a16="http://schemas.microsoft.com/office/drawing/2014/main" id="{1BE6CDA4-3E4F-4EFE-8B0A-F5D3B7143D00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7" name="Ellipse 227">
                <a:extLst>
                  <a:ext uri="{FF2B5EF4-FFF2-40B4-BE49-F238E27FC236}">
                    <a16:creationId xmlns:a16="http://schemas.microsoft.com/office/drawing/2014/main" id="{A057B4B9-0470-4FC4-8630-960663629245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8" name="TextBox 101">
                <a:extLst>
                  <a:ext uri="{FF2B5EF4-FFF2-40B4-BE49-F238E27FC236}">
                    <a16:creationId xmlns:a16="http://schemas.microsoft.com/office/drawing/2014/main" id="{884C4D75-C734-4B0D-92C0-592CB8D21001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9" name="Ellipse 230">
                <a:extLst>
                  <a:ext uri="{FF2B5EF4-FFF2-40B4-BE49-F238E27FC236}">
                    <a16:creationId xmlns:a16="http://schemas.microsoft.com/office/drawing/2014/main" id="{6D035865-3D57-486C-89D0-242A579B2D85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0" name="TextBox 101">
                <a:extLst>
                  <a:ext uri="{FF2B5EF4-FFF2-40B4-BE49-F238E27FC236}">
                    <a16:creationId xmlns:a16="http://schemas.microsoft.com/office/drawing/2014/main" id="{476F7268-88BC-4F88-82F4-CC66F46F9006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1" name="Ellipse 233">
                <a:extLst>
                  <a:ext uri="{FF2B5EF4-FFF2-40B4-BE49-F238E27FC236}">
                    <a16:creationId xmlns:a16="http://schemas.microsoft.com/office/drawing/2014/main" id="{E23677FF-626F-4535-BD4E-7DF3C1365023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2" name="TextBox 101">
                <a:extLst>
                  <a:ext uri="{FF2B5EF4-FFF2-40B4-BE49-F238E27FC236}">
                    <a16:creationId xmlns:a16="http://schemas.microsoft.com/office/drawing/2014/main" id="{79527D28-1100-42B6-B94E-3FCDBC4CE272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3" name="Ellipse 233">
                <a:extLst>
                  <a:ext uri="{FF2B5EF4-FFF2-40B4-BE49-F238E27FC236}">
                    <a16:creationId xmlns:a16="http://schemas.microsoft.com/office/drawing/2014/main" id="{13768C09-BA75-4D85-BA0B-9189690620DA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4" name="TextBox 101">
                <a:extLst>
                  <a:ext uri="{FF2B5EF4-FFF2-40B4-BE49-F238E27FC236}">
                    <a16:creationId xmlns:a16="http://schemas.microsoft.com/office/drawing/2014/main" id="{B1C112DB-A142-4E7C-8C2C-8A477B89811F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5" name="Ellipse 233">
                <a:extLst>
                  <a:ext uri="{FF2B5EF4-FFF2-40B4-BE49-F238E27FC236}">
                    <a16:creationId xmlns:a16="http://schemas.microsoft.com/office/drawing/2014/main" id="{DC57F364-F8DA-404E-9F20-566C84D772E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2" name="TextBox 101">
                <a:extLst>
                  <a:ext uri="{FF2B5EF4-FFF2-40B4-BE49-F238E27FC236}">
                    <a16:creationId xmlns:a16="http://schemas.microsoft.com/office/drawing/2014/main" id="{3DA5AFE8-9990-4FD9-A071-EA13147396B1}"/>
                  </a:ext>
                </a:extLst>
              </p:cNvPr>
              <p:cNvSpPr txBox="1"/>
              <p:nvPr/>
            </p:nvSpPr>
            <p:spPr>
              <a:xfrm rot="2604902">
                <a:off x="623809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03" name="Ellipse 233">
                <a:extLst>
                  <a:ext uri="{FF2B5EF4-FFF2-40B4-BE49-F238E27FC236}">
                    <a16:creationId xmlns:a16="http://schemas.microsoft.com/office/drawing/2014/main" id="{02D28494-9DD4-4E3F-A47D-A3AEC6619361}"/>
                  </a:ext>
                </a:extLst>
              </p:cNvPr>
              <p:cNvSpPr/>
              <p:nvPr/>
            </p:nvSpPr>
            <p:spPr>
              <a:xfrm>
                <a:off x="733703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4" name="TextBox 101">
                <a:extLst>
                  <a:ext uri="{FF2B5EF4-FFF2-40B4-BE49-F238E27FC236}">
                    <a16:creationId xmlns:a16="http://schemas.microsoft.com/office/drawing/2014/main" id="{9E354962-11B3-4040-B3EE-EA6E58E00121}"/>
                  </a:ext>
                </a:extLst>
              </p:cNvPr>
              <p:cNvSpPr txBox="1"/>
              <p:nvPr/>
            </p:nvSpPr>
            <p:spPr>
              <a:xfrm rot="2604902">
                <a:off x="485395" y="3160995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05" name="Ellipse 233">
                <a:extLst>
                  <a:ext uri="{FF2B5EF4-FFF2-40B4-BE49-F238E27FC236}">
                    <a16:creationId xmlns:a16="http://schemas.microsoft.com/office/drawing/2014/main" id="{61E16B8A-49B8-474E-8850-DB64E4B456B9}"/>
                  </a:ext>
                </a:extLst>
              </p:cNvPr>
              <p:cNvSpPr/>
              <p:nvPr/>
            </p:nvSpPr>
            <p:spPr>
              <a:xfrm>
                <a:off x="595289" y="32602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1" name="TextBox 103">
            <a:extLst>
              <a:ext uri="{FF2B5EF4-FFF2-40B4-BE49-F238E27FC236}">
                <a16:creationId xmlns:a16="http://schemas.microsoft.com/office/drawing/2014/main" id="{B2AFBEAB-8B55-4E87-8AF5-DF26441E1D33}"/>
              </a:ext>
            </a:extLst>
          </p:cNvPr>
          <p:cNvSpPr txBox="1"/>
          <p:nvPr/>
        </p:nvSpPr>
        <p:spPr>
          <a:xfrm>
            <a:off x="1401476" y="362821"/>
            <a:ext cx="1424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“image3d: discrete”</a:t>
            </a:r>
            <a:endParaRPr lang="de-DE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9A4F1-C210-4881-9BBB-194F31E59370}"/>
              </a:ext>
            </a:extLst>
          </p:cNvPr>
          <p:cNvSpPr txBox="1"/>
          <p:nvPr/>
        </p:nvSpPr>
        <p:spPr>
          <a:xfrm>
            <a:off x="-42934" y="3868328"/>
            <a:ext cx="93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Values determined by </a:t>
            </a:r>
            <a:r>
              <a:rPr lang="en-GB" sz="1200" dirty="0" err="1"/>
              <a:t>tilestyle</a:t>
            </a:r>
            <a:endParaRPr lang="en-GB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64DD6-552D-46BF-B1F4-760051CF3C0D}"/>
              </a:ext>
            </a:extLst>
          </p:cNvPr>
          <p:cNvCxnSpPr>
            <a:cxnSpLocks/>
            <a:stCxn id="4" idx="0"/>
            <a:endCxn id="304" idx="2"/>
          </p:cNvCxnSpPr>
          <p:nvPr/>
        </p:nvCxnSpPr>
        <p:spPr>
          <a:xfrm flipV="1">
            <a:off x="424862" y="3460886"/>
            <a:ext cx="59268" cy="4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FC28F3A6-8C7F-4606-844C-2EFA3B6A6CB7}"/>
              </a:ext>
            </a:extLst>
          </p:cNvPr>
          <p:cNvSpPr txBox="1"/>
          <p:nvPr/>
        </p:nvSpPr>
        <p:spPr>
          <a:xfrm>
            <a:off x="3311343" y="4368838"/>
            <a:ext cx="14427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50" dirty="0"/>
              <a:t>Channels are independent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Interpolation method</a:t>
            </a:r>
          </a:p>
          <a:p>
            <a:pPr marL="171450" indent="-171450" algn="ctr">
              <a:buFontTx/>
              <a:buChar char="-"/>
            </a:pPr>
            <a:endParaRPr lang="en-GB" sz="1050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3EA155D9-4E80-4879-BA94-196137EFB3DF}"/>
              </a:ext>
            </a:extLst>
          </p:cNvPr>
          <p:cNvSpPr txBox="1"/>
          <p:nvPr/>
        </p:nvSpPr>
        <p:spPr>
          <a:xfrm>
            <a:off x="7584191" y="4443238"/>
            <a:ext cx="149385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50" dirty="0"/>
              <a:t>Normalize coordinates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Normalize values</a:t>
            </a:r>
          </a:p>
        </p:txBody>
      </p:sp>
    </p:spTree>
    <p:extLst>
      <p:ext uri="{BB962C8B-B14F-4D97-AF65-F5344CB8AC3E}">
        <p14:creationId xmlns:p14="http://schemas.microsoft.com/office/powerpoint/2010/main" val="3226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87E6D6-0CFD-4B7A-A390-E6389FBAFF40}"/>
              </a:ext>
            </a:extLst>
          </p:cNvPr>
          <p:cNvGrpSpPr/>
          <p:nvPr/>
        </p:nvGrpSpPr>
        <p:grpSpPr>
          <a:xfrm>
            <a:off x="455315" y="2126758"/>
            <a:ext cx="10855260" cy="8310011"/>
            <a:chOff x="1066801" y="2074959"/>
            <a:chExt cx="10855260" cy="8310011"/>
          </a:xfrm>
        </p:grpSpPr>
        <p:sp>
          <p:nvSpPr>
            <p:cNvPr id="126" name="Flowchart: Magnetic Disk 125">
              <a:extLst>
                <a:ext uri="{FF2B5EF4-FFF2-40B4-BE49-F238E27FC236}">
                  <a16:creationId xmlns:a16="http://schemas.microsoft.com/office/drawing/2014/main" id="{DFCFC57E-A534-4209-A87E-233AAA406E6F}"/>
                </a:ext>
              </a:extLst>
            </p:cNvPr>
            <p:cNvSpPr/>
            <p:nvPr/>
          </p:nvSpPr>
          <p:spPr>
            <a:xfrm rot="1644341">
              <a:off x="2174663" y="2706498"/>
              <a:ext cx="7228830" cy="7135537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5609FF2-40C2-4076-9044-C4C671D7FA5C}"/>
                </a:ext>
              </a:extLst>
            </p:cNvPr>
            <p:cNvGrpSpPr/>
            <p:nvPr/>
          </p:nvGrpSpPr>
          <p:grpSpPr>
            <a:xfrm>
              <a:off x="1066801" y="2074959"/>
              <a:ext cx="10855260" cy="8310011"/>
              <a:chOff x="435429" y="2020529"/>
              <a:chExt cx="10855260" cy="8310011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E1F8F5D-A942-44CD-B5B0-5DFF8D1A7ECA}"/>
                  </a:ext>
                </a:extLst>
              </p:cNvPr>
              <p:cNvSpPr/>
              <p:nvPr/>
            </p:nvSpPr>
            <p:spPr>
              <a:xfrm>
                <a:off x="7612809" y="6701607"/>
                <a:ext cx="3677880" cy="2771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99CBB70-DD61-4731-8EA0-FED939E1720C}"/>
                  </a:ext>
                </a:extLst>
              </p:cNvPr>
              <p:cNvSpPr/>
              <p:nvPr/>
            </p:nvSpPr>
            <p:spPr>
              <a:xfrm rot="18790831">
                <a:off x="6216455" y="2463013"/>
                <a:ext cx="2372158" cy="1675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BDA232C-42A5-4F66-ADB6-58E2E3B51534}"/>
                  </a:ext>
                </a:extLst>
              </p:cNvPr>
              <p:cNvSpPr/>
              <p:nvPr/>
            </p:nvSpPr>
            <p:spPr>
              <a:xfrm>
                <a:off x="435429" y="2020529"/>
                <a:ext cx="7237933" cy="83100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1E0823-30C7-4A41-AC4A-0B83A102F998}"/>
              </a:ext>
            </a:extLst>
          </p:cNvPr>
          <p:cNvCxnSpPr/>
          <p:nvPr/>
        </p:nvCxnSpPr>
        <p:spPr>
          <a:xfrm>
            <a:off x="7681547" y="439111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ACB35AA-469B-4DC8-9C67-58A1F8C7BD38}"/>
              </a:ext>
            </a:extLst>
          </p:cNvPr>
          <p:cNvCxnSpPr/>
          <p:nvPr/>
        </p:nvCxnSpPr>
        <p:spPr>
          <a:xfrm>
            <a:off x="10134601" y="439111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138F7-FF3F-44FB-AC03-5A0A53757904}"/>
              </a:ext>
            </a:extLst>
          </p:cNvPr>
          <p:cNvCxnSpPr/>
          <p:nvPr/>
        </p:nvCxnSpPr>
        <p:spPr>
          <a:xfrm>
            <a:off x="7681547" y="676504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42BB0A8-2D95-439D-8E42-E0408070054B}"/>
              </a:ext>
            </a:extLst>
          </p:cNvPr>
          <p:cNvCxnSpPr/>
          <p:nvPr/>
        </p:nvCxnSpPr>
        <p:spPr>
          <a:xfrm>
            <a:off x="7681547" y="439111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8D7016-22BF-426E-A830-ED244138E87D}"/>
              </a:ext>
            </a:extLst>
          </p:cNvPr>
          <p:cNvCxnSpPr/>
          <p:nvPr/>
        </p:nvCxnSpPr>
        <p:spPr>
          <a:xfrm>
            <a:off x="8660424" y="3347763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59C3BA5-DBB1-4442-8211-A8DBBB3239CE}"/>
              </a:ext>
            </a:extLst>
          </p:cNvPr>
          <p:cNvCxnSpPr/>
          <p:nvPr/>
        </p:nvCxnSpPr>
        <p:spPr>
          <a:xfrm>
            <a:off x="11113478" y="3347763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8549C8-E404-46E9-ACAD-6894B08B4415}"/>
              </a:ext>
            </a:extLst>
          </p:cNvPr>
          <p:cNvCxnSpPr/>
          <p:nvPr/>
        </p:nvCxnSpPr>
        <p:spPr>
          <a:xfrm>
            <a:off x="8660424" y="572168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E4F1EB-4087-441F-96EF-0A9683AE5F38}"/>
              </a:ext>
            </a:extLst>
          </p:cNvPr>
          <p:cNvCxnSpPr/>
          <p:nvPr/>
        </p:nvCxnSpPr>
        <p:spPr>
          <a:xfrm>
            <a:off x="8660424" y="334776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AAB31FB-D4AA-4A60-91A2-2D49AF9B0A86}"/>
              </a:ext>
            </a:extLst>
          </p:cNvPr>
          <p:cNvCxnSpPr/>
          <p:nvPr/>
        </p:nvCxnSpPr>
        <p:spPr>
          <a:xfrm flipV="1">
            <a:off x="7681547" y="3347763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B175864-DAE5-4AF9-98CB-CD86C6CDC659}"/>
              </a:ext>
            </a:extLst>
          </p:cNvPr>
          <p:cNvCxnSpPr/>
          <p:nvPr/>
        </p:nvCxnSpPr>
        <p:spPr>
          <a:xfrm flipH="1">
            <a:off x="10134600" y="334776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D9C9EF-2FA2-45ED-B121-BA83D3EDC637}"/>
              </a:ext>
            </a:extLst>
          </p:cNvPr>
          <p:cNvCxnSpPr/>
          <p:nvPr/>
        </p:nvCxnSpPr>
        <p:spPr>
          <a:xfrm flipV="1">
            <a:off x="10134599" y="5721685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FB283E5-E299-4296-AC56-0C501E2C608E}"/>
              </a:ext>
            </a:extLst>
          </p:cNvPr>
          <p:cNvCxnSpPr/>
          <p:nvPr/>
        </p:nvCxnSpPr>
        <p:spPr>
          <a:xfrm flipV="1">
            <a:off x="7681545" y="573047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D77834-9345-41B4-A313-E129F6D322E9}"/>
              </a:ext>
            </a:extLst>
          </p:cNvPr>
          <p:cNvCxnSpPr/>
          <p:nvPr/>
        </p:nvCxnSpPr>
        <p:spPr>
          <a:xfrm>
            <a:off x="8660424" y="363497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32760B-4444-48E6-8603-CD53E07AF85A}"/>
              </a:ext>
            </a:extLst>
          </p:cNvPr>
          <p:cNvCxnSpPr/>
          <p:nvPr/>
        </p:nvCxnSpPr>
        <p:spPr>
          <a:xfrm flipV="1">
            <a:off x="7681547" y="363497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64E82F-E1B7-4075-8A3A-84479DFECF59}"/>
              </a:ext>
            </a:extLst>
          </p:cNvPr>
          <p:cNvCxnSpPr/>
          <p:nvPr/>
        </p:nvCxnSpPr>
        <p:spPr>
          <a:xfrm flipH="1">
            <a:off x="10134600" y="363497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8FB78D2-3FBB-49C6-B0A9-756DC5DEB19A}"/>
              </a:ext>
            </a:extLst>
          </p:cNvPr>
          <p:cNvCxnSpPr/>
          <p:nvPr/>
        </p:nvCxnSpPr>
        <p:spPr>
          <a:xfrm>
            <a:off x="8660424" y="391925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BB353D5-5E64-40F2-BB3F-37DB9F69E339}"/>
              </a:ext>
            </a:extLst>
          </p:cNvPr>
          <p:cNvCxnSpPr/>
          <p:nvPr/>
        </p:nvCxnSpPr>
        <p:spPr>
          <a:xfrm flipV="1">
            <a:off x="7681547" y="391925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D2B828-EC71-4834-989E-86FBA2EE2722}"/>
              </a:ext>
            </a:extLst>
          </p:cNvPr>
          <p:cNvCxnSpPr/>
          <p:nvPr/>
        </p:nvCxnSpPr>
        <p:spPr>
          <a:xfrm flipH="1">
            <a:off x="10134600" y="391925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95EEA47-99C3-4B0F-A67E-CCC03E98608B}"/>
              </a:ext>
            </a:extLst>
          </p:cNvPr>
          <p:cNvCxnSpPr/>
          <p:nvPr/>
        </p:nvCxnSpPr>
        <p:spPr>
          <a:xfrm>
            <a:off x="8660424" y="420352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61FE19F-1D62-41D5-9D66-8B068D26E1AE}"/>
              </a:ext>
            </a:extLst>
          </p:cNvPr>
          <p:cNvCxnSpPr/>
          <p:nvPr/>
        </p:nvCxnSpPr>
        <p:spPr>
          <a:xfrm flipV="1">
            <a:off x="7681547" y="420352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FF994F-138B-4DDE-AE89-532C8C0964EE}"/>
              </a:ext>
            </a:extLst>
          </p:cNvPr>
          <p:cNvCxnSpPr/>
          <p:nvPr/>
        </p:nvCxnSpPr>
        <p:spPr>
          <a:xfrm flipH="1">
            <a:off x="10134600" y="4203519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24D57F1-8577-4FED-9BAA-F8BE094B2584}"/>
              </a:ext>
            </a:extLst>
          </p:cNvPr>
          <p:cNvCxnSpPr/>
          <p:nvPr/>
        </p:nvCxnSpPr>
        <p:spPr>
          <a:xfrm>
            <a:off x="8660424" y="4481971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E0CEA8A-3D63-498A-9DAB-332741F47F2A}"/>
              </a:ext>
            </a:extLst>
          </p:cNvPr>
          <p:cNvCxnSpPr/>
          <p:nvPr/>
        </p:nvCxnSpPr>
        <p:spPr>
          <a:xfrm flipV="1">
            <a:off x="7681547" y="4481971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BD088E0-A42F-4578-AF93-08DA1F852A56}"/>
              </a:ext>
            </a:extLst>
          </p:cNvPr>
          <p:cNvCxnSpPr/>
          <p:nvPr/>
        </p:nvCxnSpPr>
        <p:spPr>
          <a:xfrm flipH="1">
            <a:off x="10134600" y="448197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CC7A1CD-A841-41C3-A4F4-3CFCDA881010}"/>
              </a:ext>
            </a:extLst>
          </p:cNvPr>
          <p:cNvCxnSpPr/>
          <p:nvPr/>
        </p:nvCxnSpPr>
        <p:spPr>
          <a:xfrm>
            <a:off x="8660424" y="478530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8E7BCC7-29F6-4DF0-89DD-BE7CAFAFF547}"/>
              </a:ext>
            </a:extLst>
          </p:cNvPr>
          <p:cNvCxnSpPr/>
          <p:nvPr/>
        </p:nvCxnSpPr>
        <p:spPr>
          <a:xfrm flipV="1">
            <a:off x="7681547" y="478530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F1911B9-12D0-4CE1-B20C-1AF0CAB01523}"/>
              </a:ext>
            </a:extLst>
          </p:cNvPr>
          <p:cNvCxnSpPr/>
          <p:nvPr/>
        </p:nvCxnSpPr>
        <p:spPr>
          <a:xfrm flipH="1">
            <a:off x="10134600" y="478530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C2BA7E-FAC2-436F-8D4F-6A7C86F8F0B8}"/>
              </a:ext>
            </a:extLst>
          </p:cNvPr>
          <p:cNvCxnSpPr/>
          <p:nvPr/>
        </p:nvCxnSpPr>
        <p:spPr>
          <a:xfrm>
            <a:off x="8660424" y="505053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EF041F0-3071-4C02-A51F-4818922A02CD}"/>
              </a:ext>
            </a:extLst>
          </p:cNvPr>
          <p:cNvCxnSpPr/>
          <p:nvPr/>
        </p:nvCxnSpPr>
        <p:spPr>
          <a:xfrm flipV="1">
            <a:off x="7681547" y="505053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7EB5BBC-B78A-4532-9FB7-DA734D587748}"/>
              </a:ext>
            </a:extLst>
          </p:cNvPr>
          <p:cNvCxnSpPr/>
          <p:nvPr/>
        </p:nvCxnSpPr>
        <p:spPr>
          <a:xfrm flipH="1">
            <a:off x="10134600" y="5050529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00C423E-95A1-444B-BF5A-218127E7D026}"/>
              </a:ext>
            </a:extLst>
          </p:cNvPr>
          <p:cNvCxnSpPr/>
          <p:nvPr/>
        </p:nvCxnSpPr>
        <p:spPr>
          <a:xfrm>
            <a:off x="8660424" y="533261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A16454C-2A18-4236-B017-0CBB492AB4BC}"/>
              </a:ext>
            </a:extLst>
          </p:cNvPr>
          <p:cNvCxnSpPr/>
          <p:nvPr/>
        </p:nvCxnSpPr>
        <p:spPr>
          <a:xfrm flipV="1">
            <a:off x="7681547" y="533261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68FF896-1BEF-4951-9D48-9E1C4CED393F}"/>
              </a:ext>
            </a:extLst>
          </p:cNvPr>
          <p:cNvCxnSpPr/>
          <p:nvPr/>
        </p:nvCxnSpPr>
        <p:spPr>
          <a:xfrm flipH="1">
            <a:off x="10134600" y="5332618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2DCCCF-8925-46FC-A9FF-D6A1A1D9A28B}"/>
              </a:ext>
            </a:extLst>
          </p:cNvPr>
          <p:cNvCxnSpPr/>
          <p:nvPr/>
        </p:nvCxnSpPr>
        <p:spPr>
          <a:xfrm flipV="1">
            <a:off x="8022938" y="573047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6565EC5-AEB8-4CBE-B22F-C798256549F7}"/>
              </a:ext>
            </a:extLst>
          </p:cNvPr>
          <p:cNvCxnSpPr/>
          <p:nvPr/>
        </p:nvCxnSpPr>
        <p:spPr>
          <a:xfrm flipV="1">
            <a:off x="8351120" y="573047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3C5A632-96B6-4AAD-90B2-2240AE6E1F08}"/>
              </a:ext>
            </a:extLst>
          </p:cNvPr>
          <p:cNvCxnSpPr/>
          <p:nvPr/>
        </p:nvCxnSpPr>
        <p:spPr>
          <a:xfrm flipV="1">
            <a:off x="8741816" y="573047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F8F6C3B-52B7-4EAC-BE78-C3258D667042}"/>
              </a:ext>
            </a:extLst>
          </p:cNvPr>
          <p:cNvCxnSpPr/>
          <p:nvPr/>
        </p:nvCxnSpPr>
        <p:spPr>
          <a:xfrm flipV="1">
            <a:off x="9035907" y="573047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13D7DC5-4757-462B-9B02-04BA279F9408}"/>
              </a:ext>
            </a:extLst>
          </p:cNvPr>
          <p:cNvCxnSpPr/>
          <p:nvPr/>
        </p:nvCxnSpPr>
        <p:spPr>
          <a:xfrm flipV="1">
            <a:off x="9329997" y="573047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65ADDF7-A6BF-4E74-8968-48653FC44257}"/>
              </a:ext>
            </a:extLst>
          </p:cNvPr>
          <p:cNvCxnSpPr/>
          <p:nvPr/>
        </p:nvCxnSpPr>
        <p:spPr>
          <a:xfrm flipV="1">
            <a:off x="9683069" y="573047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14811A1-9821-4C1B-93D5-CE62F0D6ED3E}"/>
              </a:ext>
            </a:extLst>
          </p:cNvPr>
          <p:cNvCxnSpPr/>
          <p:nvPr/>
        </p:nvCxnSpPr>
        <p:spPr>
          <a:xfrm>
            <a:off x="8527074" y="591358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A16C99C-6C1B-4DAC-83FF-BB73B5551441}"/>
              </a:ext>
            </a:extLst>
          </p:cNvPr>
          <p:cNvCxnSpPr/>
          <p:nvPr/>
        </p:nvCxnSpPr>
        <p:spPr>
          <a:xfrm>
            <a:off x="8319334" y="6110671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BC4200B-7B2C-4ADE-A1B6-84BD097BEDFF}"/>
              </a:ext>
            </a:extLst>
          </p:cNvPr>
          <p:cNvCxnSpPr/>
          <p:nvPr/>
        </p:nvCxnSpPr>
        <p:spPr>
          <a:xfrm>
            <a:off x="8132883" y="630930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77B9FC-8B17-4694-B7CB-21EBBB5FE57F}"/>
              </a:ext>
            </a:extLst>
          </p:cNvPr>
          <p:cNvCxnSpPr/>
          <p:nvPr/>
        </p:nvCxnSpPr>
        <p:spPr>
          <a:xfrm>
            <a:off x="7915080" y="650837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CCC7021-03E6-4F41-8EE2-F0AA520A18F7}"/>
              </a:ext>
            </a:extLst>
          </p:cNvPr>
          <p:cNvSpPr/>
          <p:nvPr/>
        </p:nvSpPr>
        <p:spPr>
          <a:xfrm>
            <a:off x="7703003" y="4399905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7632C6-3CBE-4135-B1F7-D0CB8D76C389}"/>
              </a:ext>
            </a:extLst>
          </p:cNvPr>
          <p:cNvCxnSpPr/>
          <p:nvPr/>
        </p:nvCxnSpPr>
        <p:spPr>
          <a:xfrm flipH="1">
            <a:off x="1437653" y="1699371"/>
            <a:ext cx="631372" cy="63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FD8A50-0F27-479C-82AC-AE23681E3147}"/>
              </a:ext>
            </a:extLst>
          </p:cNvPr>
          <p:cNvCxnSpPr>
            <a:cxnSpLocks/>
          </p:cNvCxnSpPr>
          <p:nvPr/>
        </p:nvCxnSpPr>
        <p:spPr>
          <a:xfrm flipV="1">
            <a:off x="2079911" y="164485"/>
            <a:ext cx="0" cy="153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706DD0-7FEA-4F66-A6AC-5C36F47FCC6F}"/>
              </a:ext>
            </a:extLst>
          </p:cNvPr>
          <p:cNvCxnSpPr>
            <a:cxnSpLocks/>
          </p:cNvCxnSpPr>
          <p:nvPr/>
        </p:nvCxnSpPr>
        <p:spPr>
          <a:xfrm>
            <a:off x="2069025" y="1699371"/>
            <a:ext cx="1273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C2B54905-D5F3-4C94-8954-EAAF19CF3399}"/>
              </a:ext>
            </a:extLst>
          </p:cNvPr>
          <p:cNvSpPr/>
          <p:nvPr/>
        </p:nvSpPr>
        <p:spPr>
          <a:xfrm rot="1644341">
            <a:off x="2099492" y="830080"/>
            <a:ext cx="1001295" cy="1011283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30622C-481A-41F2-939D-4808A5FE9FD5}"/>
              </a:ext>
            </a:extLst>
          </p:cNvPr>
          <p:cNvSpPr/>
          <p:nvPr/>
        </p:nvSpPr>
        <p:spPr>
          <a:xfrm>
            <a:off x="1753339" y="394106"/>
            <a:ext cx="1665514" cy="18832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FE130D-7FF5-41F5-BEEE-9649A4A0710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418853" y="1335721"/>
            <a:ext cx="4241787" cy="8086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8EA0F46-2FCE-4563-B121-C51AD396F0B2}"/>
              </a:ext>
            </a:extLst>
          </p:cNvPr>
          <p:cNvSpPr/>
          <p:nvPr/>
        </p:nvSpPr>
        <p:spPr>
          <a:xfrm>
            <a:off x="2951632" y="962985"/>
            <a:ext cx="336594" cy="42070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D0C5D-3FBC-4D14-8AD7-6F4B89FD604B}"/>
              </a:ext>
            </a:extLst>
          </p:cNvPr>
          <p:cNvSpPr txBox="1"/>
          <p:nvPr/>
        </p:nvSpPr>
        <p:spPr>
          <a:xfrm>
            <a:off x="4479372" y="164485"/>
            <a:ext cx="22786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Texturelayer1</a:t>
            </a:r>
          </a:p>
          <a:p>
            <a:pPr marL="285750" indent="-285750">
              <a:buFontTx/>
              <a:buChar char="-"/>
            </a:pPr>
            <a:r>
              <a:rPr lang="en-GB" dirty="0"/>
              <a:t>compositing=“add”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srcalpha</a:t>
            </a:r>
            <a:r>
              <a:rPr lang="en-GB" dirty="0"/>
              <a:t>=0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dstalpha</a:t>
            </a:r>
            <a:r>
              <a:rPr lang="en-GB" dirty="0"/>
              <a:t>=1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=clamp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EE5A4F3-39C0-444F-99E4-BBA237A7686C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3119929" y="1383687"/>
            <a:ext cx="4379569" cy="28198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717AB18-1C8F-4065-8DD2-E984FD41B906}"/>
              </a:ext>
            </a:extLst>
          </p:cNvPr>
          <p:cNvSpPr txBox="1"/>
          <p:nvPr/>
        </p:nvSpPr>
        <p:spPr>
          <a:xfrm>
            <a:off x="4479362" y="3929281"/>
            <a:ext cx="3060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Texturelayer2</a:t>
            </a:r>
          </a:p>
          <a:p>
            <a:pPr marL="285750" indent="-285750">
              <a:buFontTx/>
              <a:buChar char="-"/>
            </a:pPr>
            <a:r>
              <a:rPr lang="en-GB" dirty="0"/>
              <a:t>compositing: add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srcalpha</a:t>
            </a:r>
            <a:r>
              <a:rPr lang="en-GB" dirty="0"/>
              <a:t>=0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dstalpha</a:t>
            </a:r>
            <a:r>
              <a:rPr lang="en-GB" dirty="0"/>
              <a:t>=1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=none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transform=“zoom to green”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3D962B-42FB-4C90-BBA7-066F2CDB675F}"/>
              </a:ext>
            </a:extLst>
          </p:cNvPr>
          <p:cNvGrpSpPr/>
          <p:nvPr/>
        </p:nvGrpSpPr>
        <p:grpSpPr>
          <a:xfrm>
            <a:off x="7844310" y="-191653"/>
            <a:ext cx="3431933" cy="3426068"/>
            <a:chOff x="5910942" y="155616"/>
            <a:chExt cx="3431933" cy="342606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0E808B-C007-41B6-BCDF-8F681B28C7C4}"/>
                </a:ext>
              </a:extLst>
            </p:cNvPr>
            <p:cNvCxnSpPr/>
            <p:nvPr/>
          </p:nvCxnSpPr>
          <p:spPr>
            <a:xfrm>
              <a:off x="5910944" y="1198971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C739B2-1FF7-4CB7-939B-6410B8C44AB5}"/>
                </a:ext>
              </a:extLst>
            </p:cNvPr>
            <p:cNvCxnSpPr/>
            <p:nvPr/>
          </p:nvCxnSpPr>
          <p:spPr>
            <a:xfrm>
              <a:off x="8363998" y="1198971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FA2AFC-6DBE-41C6-BCCB-8B7D8670492F}"/>
                </a:ext>
              </a:extLst>
            </p:cNvPr>
            <p:cNvCxnSpPr/>
            <p:nvPr/>
          </p:nvCxnSpPr>
          <p:spPr>
            <a:xfrm>
              <a:off x="5910944" y="357289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747CDB-3C77-4116-8DCA-6F6C68AF380B}"/>
                </a:ext>
              </a:extLst>
            </p:cNvPr>
            <p:cNvCxnSpPr/>
            <p:nvPr/>
          </p:nvCxnSpPr>
          <p:spPr>
            <a:xfrm>
              <a:off x="5910944" y="11989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A2FD4E-2F0C-4E44-A319-E0CCEBC3C174}"/>
                </a:ext>
              </a:extLst>
            </p:cNvPr>
            <p:cNvCxnSpPr/>
            <p:nvPr/>
          </p:nvCxnSpPr>
          <p:spPr>
            <a:xfrm>
              <a:off x="6889821" y="155617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CAA256-EE65-4F33-8379-ED81F22591C4}"/>
                </a:ext>
              </a:extLst>
            </p:cNvPr>
            <p:cNvCxnSpPr/>
            <p:nvPr/>
          </p:nvCxnSpPr>
          <p:spPr>
            <a:xfrm>
              <a:off x="9342875" y="155617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98CB59F-E9E6-46C3-AF09-E294023EFC62}"/>
                </a:ext>
              </a:extLst>
            </p:cNvPr>
            <p:cNvCxnSpPr/>
            <p:nvPr/>
          </p:nvCxnSpPr>
          <p:spPr>
            <a:xfrm>
              <a:off x="6889821" y="252954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733452-D007-4888-A6D9-FD4A5B8062A7}"/>
                </a:ext>
              </a:extLst>
            </p:cNvPr>
            <p:cNvCxnSpPr/>
            <p:nvPr/>
          </p:nvCxnSpPr>
          <p:spPr>
            <a:xfrm>
              <a:off x="6889821" y="15561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45A4BD-179F-4CF1-A59C-33C6C65286F1}"/>
                </a:ext>
              </a:extLst>
            </p:cNvPr>
            <p:cNvCxnSpPr/>
            <p:nvPr/>
          </p:nvCxnSpPr>
          <p:spPr>
            <a:xfrm flipV="1">
              <a:off x="5910944" y="155617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B04234-A78A-4503-B118-AF96C791DC57}"/>
                </a:ext>
              </a:extLst>
            </p:cNvPr>
            <p:cNvCxnSpPr/>
            <p:nvPr/>
          </p:nvCxnSpPr>
          <p:spPr>
            <a:xfrm flipH="1">
              <a:off x="8363997" y="15561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7C401E-E1DE-4624-8CFD-D442C30989BD}"/>
                </a:ext>
              </a:extLst>
            </p:cNvPr>
            <p:cNvCxnSpPr/>
            <p:nvPr/>
          </p:nvCxnSpPr>
          <p:spPr>
            <a:xfrm flipV="1">
              <a:off x="8363996" y="252953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7D5343-59F3-4351-8F1B-7547944F8DD6}"/>
                </a:ext>
              </a:extLst>
            </p:cNvPr>
            <p:cNvCxnSpPr/>
            <p:nvPr/>
          </p:nvCxnSpPr>
          <p:spPr>
            <a:xfrm flipV="1">
              <a:off x="5910942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7EF843-5C2D-425D-8EB3-E74E49D4832D}"/>
                </a:ext>
              </a:extLst>
            </p:cNvPr>
            <p:cNvCxnSpPr/>
            <p:nvPr/>
          </p:nvCxnSpPr>
          <p:spPr>
            <a:xfrm>
              <a:off x="6889821" y="44283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4A9F12-CBD1-41D2-90EC-2472FE402D40}"/>
                </a:ext>
              </a:extLst>
            </p:cNvPr>
            <p:cNvCxnSpPr/>
            <p:nvPr/>
          </p:nvCxnSpPr>
          <p:spPr>
            <a:xfrm flipV="1">
              <a:off x="5910944" y="442831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904B808-7072-464E-BF7E-51D979BD5CEC}"/>
                </a:ext>
              </a:extLst>
            </p:cNvPr>
            <p:cNvCxnSpPr/>
            <p:nvPr/>
          </p:nvCxnSpPr>
          <p:spPr>
            <a:xfrm flipH="1">
              <a:off x="8363997" y="442830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58F5BB0-7373-4D41-9E8B-A4C81CF2DFA9}"/>
                </a:ext>
              </a:extLst>
            </p:cNvPr>
            <p:cNvCxnSpPr/>
            <p:nvPr/>
          </p:nvCxnSpPr>
          <p:spPr>
            <a:xfrm>
              <a:off x="6889821" y="72710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7E41999-0FEB-4522-AD59-5A2752DC04F2}"/>
                </a:ext>
              </a:extLst>
            </p:cNvPr>
            <p:cNvCxnSpPr/>
            <p:nvPr/>
          </p:nvCxnSpPr>
          <p:spPr>
            <a:xfrm flipV="1">
              <a:off x="5910944" y="72710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03960E8-CD60-4B51-96B8-2029F6E1FB3C}"/>
                </a:ext>
              </a:extLst>
            </p:cNvPr>
            <p:cNvCxnSpPr/>
            <p:nvPr/>
          </p:nvCxnSpPr>
          <p:spPr>
            <a:xfrm flipH="1">
              <a:off x="8363997" y="72710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5EE6A7-4F5F-4889-85C5-8C2D13754FFF}"/>
                </a:ext>
              </a:extLst>
            </p:cNvPr>
            <p:cNvCxnSpPr/>
            <p:nvPr/>
          </p:nvCxnSpPr>
          <p:spPr>
            <a:xfrm>
              <a:off x="6889821" y="101137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2A56A7-3398-4798-BCD6-306972E8A369}"/>
                </a:ext>
              </a:extLst>
            </p:cNvPr>
            <p:cNvCxnSpPr/>
            <p:nvPr/>
          </p:nvCxnSpPr>
          <p:spPr>
            <a:xfrm flipV="1">
              <a:off x="5910944" y="101137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FB2625-A72A-4911-A76D-B1D2E4929160}"/>
                </a:ext>
              </a:extLst>
            </p:cNvPr>
            <p:cNvCxnSpPr/>
            <p:nvPr/>
          </p:nvCxnSpPr>
          <p:spPr>
            <a:xfrm flipH="1">
              <a:off x="8363997" y="1011373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893879-AA52-4EB7-B52C-D67725475C8A}"/>
                </a:ext>
              </a:extLst>
            </p:cNvPr>
            <p:cNvCxnSpPr/>
            <p:nvPr/>
          </p:nvCxnSpPr>
          <p:spPr>
            <a:xfrm>
              <a:off x="6889821" y="12898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3EF210-BA98-4307-BFAA-46DD06D6A62B}"/>
                </a:ext>
              </a:extLst>
            </p:cNvPr>
            <p:cNvCxnSpPr/>
            <p:nvPr/>
          </p:nvCxnSpPr>
          <p:spPr>
            <a:xfrm flipV="1">
              <a:off x="5910944" y="128982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C5DFB7-1300-4FA5-A8AF-B7790FE3AFCB}"/>
                </a:ext>
              </a:extLst>
            </p:cNvPr>
            <p:cNvCxnSpPr/>
            <p:nvPr/>
          </p:nvCxnSpPr>
          <p:spPr>
            <a:xfrm flipH="1">
              <a:off x="8363997" y="128982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3A2C10-8938-45EE-BA78-BB6A8BDEAF8E}"/>
                </a:ext>
              </a:extLst>
            </p:cNvPr>
            <p:cNvCxnSpPr/>
            <p:nvPr/>
          </p:nvCxnSpPr>
          <p:spPr>
            <a:xfrm>
              <a:off x="6889821" y="159316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EA5AB3-CAF4-45F2-A70E-CAA835258EE3}"/>
                </a:ext>
              </a:extLst>
            </p:cNvPr>
            <p:cNvCxnSpPr/>
            <p:nvPr/>
          </p:nvCxnSpPr>
          <p:spPr>
            <a:xfrm flipV="1">
              <a:off x="5910944" y="1593161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E593D8-884F-4A6B-A89D-1413EC934862}"/>
                </a:ext>
              </a:extLst>
            </p:cNvPr>
            <p:cNvCxnSpPr/>
            <p:nvPr/>
          </p:nvCxnSpPr>
          <p:spPr>
            <a:xfrm flipH="1">
              <a:off x="8363997" y="1593160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FA511F-67CB-4825-A294-5AB9736B250C}"/>
                </a:ext>
              </a:extLst>
            </p:cNvPr>
            <p:cNvCxnSpPr/>
            <p:nvPr/>
          </p:nvCxnSpPr>
          <p:spPr>
            <a:xfrm>
              <a:off x="5910944" y="290173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E7A8CEE-5ADA-4F44-9164-4E7BFD8BC982}"/>
                </a:ext>
              </a:extLst>
            </p:cNvPr>
            <p:cNvCxnSpPr/>
            <p:nvPr/>
          </p:nvCxnSpPr>
          <p:spPr>
            <a:xfrm>
              <a:off x="6889821" y="185838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EA1D0B1-AA7C-42D5-AE3D-C6567DC772A1}"/>
                </a:ext>
              </a:extLst>
            </p:cNvPr>
            <p:cNvCxnSpPr/>
            <p:nvPr/>
          </p:nvCxnSpPr>
          <p:spPr>
            <a:xfrm flipV="1">
              <a:off x="5910944" y="18583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AAB9937-A80A-4509-BF09-24D55631E09C}"/>
                </a:ext>
              </a:extLst>
            </p:cNvPr>
            <p:cNvCxnSpPr/>
            <p:nvPr/>
          </p:nvCxnSpPr>
          <p:spPr>
            <a:xfrm flipH="1">
              <a:off x="8363997" y="1858383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6BB3E1-1801-4E3B-BF03-D95C4F9ECD60}"/>
                </a:ext>
              </a:extLst>
            </p:cNvPr>
            <p:cNvCxnSpPr/>
            <p:nvPr/>
          </p:nvCxnSpPr>
          <p:spPr>
            <a:xfrm>
              <a:off x="5910944" y="318382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B1E28A-997F-4EA0-A653-C58CC5F1CF82}"/>
                </a:ext>
              </a:extLst>
            </p:cNvPr>
            <p:cNvCxnSpPr/>
            <p:nvPr/>
          </p:nvCxnSpPr>
          <p:spPr>
            <a:xfrm>
              <a:off x="6889821" y="214047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AD6783-BF33-4547-87E7-D6AB2BDDA9EF}"/>
                </a:ext>
              </a:extLst>
            </p:cNvPr>
            <p:cNvCxnSpPr/>
            <p:nvPr/>
          </p:nvCxnSpPr>
          <p:spPr>
            <a:xfrm flipV="1">
              <a:off x="5910944" y="214047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142020-11FD-4341-9935-48BF3DD7F874}"/>
                </a:ext>
              </a:extLst>
            </p:cNvPr>
            <p:cNvCxnSpPr/>
            <p:nvPr/>
          </p:nvCxnSpPr>
          <p:spPr>
            <a:xfrm flipH="1">
              <a:off x="8363997" y="214047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35BF46-2545-49B8-B17F-CB098D60D350}"/>
                </a:ext>
              </a:extLst>
            </p:cNvPr>
            <p:cNvCxnSpPr/>
            <p:nvPr/>
          </p:nvCxnSpPr>
          <p:spPr>
            <a:xfrm flipV="1">
              <a:off x="6252335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3CF422F-328B-4C57-9605-88595C2ADB14}"/>
                </a:ext>
              </a:extLst>
            </p:cNvPr>
            <p:cNvCxnSpPr/>
            <p:nvPr/>
          </p:nvCxnSpPr>
          <p:spPr>
            <a:xfrm flipV="1">
              <a:off x="6580517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B3EC76F-35C2-48F7-AD08-C73B0D60925C}"/>
                </a:ext>
              </a:extLst>
            </p:cNvPr>
            <p:cNvCxnSpPr/>
            <p:nvPr/>
          </p:nvCxnSpPr>
          <p:spPr>
            <a:xfrm flipV="1">
              <a:off x="6971213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E0C73D-56B8-4B8E-B54B-67E546121DC1}"/>
                </a:ext>
              </a:extLst>
            </p:cNvPr>
            <p:cNvCxnSpPr/>
            <p:nvPr/>
          </p:nvCxnSpPr>
          <p:spPr>
            <a:xfrm flipV="1">
              <a:off x="7265304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5B353E9-C466-42C3-B526-AEB92E71680E}"/>
                </a:ext>
              </a:extLst>
            </p:cNvPr>
            <p:cNvCxnSpPr/>
            <p:nvPr/>
          </p:nvCxnSpPr>
          <p:spPr>
            <a:xfrm flipV="1">
              <a:off x="7559394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E2BA90-DC1A-42D6-A897-83E5EB899E17}"/>
                </a:ext>
              </a:extLst>
            </p:cNvPr>
            <p:cNvCxnSpPr/>
            <p:nvPr/>
          </p:nvCxnSpPr>
          <p:spPr>
            <a:xfrm flipV="1">
              <a:off x="7912466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4F2819A-5E5F-4108-A386-DB88AB6914B9}"/>
                </a:ext>
              </a:extLst>
            </p:cNvPr>
            <p:cNvCxnSpPr/>
            <p:nvPr/>
          </p:nvCxnSpPr>
          <p:spPr>
            <a:xfrm>
              <a:off x="6756471" y="272144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86235F-4265-48F9-89C9-4F5ABF842EFF}"/>
                </a:ext>
              </a:extLst>
            </p:cNvPr>
            <p:cNvCxnSpPr/>
            <p:nvPr/>
          </p:nvCxnSpPr>
          <p:spPr>
            <a:xfrm>
              <a:off x="6548731" y="29185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7A24493-33DF-456A-8C32-B6439E107EA9}"/>
                </a:ext>
              </a:extLst>
            </p:cNvPr>
            <p:cNvCxnSpPr/>
            <p:nvPr/>
          </p:nvCxnSpPr>
          <p:spPr>
            <a:xfrm>
              <a:off x="6362280" y="311715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F9B0058-5B42-4BE5-B619-5846D32F162F}"/>
                </a:ext>
              </a:extLst>
            </p:cNvPr>
            <p:cNvCxnSpPr/>
            <p:nvPr/>
          </p:nvCxnSpPr>
          <p:spPr>
            <a:xfrm>
              <a:off x="6144477" y="33162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5606186F-F9CD-45A6-862A-C198E844EDD8}"/>
                </a:ext>
              </a:extLst>
            </p:cNvPr>
            <p:cNvSpPr/>
            <p:nvPr/>
          </p:nvSpPr>
          <p:spPr>
            <a:xfrm rot="1644341">
              <a:off x="6891554" y="1120867"/>
              <a:ext cx="1399974" cy="1472135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FDE0B06-BD5C-4343-9029-F1B64F4E8B74}"/>
                </a:ext>
              </a:extLst>
            </p:cNvPr>
            <p:cNvSpPr/>
            <p:nvPr/>
          </p:nvSpPr>
          <p:spPr>
            <a:xfrm>
              <a:off x="5932400" y="1207759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E38D1E-95A3-4D37-BE7D-CF3F9B26871A}"/>
                </a:ext>
              </a:extLst>
            </p:cNvPr>
            <p:cNvCxnSpPr/>
            <p:nvPr/>
          </p:nvCxnSpPr>
          <p:spPr>
            <a:xfrm>
              <a:off x="5910944" y="148618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C803EB-F7F1-4795-8A4B-DEB0221741A3}"/>
                </a:ext>
              </a:extLst>
            </p:cNvPr>
            <p:cNvCxnSpPr/>
            <p:nvPr/>
          </p:nvCxnSpPr>
          <p:spPr>
            <a:xfrm>
              <a:off x="5910944" y="177046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BFAD1E8-E1E4-4A41-BD36-ADF14A9897EA}"/>
                </a:ext>
              </a:extLst>
            </p:cNvPr>
            <p:cNvCxnSpPr/>
            <p:nvPr/>
          </p:nvCxnSpPr>
          <p:spPr>
            <a:xfrm>
              <a:off x="5910944" y="205472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56F4F8-3101-4760-AF56-7CA1E68D71B4}"/>
                </a:ext>
              </a:extLst>
            </p:cNvPr>
            <p:cNvCxnSpPr/>
            <p:nvPr/>
          </p:nvCxnSpPr>
          <p:spPr>
            <a:xfrm>
              <a:off x="5910944" y="233317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2745B7F-F880-4DB9-8200-64543AE7488A}"/>
                </a:ext>
              </a:extLst>
            </p:cNvPr>
            <p:cNvCxnSpPr/>
            <p:nvPr/>
          </p:nvCxnSpPr>
          <p:spPr>
            <a:xfrm>
              <a:off x="5910944" y="263651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7E94CFF-7394-4F2A-8650-8F524382F453}"/>
              </a:ext>
            </a:extLst>
          </p:cNvPr>
          <p:cNvCxnSpPr/>
          <p:nvPr/>
        </p:nvCxnSpPr>
        <p:spPr>
          <a:xfrm>
            <a:off x="7681547" y="467833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881160-DBFD-4197-8B97-64BA203DE0BB}"/>
              </a:ext>
            </a:extLst>
          </p:cNvPr>
          <p:cNvCxnSpPr/>
          <p:nvPr/>
        </p:nvCxnSpPr>
        <p:spPr>
          <a:xfrm>
            <a:off x="7681547" y="496260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F89789-7C88-4E98-B962-7BD25879595E}"/>
              </a:ext>
            </a:extLst>
          </p:cNvPr>
          <p:cNvCxnSpPr/>
          <p:nvPr/>
        </p:nvCxnSpPr>
        <p:spPr>
          <a:xfrm>
            <a:off x="7681547" y="524687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017E2A6-7B20-4F74-B0AE-15AA1575561E}"/>
              </a:ext>
            </a:extLst>
          </p:cNvPr>
          <p:cNvCxnSpPr/>
          <p:nvPr/>
        </p:nvCxnSpPr>
        <p:spPr>
          <a:xfrm>
            <a:off x="7681547" y="5525325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36FC328-E4A6-4792-B3BD-3B9B8E0811A6}"/>
              </a:ext>
            </a:extLst>
          </p:cNvPr>
          <p:cNvCxnSpPr/>
          <p:nvPr/>
        </p:nvCxnSpPr>
        <p:spPr>
          <a:xfrm>
            <a:off x="7681547" y="582866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4692B56-BF91-417E-B353-A047F4685DAC}"/>
              </a:ext>
            </a:extLst>
          </p:cNvPr>
          <p:cNvCxnSpPr/>
          <p:nvPr/>
        </p:nvCxnSpPr>
        <p:spPr>
          <a:xfrm>
            <a:off x="7681547" y="637597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FB1E73C-33B5-4F91-A3BE-7A045862D3D0}"/>
              </a:ext>
            </a:extLst>
          </p:cNvPr>
          <p:cNvCxnSpPr/>
          <p:nvPr/>
        </p:nvCxnSpPr>
        <p:spPr>
          <a:xfrm>
            <a:off x="7681547" y="609388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FD2DD29-5DC4-424D-BF87-FEB37E33592A}"/>
              </a:ext>
            </a:extLst>
          </p:cNvPr>
          <p:cNvSpPr txBox="1"/>
          <p:nvPr/>
        </p:nvSpPr>
        <p:spPr>
          <a:xfrm>
            <a:off x="150963" y="2408353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object coordinate system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EB56990-A7C4-4EC8-937F-35FD3406DA75}"/>
              </a:ext>
            </a:extLst>
          </p:cNvPr>
          <p:cNvSpPr txBox="1"/>
          <p:nvPr/>
        </p:nvSpPr>
        <p:spPr>
          <a:xfrm>
            <a:off x="164753" y="2798537"/>
            <a:ext cx="31742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Volumedata</a:t>
            </a:r>
            <a:r>
              <a:rPr lang="en-GB" dirty="0"/>
              <a:t>-&gt;</a:t>
            </a:r>
            <a:r>
              <a:rPr lang="en-GB" dirty="0" err="1"/>
              <a:t>levelset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solidthreshold</a:t>
            </a:r>
            <a:r>
              <a:rPr lang="en-GB" dirty="0"/>
              <a:t>=0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transform: “zoom to orange”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texturestackid</a:t>
            </a:r>
            <a:r>
              <a:rPr lang="en-GB" dirty="0"/>
              <a:t> = 1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BE43DA-4B4B-4DEE-973F-C99E0FA92CDF}"/>
              </a:ext>
            </a:extLst>
          </p:cNvPr>
          <p:cNvSpPr txBox="1"/>
          <p:nvPr/>
        </p:nvSpPr>
        <p:spPr>
          <a:xfrm>
            <a:off x="205379" y="4457534"/>
            <a:ext cx="2014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texturestack</a:t>
            </a:r>
            <a:r>
              <a:rPr lang="en-GB" dirty="0"/>
              <a:t> 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dstchannel</a:t>
            </a:r>
            <a:r>
              <a:rPr lang="en-GB" dirty="0"/>
              <a:t> = “out”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background = -1</a:t>
            </a:r>
          </a:p>
        </p:txBody>
      </p:sp>
    </p:spTree>
    <p:extLst>
      <p:ext uri="{BB962C8B-B14F-4D97-AF65-F5344CB8AC3E}">
        <p14:creationId xmlns:p14="http://schemas.microsoft.com/office/powerpoint/2010/main" val="348692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609</Words>
  <Application>Microsoft Office PowerPoint</Application>
  <PresentationFormat>Widescreen</PresentationFormat>
  <Paragraphs>162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Weismann</dc:creator>
  <cp:lastModifiedBy>Martin Weismann</cp:lastModifiedBy>
  <cp:revision>20</cp:revision>
  <dcterms:created xsi:type="dcterms:W3CDTF">2018-09-11T22:18:00Z</dcterms:created>
  <dcterms:modified xsi:type="dcterms:W3CDTF">2019-03-07T12:50:39Z</dcterms:modified>
</cp:coreProperties>
</file>