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718F2B"/>
    <a:srgbClr val="E6E0EC"/>
    <a:srgbClr val="8065A2"/>
    <a:srgbClr val="B9CDE5"/>
    <a:srgbClr val="1E2655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903-D121-49A3-8B00-C0C831A1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23B0D-30A5-41AC-BA39-42AA6A1B8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76E1-3FFE-4764-AD41-518A5A27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77BD-BBFC-4DB1-BFAC-AEC1B636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AB38-F7FC-4189-9D47-02CF8C72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9F3D-656D-44C4-8C2B-0DD5B64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41435-44F0-4937-809F-38BECB07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E093-02B8-40CB-A24B-B177FA2D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08BE-1612-4EFD-B800-8683BBC2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FF5E-9175-49A8-8B26-C6578366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35DB-459A-40B9-B0D4-DA5D1447B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6D3F-FA5D-424F-8A72-C7ED6959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F0D1-FE68-441B-B550-03A0F42D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8493-A34C-4608-9609-B04AF56C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EB78-D4B4-4793-AA20-BA2E046E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2F12-4EA5-4817-BB5A-4A1988C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EB19-9723-4A44-9F8D-501FA995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2816-1465-4C11-9F81-889AF36A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F74-EBB2-4531-A9F9-3E30309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94F1-A103-4C43-8B84-32B9803D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22EB-F643-4B6A-B356-3729143A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158A8-F322-4FEC-8101-5456E989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8CA7-370B-4692-A581-969B127A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E3AC-7889-4414-84A7-E8F76D13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DDB5-9002-451D-ABD0-8BD0467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58DF-35C7-462D-80D4-73997799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DDD1-48C0-47B4-97B6-269682240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E57E-1A9D-41F9-AC70-E63A16A2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BE140-B5EE-40B2-9B4B-58DD2337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BE588-1298-4B5C-B322-E39A4E96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9130-807E-4E17-A59C-218C66A9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2047-5C6C-4E49-BF44-930EF127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06979-F906-4B4D-9EBD-9ED1CCEF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CE33-46AA-4D56-B233-F183BEAF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AD95A-EC40-4596-9DC3-56491AB2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0ECC1-7768-44A3-96EA-844C20AF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24B4C-FBF8-4F5A-801C-B4EB099B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4E69A-607D-42EA-B63F-2865C84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8B130-EA54-4044-8622-8AAEE85E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1EDD-A924-4A3D-995F-58F2F8B9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E0B4-924C-4F09-89C7-EF51CF9F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005C2-CFE8-4427-95F2-D4F70451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C6B1-C37A-4B00-9FD9-8C70B55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946BC-DC2E-4C35-A615-58CCF20E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5FF5E-7D5B-42D9-BC89-58F82984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7426-BAA4-4918-B173-AA89D92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36A3-89FC-45C7-B409-EE1797B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8C8-EFCF-4883-89D2-56915C23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6FB2-A1AF-46E8-97A0-8C516D35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671B-BD08-47E5-9E69-0CA3ABB4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FA19-2AD3-4EC1-A4C5-AD6D51E7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E8AF-A504-4535-A6D1-9F152BDC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622D-8CDD-4EBF-AAD8-2436FAB3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CC06B-15A0-453B-90BE-F9DE476AC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E0591-A1B4-4118-8164-4CEFEFB3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0BAA-762F-48EC-A4D1-83D0AD9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09A5-DF69-4587-BC3D-069D94DB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DAB7-241D-418A-8F72-7B904A65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0DB0-E5A2-404E-BED4-BD2CBA1E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C9DB-7CD6-4CA3-A7C6-00A76C95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B811-214F-4838-B239-5C760F89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25DE-DAF5-4111-9B28-AAF763A4AE9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FDFE-1814-4986-95B8-ED7E5230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1CB6-83A3-472D-B773-9BCC9EB0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34CC-2A62-4E11-A8F9-CA5E11AC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71BD8-8852-416E-9B40-07D00FE297D3}"/>
              </a:ext>
            </a:extLst>
          </p:cNvPr>
          <p:cNvSpPr/>
          <p:nvPr/>
        </p:nvSpPr>
        <p:spPr>
          <a:xfrm rot="16200000">
            <a:off x="-1999986" y="2599964"/>
            <a:ext cx="5490818" cy="5132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OPC Root Relationship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B4EC8-BE73-46B1-9A3A-27D9813D8B95}"/>
              </a:ext>
            </a:extLst>
          </p:cNvPr>
          <p:cNvGrpSpPr/>
          <p:nvPr/>
        </p:nvGrpSpPr>
        <p:grpSpPr>
          <a:xfrm>
            <a:off x="1002066" y="389310"/>
            <a:ext cx="3843323" cy="571790"/>
            <a:chOff x="1517073" y="1261668"/>
            <a:chExt cx="3843323" cy="571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9E090D-1865-4FA9-9B4B-64D84A863F11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Thumbnail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86E7EE-6CC6-4257-8BD5-8ACF8E045465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26F64-3155-417A-838D-2629318423E4}"/>
                </a:ext>
              </a:extLst>
            </p:cNvPr>
            <p:cNvSpPr/>
            <p:nvPr/>
          </p:nvSpPr>
          <p:spPr>
            <a:xfrm>
              <a:off x="1891803" y="1261668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Thumbnail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A017B-59F5-4F38-A6B3-B4D9F36F9ACC}"/>
              </a:ext>
            </a:extLst>
          </p:cNvPr>
          <p:cNvGrpSpPr/>
          <p:nvPr/>
        </p:nvGrpSpPr>
        <p:grpSpPr>
          <a:xfrm>
            <a:off x="1019683" y="1130289"/>
            <a:ext cx="3843323" cy="571790"/>
            <a:chOff x="1517073" y="1261668"/>
            <a:chExt cx="3843323" cy="5717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DD0846-EC85-47DB-B610-132EED04273D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Core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42BA6B-B4ED-4FA5-8852-8CAA45770944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75B500-EB57-4508-AFAD-C648E2A40E55}"/>
                </a:ext>
              </a:extLst>
            </p:cNvPr>
            <p:cNvSpPr/>
            <p:nvPr/>
          </p:nvSpPr>
          <p:spPr>
            <a:xfrm>
              <a:off x="1711690" y="1261668"/>
              <a:ext cx="132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properties</a:t>
              </a:r>
              <a:endParaRPr lang="en-US" sz="14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0550AD-7541-424A-AFE9-331398E93F7A}"/>
              </a:ext>
            </a:extLst>
          </p:cNvPr>
          <p:cNvGrpSpPr/>
          <p:nvPr/>
        </p:nvGrpSpPr>
        <p:grpSpPr>
          <a:xfrm>
            <a:off x="1002066" y="4045824"/>
            <a:ext cx="8846633" cy="1934561"/>
            <a:chOff x="1002066" y="4045824"/>
            <a:chExt cx="8846633" cy="19345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B7BD085-F91C-49B0-B81C-AD73A4E4E99D}"/>
                </a:ext>
              </a:extLst>
            </p:cNvPr>
            <p:cNvGrpSpPr/>
            <p:nvPr/>
          </p:nvGrpSpPr>
          <p:grpSpPr>
            <a:xfrm>
              <a:off x="1002066" y="4108754"/>
              <a:ext cx="7004071" cy="687598"/>
              <a:chOff x="1002066" y="4308451"/>
              <a:chExt cx="7004071" cy="68759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1030C3-8592-4F03-A4F2-499D052EE6DC}"/>
                  </a:ext>
                </a:extLst>
              </p:cNvPr>
              <p:cNvGrpSpPr/>
              <p:nvPr/>
            </p:nvGrpSpPr>
            <p:grpSpPr>
              <a:xfrm>
                <a:off x="1002066" y="4338026"/>
                <a:ext cx="7004071" cy="571500"/>
                <a:chOff x="1517073" y="1238558"/>
                <a:chExt cx="7004071" cy="57150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FD9F2C6-F186-46DB-8F19-E7422D38D8D9}"/>
                    </a:ext>
                  </a:extLst>
                </p:cNvPr>
                <p:cNvCxnSpPr/>
                <p:nvPr/>
              </p:nvCxnSpPr>
              <p:spPr>
                <a:xfrm>
                  <a:off x="1517073" y="1547708"/>
                  <a:ext cx="1713186" cy="0"/>
                </a:xfrm>
                <a:prstGeom prst="straightConnector1">
                  <a:avLst/>
                </a:prstGeom>
                <a:solidFill>
                  <a:srgbClr val="92D050"/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1B742E2-4993-4D0F-8E45-6BF54B74CC57}"/>
                    </a:ext>
                  </a:extLst>
                </p:cNvPr>
                <p:cNvSpPr/>
                <p:nvPr/>
              </p:nvSpPr>
              <p:spPr>
                <a:xfrm>
                  <a:off x="1928679" y="1261668"/>
                  <a:ext cx="889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3D model</a:t>
                  </a:r>
                  <a:endParaRPr lang="en-US" sz="1400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036322D-6C83-4892-964E-59ECEBB297CD}"/>
                    </a:ext>
                  </a:extLst>
                </p:cNvPr>
                <p:cNvSpPr/>
                <p:nvPr/>
              </p:nvSpPr>
              <p:spPr>
                <a:xfrm>
                  <a:off x="6391007" y="1238558"/>
                  <a:ext cx="2130137" cy="571500"/>
                </a:xfrm>
                <a:prstGeom prst="ellipse">
                  <a:avLst/>
                </a:prstGeom>
                <a:solidFill>
                  <a:srgbClr val="92D050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Print ticket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5970A43-E08E-4CA6-A5E0-7ACCB55AB37F}"/>
                  </a:ext>
                </a:extLst>
              </p:cNvPr>
              <p:cNvSpPr/>
              <p:nvPr/>
            </p:nvSpPr>
            <p:spPr>
              <a:xfrm>
                <a:off x="2745446" y="4308451"/>
                <a:ext cx="1754375" cy="687598"/>
              </a:xfrm>
              <a:prstGeom prst="roundRect">
                <a:avLst/>
              </a:prstGeom>
              <a:solidFill>
                <a:srgbClr val="92D050"/>
              </a:solidFill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3D Model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192D0F-8FDD-49E4-9BC5-5589286BF021}"/>
                </a:ext>
              </a:extLst>
            </p:cNvPr>
            <p:cNvSpPr txBox="1"/>
            <p:nvPr/>
          </p:nvSpPr>
          <p:spPr>
            <a:xfrm>
              <a:off x="8620093" y="4812205"/>
              <a:ext cx="1228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3D Payload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C0FDE20-4A11-4F0A-95AF-D885F51695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88" y="4425742"/>
              <a:ext cx="1359912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3DD144-0A0F-4819-ABC1-9530A9C0B6FC}"/>
                </a:ext>
              </a:extLst>
            </p:cNvPr>
            <p:cNvSpPr/>
            <p:nvPr/>
          </p:nvSpPr>
          <p:spPr>
            <a:xfrm>
              <a:off x="4645180" y="4139702"/>
              <a:ext cx="1006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Print Ticket</a:t>
              </a:r>
              <a:endParaRPr lang="en-US" sz="1400" dirty="0"/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AD35AFA3-FB9B-4DD9-A719-868943007552}"/>
                </a:ext>
              </a:extLst>
            </p:cNvPr>
            <p:cNvSpPr/>
            <p:nvPr/>
          </p:nvSpPr>
          <p:spPr>
            <a:xfrm>
              <a:off x="8061868" y="4045824"/>
              <a:ext cx="409903" cy="1934561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A78839-F4E8-47E9-A5EC-E3A485762B07}"/>
                </a:ext>
              </a:extLst>
            </p:cNvPr>
            <p:cNvSpPr/>
            <p:nvPr/>
          </p:nvSpPr>
          <p:spPr>
            <a:xfrm>
              <a:off x="1207086" y="5334204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7A962-D37A-4AB5-BD88-B63EE4B86B24}"/>
                </a:ext>
              </a:extLst>
            </p:cNvPr>
            <p:cNvSpPr/>
            <p:nvPr/>
          </p:nvSpPr>
          <p:spPr>
            <a:xfrm>
              <a:off x="2834661" y="5326776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599595-9E31-4ACB-9F93-99730567A8AC}"/>
                </a:ext>
              </a:extLst>
            </p:cNvPr>
            <p:cNvSpPr/>
            <p:nvPr/>
          </p:nvSpPr>
          <p:spPr>
            <a:xfrm>
              <a:off x="4462236" y="5301366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3488AA-403D-419F-B9F0-E03F425C1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14537" y="4854799"/>
              <a:ext cx="312112" cy="360359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A36BBF2-DB18-419F-B050-35B32339F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6535" y="4896580"/>
              <a:ext cx="366053" cy="319296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5C13F-A149-4DD4-8AF4-7927AF686D94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3622634" y="4796352"/>
              <a:ext cx="0" cy="437624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CE84123-C428-47FE-BE29-21E8B7D33B98}"/>
              </a:ext>
            </a:extLst>
          </p:cNvPr>
          <p:cNvSpPr/>
          <p:nvPr/>
        </p:nvSpPr>
        <p:spPr>
          <a:xfrm>
            <a:off x="4865262" y="282941"/>
            <a:ext cx="409903" cy="342553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785D1B-C9F0-4363-87F1-DB8D53CE1A6F}"/>
              </a:ext>
            </a:extLst>
          </p:cNvPr>
          <p:cNvSpPr txBox="1"/>
          <p:nvPr/>
        </p:nvSpPr>
        <p:spPr>
          <a:xfrm>
            <a:off x="5458773" y="1770070"/>
            <a:ext cx="19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OPC Package Parts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2C1C1B-A0F7-4D64-A9CF-DDA1EEB06BA3}"/>
              </a:ext>
            </a:extLst>
          </p:cNvPr>
          <p:cNvGrpSpPr/>
          <p:nvPr/>
        </p:nvGrpSpPr>
        <p:grpSpPr>
          <a:xfrm>
            <a:off x="1002066" y="1917997"/>
            <a:ext cx="3995723" cy="724190"/>
            <a:chOff x="1002066" y="1928507"/>
            <a:chExt cx="3995723" cy="72419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BDE34D-537C-4E36-A1E6-A8D755F2FB5C}"/>
                </a:ext>
              </a:extLst>
            </p:cNvPr>
            <p:cNvGrpSpPr/>
            <p:nvPr/>
          </p:nvGrpSpPr>
          <p:grpSpPr>
            <a:xfrm>
              <a:off x="1002066" y="1928507"/>
              <a:ext cx="3843323" cy="571790"/>
              <a:chOff x="1517073" y="1261668"/>
              <a:chExt cx="3843323" cy="57179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CBCA6BD-6AC3-4C5B-AB5D-53F7723CAEC7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DF401-2241-492E-8B6E-C02A64E2ED7B}"/>
                  </a:ext>
                </a:extLst>
              </p:cNvPr>
              <p:cNvSpPr/>
              <p:nvPr/>
            </p:nvSpPr>
            <p:spPr>
              <a:xfrm>
                <a:off x="1646451" y="1261668"/>
                <a:ext cx="14544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Digital Signatures</a:t>
                </a:r>
                <a:endParaRPr lang="en-US" sz="14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9461CB-FCC2-4D06-9FA2-D0BF9F708BF6}"/>
                  </a:ext>
                </a:extLst>
              </p:cNvPr>
              <p:cNvSpPr/>
              <p:nvPr/>
            </p:nvSpPr>
            <p:spPr>
              <a:xfrm>
                <a:off x="3230259" y="1261958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Digital Signature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D938AC4-0420-4700-A6F1-DDEF1AA15591}"/>
                </a:ext>
              </a:extLst>
            </p:cNvPr>
            <p:cNvSpPr/>
            <p:nvPr/>
          </p:nvSpPr>
          <p:spPr>
            <a:xfrm>
              <a:off x="2867652" y="2081197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Digital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2B7AF2-E2F4-4AD0-BCF4-CF8D20E1108D}"/>
              </a:ext>
            </a:extLst>
          </p:cNvPr>
          <p:cNvGrpSpPr/>
          <p:nvPr/>
        </p:nvGrpSpPr>
        <p:grpSpPr>
          <a:xfrm>
            <a:off x="1002066" y="2880575"/>
            <a:ext cx="3995723" cy="724190"/>
            <a:chOff x="1002066" y="2891085"/>
            <a:chExt cx="3995723" cy="72419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09BBC0-44D7-4C36-B596-3AF13866DAC2}"/>
                </a:ext>
              </a:extLst>
            </p:cNvPr>
            <p:cNvGrpSpPr/>
            <p:nvPr/>
          </p:nvGrpSpPr>
          <p:grpSpPr>
            <a:xfrm>
              <a:off x="1002066" y="2891085"/>
              <a:ext cx="3843323" cy="572079"/>
              <a:chOff x="1517073" y="1261668"/>
              <a:chExt cx="3843323" cy="57207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F0D3D1-5A6E-4B67-BF1A-88F319A0DA79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7AA85B-702F-49BD-BC16-79313CC67B84}"/>
                  </a:ext>
                </a:extLst>
              </p:cNvPr>
              <p:cNvSpPr/>
              <p:nvPr/>
            </p:nvSpPr>
            <p:spPr>
              <a:xfrm>
                <a:off x="1753758" y="1261668"/>
                <a:ext cx="12398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Must Preserve</a:t>
                </a:r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05F6360-82EE-458D-A793-BB5200B595AD}"/>
                  </a:ext>
                </a:extLst>
              </p:cNvPr>
              <p:cNvSpPr/>
              <p:nvPr/>
            </p:nvSpPr>
            <p:spPr>
              <a:xfrm>
                <a:off x="3230259" y="1262247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Custom Parts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A9C82F-4F05-4C97-9D48-A54CE7491DF8}"/>
                </a:ext>
              </a:extLst>
            </p:cNvPr>
            <p:cNvSpPr/>
            <p:nvPr/>
          </p:nvSpPr>
          <p:spPr>
            <a:xfrm>
              <a:off x="2867652" y="3043775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Custom Parts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0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71BD8-8852-416E-9B40-07D00FE297D3}"/>
              </a:ext>
            </a:extLst>
          </p:cNvPr>
          <p:cNvSpPr/>
          <p:nvPr/>
        </p:nvSpPr>
        <p:spPr>
          <a:xfrm rot="16200000">
            <a:off x="-1999986" y="2599964"/>
            <a:ext cx="5490818" cy="5132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OPC Root Relationship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B4EC8-BE73-46B1-9A3A-27D9813D8B95}"/>
              </a:ext>
            </a:extLst>
          </p:cNvPr>
          <p:cNvGrpSpPr/>
          <p:nvPr/>
        </p:nvGrpSpPr>
        <p:grpSpPr>
          <a:xfrm>
            <a:off x="1002066" y="389310"/>
            <a:ext cx="3843323" cy="571790"/>
            <a:chOff x="1517073" y="1261668"/>
            <a:chExt cx="3843323" cy="571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9E090D-1865-4FA9-9B4B-64D84A863F11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Thumbnail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86E7EE-6CC6-4257-8BD5-8ACF8E045465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26F64-3155-417A-838D-2629318423E4}"/>
                </a:ext>
              </a:extLst>
            </p:cNvPr>
            <p:cNvSpPr/>
            <p:nvPr/>
          </p:nvSpPr>
          <p:spPr>
            <a:xfrm>
              <a:off x="1891803" y="1261668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Thumbnail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A017B-59F5-4F38-A6B3-B4D9F36F9ACC}"/>
              </a:ext>
            </a:extLst>
          </p:cNvPr>
          <p:cNvGrpSpPr/>
          <p:nvPr/>
        </p:nvGrpSpPr>
        <p:grpSpPr>
          <a:xfrm>
            <a:off x="1019683" y="1130289"/>
            <a:ext cx="3843323" cy="571790"/>
            <a:chOff x="1517073" y="1261668"/>
            <a:chExt cx="3843323" cy="5717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DD0846-EC85-47DB-B610-132EED04273D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Core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42BA6B-B4ED-4FA5-8852-8CAA45770944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75B500-EB57-4508-AFAD-C648E2A40E55}"/>
                </a:ext>
              </a:extLst>
            </p:cNvPr>
            <p:cNvSpPr/>
            <p:nvPr/>
          </p:nvSpPr>
          <p:spPr>
            <a:xfrm>
              <a:off x="1711690" y="1261668"/>
              <a:ext cx="132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properties</a:t>
              </a:r>
              <a:endParaRPr lang="en-US" sz="14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0550AD-7541-424A-AFE9-331398E93F7A}"/>
              </a:ext>
            </a:extLst>
          </p:cNvPr>
          <p:cNvGrpSpPr/>
          <p:nvPr/>
        </p:nvGrpSpPr>
        <p:grpSpPr>
          <a:xfrm>
            <a:off x="1002066" y="4045824"/>
            <a:ext cx="8846633" cy="1934561"/>
            <a:chOff x="1002066" y="4045824"/>
            <a:chExt cx="8846633" cy="19345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B7BD085-F91C-49B0-B81C-AD73A4E4E99D}"/>
                </a:ext>
              </a:extLst>
            </p:cNvPr>
            <p:cNvGrpSpPr/>
            <p:nvPr/>
          </p:nvGrpSpPr>
          <p:grpSpPr>
            <a:xfrm>
              <a:off x="1002066" y="4108754"/>
              <a:ext cx="7004071" cy="687598"/>
              <a:chOff x="1002066" y="4308451"/>
              <a:chExt cx="7004071" cy="68759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1030C3-8592-4F03-A4F2-499D052EE6DC}"/>
                  </a:ext>
                </a:extLst>
              </p:cNvPr>
              <p:cNvGrpSpPr/>
              <p:nvPr/>
            </p:nvGrpSpPr>
            <p:grpSpPr>
              <a:xfrm>
                <a:off x="1002066" y="4338026"/>
                <a:ext cx="7004071" cy="571500"/>
                <a:chOff x="1517073" y="1238558"/>
                <a:chExt cx="7004071" cy="57150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FD9F2C6-F186-46DB-8F19-E7422D38D8D9}"/>
                    </a:ext>
                  </a:extLst>
                </p:cNvPr>
                <p:cNvCxnSpPr/>
                <p:nvPr/>
              </p:nvCxnSpPr>
              <p:spPr>
                <a:xfrm>
                  <a:off x="1517073" y="1547708"/>
                  <a:ext cx="1713186" cy="0"/>
                </a:xfrm>
                <a:prstGeom prst="straightConnector1">
                  <a:avLst/>
                </a:prstGeom>
                <a:solidFill>
                  <a:srgbClr val="92D050"/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1B742E2-4993-4D0F-8E45-6BF54B74CC57}"/>
                    </a:ext>
                  </a:extLst>
                </p:cNvPr>
                <p:cNvSpPr/>
                <p:nvPr/>
              </p:nvSpPr>
              <p:spPr>
                <a:xfrm>
                  <a:off x="1928679" y="1261668"/>
                  <a:ext cx="889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3D model</a:t>
                  </a:r>
                  <a:endParaRPr lang="en-US" sz="1400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036322D-6C83-4892-964E-59ECEBB297CD}"/>
                    </a:ext>
                  </a:extLst>
                </p:cNvPr>
                <p:cNvSpPr/>
                <p:nvPr/>
              </p:nvSpPr>
              <p:spPr>
                <a:xfrm>
                  <a:off x="6391007" y="1238558"/>
                  <a:ext cx="2130137" cy="571500"/>
                </a:xfrm>
                <a:prstGeom prst="ellipse">
                  <a:avLst/>
                </a:prstGeom>
                <a:solidFill>
                  <a:srgbClr val="92D050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Print ticket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5970A43-E08E-4CA6-A5E0-7ACCB55AB37F}"/>
                  </a:ext>
                </a:extLst>
              </p:cNvPr>
              <p:cNvSpPr/>
              <p:nvPr/>
            </p:nvSpPr>
            <p:spPr>
              <a:xfrm>
                <a:off x="2745446" y="4308451"/>
                <a:ext cx="1754375" cy="687598"/>
              </a:xfrm>
              <a:prstGeom prst="roundRect">
                <a:avLst/>
              </a:prstGeom>
              <a:solidFill>
                <a:srgbClr val="92D050"/>
              </a:solidFill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3D Model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192D0F-8FDD-49E4-9BC5-5589286BF021}"/>
                </a:ext>
              </a:extLst>
            </p:cNvPr>
            <p:cNvSpPr txBox="1"/>
            <p:nvPr/>
          </p:nvSpPr>
          <p:spPr>
            <a:xfrm>
              <a:off x="8620093" y="4812205"/>
              <a:ext cx="1228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3D Payload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C0FDE20-4A11-4F0A-95AF-D885F51695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88" y="4425742"/>
              <a:ext cx="1359912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3DD144-0A0F-4819-ABC1-9530A9C0B6FC}"/>
                </a:ext>
              </a:extLst>
            </p:cNvPr>
            <p:cNvSpPr/>
            <p:nvPr/>
          </p:nvSpPr>
          <p:spPr>
            <a:xfrm>
              <a:off x="4645180" y="4139702"/>
              <a:ext cx="1006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Print Ticket</a:t>
              </a:r>
              <a:endParaRPr lang="en-US" sz="1400" dirty="0"/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AD35AFA3-FB9B-4DD9-A719-868943007552}"/>
                </a:ext>
              </a:extLst>
            </p:cNvPr>
            <p:cNvSpPr/>
            <p:nvPr/>
          </p:nvSpPr>
          <p:spPr>
            <a:xfrm>
              <a:off x="8061868" y="4045824"/>
              <a:ext cx="409903" cy="1934561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A78839-F4E8-47E9-A5EC-E3A485762B07}"/>
                </a:ext>
              </a:extLst>
            </p:cNvPr>
            <p:cNvSpPr/>
            <p:nvPr/>
          </p:nvSpPr>
          <p:spPr>
            <a:xfrm>
              <a:off x="1207086" y="5334204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Object Thumbnail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7A962-D37A-4AB5-BD88-B63EE4B86B24}"/>
                </a:ext>
              </a:extLst>
            </p:cNvPr>
            <p:cNvSpPr/>
            <p:nvPr/>
          </p:nvSpPr>
          <p:spPr>
            <a:xfrm>
              <a:off x="2834661" y="5326776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Object Thumbnail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599595-9E31-4ACB-9F93-99730567A8AC}"/>
                </a:ext>
              </a:extLst>
            </p:cNvPr>
            <p:cNvSpPr/>
            <p:nvPr/>
          </p:nvSpPr>
          <p:spPr>
            <a:xfrm>
              <a:off x="4462236" y="5301366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Object Thumbnail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3488AA-403D-419F-B9F0-E03F425C1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14537" y="4854799"/>
              <a:ext cx="312112" cy="360359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A36BBF2-DB18-419F-B050-35B32339F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6535" y="4896580"/>
              <a:ext cx="366053" cy="319296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5C13F-A149-4DD4-8AF4-7927AF686D94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3622634" y="4796352"/>
              <a:ext cx="0" cy="437624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CE84123-C428-47FE-BE29-21E8B7D33B98}"/>
              </a:ext>
            </a:extLst>
          </p:cNvPr>
          <p:cNvSpPr/>
          <p:nvPr/>
        </p:nvSpPr>
        <p:spPr>
          <a:xfrm>
            <a:off x="4865262" y="282941"/>
            <a:ext cx="409903" cy="342553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785D1B-C9F0-4363-87F1-DB8D53CE1A6F}"/>
              </a:ext>
            </a:extLst>
          </p:cNvPr>
          <p:cNvSpPr txBox="1"/>
          <p:nvPr/>
        </p:nvSpPr>
        <p:spPr>
          <a:xfrm>
            <a:off x="5458773" y="1770070"/>
            <a:ext cx="19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OPC Package Parts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2C1C1B-A0F7-4D64-A9CF-DDA1EEB06BA3}"/>
              </a:ext>
            </a:extLst>
          </p:cNvPr>
          <p:cNvGrpSpPr/>
          <p:nvPr/>
        </p:nvGrpSpPr>
        <p:grpSpPr>
          <a:xfrm>
            <a:off x="1002066" y="1917997"/>
            <a:ext cx="3995723" cy="724190"/>
            <a:chOff x="1002066" y="1928507"/>
            <a:chExt cx="3995723" cy="72419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BDE34D-537C-4E36-A1E6-A8D755F2FB5C}"/>
                </a:ext>
              </a:extLst>
            </p:cNvPr>
            <p:cNvGrpSpPr/>
            <p:nvPr/>
          </p:nvGrpSpPr>
          <p:grpSpPr>
            <a:xfrm>
              <a:off x="1002066" y="1928507"/>
              <a:ext cx="3843323" cy="571790"/>
              <a:chOff x="1517073" y="1261668"/>
              <a:chExt cx="3843323" cy="571790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CBCA6BD-6AC3-4C5B-AB5D-53F7723CAEC7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4DF401-2241-492E-8B6E-C02A64E2ED7B}"/>
                  </a:ext>
                </a:extLst>
              </p:cNvPr>
              <p:cNvSpPr/>
              <p:nvPr/>
            </p:nvSpPr>
            <p:spPr>
              <a:xfrm>
                <a:off x="1646451" y="1261668"/>
                <a:ext cx="14544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Digital Signatures</a:t>
                </a:r>
                <a:endParaRPr lang="en-US" sz="14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9461CB-FCC2-4D06-9FA2-D0BF9F708BF6}"/>
                  </a:ext>
                </a:extLst>
              </p:cNvPr>
              <p:cNvSpPr/>
              <p:nvPr/>
            </p:nvSpPr>
            <p:spPr>
              <a:xfrm>
                <a:off x="3230259" y="1261958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Digital Signature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D938AC4-0420-4700-A6F1-DDEF1AA15591}"/>
                </a:ext>
              </a:extLst>
            </p:cNvPr>
            <p:cNvSpPr/>
            <p:nvPr/>
          </p:nvSpPr>
          <p:spPr>
            <a:xfrm>
              <a:off x="2867652" y="2081197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Digital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2B7AF2-E2F4-4AD0-BCF4-CF8D20E1108D}"/>
              </a:ext>
            </a:extLst>
          </p:cNvPr>
          <p:cNvGrpSpPr/>
          <p:nvPr/>
        </p:nvGrpSpPr>
        <p:grpSpPr>
          <a:xfrm>
            <a:off x="1002066" y="2880575"/>
            <a:ext cx="3995723" cy="724190"/>
            <a:chOff x="1002066" y="2891085"/>
            <a:chExt cx="3995723" cy="72419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09BBC0-44D7-4C36-B596-3AF13866DAC2}"/>
                </a:ext>
              </a:extLst>
            </p:cNvPr>
            <p:cNvGrpSpPr/>
            <p:nvPr/>
          </p:nvGrpSpPr>
          <p:grpSpPr>
            <a:xfrm>
              <a:off x="1002066" y="2891085"/>
              <a:ext cx="3843323" cy="572079"/>
              <a:chOff x="1517073" y="1261668"/>
              <a:chExt cx="3843323" cy="57207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F0D3D1-5A6E-4B67-BF1A-88F319A0DA79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7AA85B-702F-49BD-BC16-79313CC67B84}"/>
                  </a:ext>
                </a:extLst>
              </p:cNvPr>
              <p:cNvSpPr/>
              <p:nvPr/>
            </p:nvSpPr>
            <p:spPr>
              <a:xfrm>
                <a:off x="1753758" y="1261668"/>
                <a:ext cx="12398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Must Preserve</a:t>
                </a:r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05F6360-82EE-458D-A793-BB5200B595AD}"/>
                  </a:ext>
                </a:extLst>
              </p:cNvPr>
              <p:cNvSpPr/>
              <p:nvPr/>
            </p:nvSpPr>
            <p:spPr>
              <a:xfrm>
                <a:off x="3230259" y="1262247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Custom Parts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A9C82F-4F05-4C97-9D48-A54CE7491DF8}"/>
                </a:ext>
              </a:extLst>
            </p:cNvPr>
            <p:cNvSpPr/>
            <p:nvPr/>
          </p:nvSpPr>
          <p:spPr>
            <a:xfrm>
              <a:off x="2867652" y="3043775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Custom Parts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9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71BD8-8852-416E-9B40-07D00FE297D3}"/>
              </a:ext>
            </a:extLst>
          </p:cNvPr>
          <p:cNvSpPr/>
          <p:nvPr/>
        </p:nvSpPr>
        <p:spPr>
          <a:xfrm rot="16200000">
            <a:off x="-1999986" y="2578943"/>
            <a:ext cx="5490818" cy="5132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OPC Root Relationship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B4EC8-BE73-46B1-9A3A-27D9813D8B95}"/>
              </a:ext>
            </a:extLst>
          </p:cNvPr>
          <p:cNvGrpSpPr/>
          <p:nvPr/>
        </p:nvGrpSpPr>
        <p:grpSpPr>
          <a:xfrm>
            <a:off x="1002066" y="368289"/>
            <a:ext cx="3843323" cy="571790"/>
            <a:chOff x="1517073" y="1261668"/>
            <a:chExt cx="3843323" cy="571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9E090D-1865-4FA9-9B4B-64D84A863F11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Thumbnail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86E7EE-6CC6-4257-8BD5-8ACF8E045465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26F64-3155-417A-838D-2629318423E4}"/>
                </a:ext>
              </a:extLst>
            </p:cNvPr>
            <p:cNvSpPr/>
            <p:nvPr/>
          </p:nvSpPr>
          <p:spPr>
            <a:xfrm>
              <a:off x="1891803" y="1261668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Thumbnail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A017B-59F5-4F38-A6B3-B4D9F36F9ACC}"/>
              </a:ext>
            </a:extLst>
          </p:cNvPr>
          <p:cNvGrpSpPr/>
          <p:nvPr/>
        </p:nvGrpSpPr>
        <p:grpSpPr>
          <a:xfrm>
            <a:off x="1019683" y="1109268"/>
            <a:ext cx="3843323" cy="571790"/>
            <a:chOff x="1517073" y="1261668"/>
            <a:chExt cx="3843323" cy="5717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DD0846-EC85-47DB-B610-132EED04273D}"/>
                </a:ext>
              </a:extLst>
            </p:cNvPr>
            <p:cNvSpPr/>
            <p:nvPr/>
          </p:nvSpPr>
          <p:spPr>
            <a:xfrm>
              <a:off x="3230259" y="1261958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Core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42BA6B-B4ED-4FA5-8852-8CAA45770944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75B500-EB57-4508-AFAD-C648E2A40E55}"/>
                </a:ext>
              </a:extLst>
            </p:cNvPr>
            <p:cNvSpPr/>
            <p:nvPr/>
          </p:nvSpPr>
          <p:spPr>
            <a:xfrm>
              <a:off x="1711690" y="1261668"/>
              <a:ext cx="1323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Core properties</a:t>
              </a:r>
              <a:endParaRPr lang="en-US" sz="1400" dirty="0"/>
            </a:p>
          </p:txBody>
        </p:sp>
      </p:grp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4CEA482-FFF5-430E-A61E-B07D3D86FDA4}"/>
              </a:ext>
            </a:extLst>
          </p:cNvPr>
          <p:cNvSpPr/>
          <p:nvPr/>
        </p:nvSpPr>
        <p:spPr>
          <a:xfrm>
            <a:off x="4865262" y="303961"/>
            <a:ext cx="409903" cy="342553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A02F4F-1C4F-4F5D-8371-0F0A838F38AF}"/>
              </a:ext>
            </a:extLst>
          </p:cNvPr>
          <p:cNvSpPr txBox="1"/>
          <p:nvPr/>
        </p:nvSpPr>
        <p:spPr>
          <a:xfrm>
            <a:off x="5458773" y="1791090"/>
            <a:ext cx="19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OPC Package Parts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D0085F-367A-46DA-934D-E69C3B3C031E}"/>
              </a:ext>
            </a:extLst>
          </p:cNvPr>
          <p:cNvGrpSpPr/>
          <p:nvPr/>
        </p:nvGrpSpPr>
        <p:grpSpPr>
          <a:xfrm>
            <a:off x="1002066" y="3909193"/>
            <a:ext cx="8846633" cy="3011730"/>
            <a:chOff x="1002066" y="3909193"/>
            <a:chExt cx="8846633" cy="30117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B2C0ED6-B85E-422D-8DCF-3F9A2C7CC7E1}"/>
                </a:ext>
              </a:extLst>
            </p:cNvPr>
            <p:cNvGrpSpPr/>
            <p:nvPr/>
          </p:nvGrpSpPr>
          <p:grpSpPr>
            <a:xfrm>
              <a:off x="1002066" y="3972123"/>
              <a:ext cx="7004071" cy="687598"/>
              <a:chOff x="1002066" y="4308451"/>
              <a:chExt cx="7004071" cy="68759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08B837-0FAF-4C2F-AFB3-194DB9D33D52}"/>
                  </a:ext>
                </a:extLst>
              </p:cNvPr>
              <p:cNvGrpSpPr/>
              <p:nvPr/>
            </p:nvGrpSpPr>
            <p:grpSpPr>
              <a:xfrm>
                <a:off x="1002066" y="4338026"/>
                <a:ext cx="7004071" cy="571500"/>
                <a:chOff x="1517073" y="1238558"/>
                <a:chExt cx="7004071" cy="57150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79195E7-1277-4D96-9EF1-8909138CF16A}"/>
                    </a:ext>
                  </a:extLst>
                </p:cNvPr>
                <p:cNvCxnSpPr/>
                <p:nvPr/>
              </p:nvCxnSpPr>
              <p:spPr>
                <a:xfrm>
                  <a:off x="1517073" y="1547708"/>
                  <a:ext cx="1713186" cy="0"/>
                </a:xfrm>
                <a:prstGeom prst="straightConnector1">
                  <a:avLst/>
                </a:prstGeom>
                <a:solidFill>
                  <a:srgbClr val="92D050"/>
                </a:solidFill>
                <a:ln w="25400">
                  <a:solidFill>
                    <a:schemeClr val="accent6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4040C5-D0BD-49BB-940F-0C95D48B4B73}"/>
                    </a:ext>
                  </a:extLst>
                </p:cNvPr>
                <p:cNvSpPr/>
                <p:nvPr/>
              </p:nvSpPr>
              <p:spPr>
                <a:xfrm>
                  <a:off x="1928679" y="1261668"/>
                  <a:ext cx="889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3D model</a:t>
                  </a:r>
                  <a:endParaRPr lang="en-US" sz="14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E48993C-3B95-4198-A9DB-D3AA955AF9F9}"/>
                    </a:ext>
                  </a:extLst>
                </p:cNvPr>
                <p:cNvSpPr/>
                <p:nvPr/>
              </p:nvSpPr>
              <p:spPr>
                <a:xfrm>
                  <a:off x="6391007" y="1238558"/>
                  <a:ext cx="2130137" cy="571500"/>
                </a:xfrm>
                <a:prstGeom prst="ellipse">
                  <a:avLst/>
                </a:prstGeom>
                <a:solidFill>
                  <a:srgbClr val="92D050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Print ticket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4F6B23C7-62D3-4553-8F4C-4B208C50456C}"/>
                  </a:ext>
                </a:extLst>
              </p:cNvPr>
              <p:cNvSpPr/>
              <p:nvPr/>
            </p:nvSpPr>
            <p:spPr>
              <a:xfrm>
                <a:off x="2745446" y="4308451"/>
                <a:ext cx="1754375" cy="687598"/>
              </a:xfrm>
              <a:prstGeom prst="roundRect">
                <a:avLst/>
              </a:prstGeom>
              <a:solidFill>
                <a:srgbClr val="92D050"/>
              </a:solidFill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3D Model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B1E6D5-4259-4322-BC59-F71420FCF55E}"/>
                </a:ext>
              </a:extLst>
            </p:cNvPr>
            <p:cNvSpPr txBox="1"/>
            <p:nvPr/>
          </p:nvSpPr>
          <p:spPr>
            <a:xfrm>
              <a:off x="8620093" y="5106563"/>
              <a:ext cx="1228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3D Payload</a:t>
              </a:r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7B5531-E788-4EC7-87ED-86373EDD0A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88" y="4289111"/>
              <a:ext cx="1359912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023D79-82B3-4B1B-B10E-A5044ED5FEA5}"/>
                </a:ext>
              </a:extLst>
            </p:cNvPr>
            <p:cNvSpPr/>
            <p:nvPr/>
          </p:nvSpPr>
          <p:spPr>
            <a:xfrm>
              <a:off x="4645180" y="4003071"/>
              <a:ext cx="1006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Print Ticket</a:t>
              </a:r>
              <a:endParaRPr lang="en-US" sz="1400" dirty="0"/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A61B9398-C1FF-4101-A126-23BE6EAE2A1B}"/>
                </a:ext>
              </a:extLst>
            </p:cNvPr>
            <p:cNvSpPr/>
            <p:nvPr/>
          </p:nvSpPr>
          <p:spPr>
            <a:xfrm>
              <a:off x="8061868" y="3909193"/>
              <a:ext cx="409903" cy="2775389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676D0E1-ED2E-47A5-B801-975BFBD71192}"/>
                </a:ext>
              </a:extLst>
            </p:cNvPr>
            <p:cNvSpPr/>
            <p:nvPr/>
          </p:nvSpPr>
          <p:spPr>
            <a:xfrm>
              <a:off x="1207086" y="5197573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6CAC3B3-B742-4EAB-B552-91370B970365}"/>
                </a:ext>
              </a:extLst>
            </p:cNvPr>
            <p:cNvSpPr/>
            <p:nvPr/>
          </p:nvSpPr>
          <p:spPr>
            <a:xfrm>
              <a:off x="2834661" y="519014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9047C40-CC50-4E70-BA75-FF613341FD8C}"/>
                </a:ext>
              </a:extLst>
            </p:cNvPr>
            <p:cNvSpPr/>
            <p:nvPr/>
          </p:nvSpPr>
          <p:spPr>
            <a:xfrm>
              <a:off x="4462236" y="516473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311FB31-B4BA-4ED6-81A1-1646B0D7DCCE}"/>
                </a:ext>
              </a:extLst>
            </p:cNvPr>
            <p:cNvCxnSpPr>
              <a:cxnSpLocks/>
            </p:cNvCxnSpPr>
            <p:nvPr/>
          </p:nvCxnSpPr>
          <p:spPr>
            <a:xfrm>
              <a:off x="4414537" y="4718168"/>
              <a:ext cx="312112" cy="360359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31EC698-CAAC-4E1A-B97E-BFDFE71B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6535" y="4759949"/>
              <a:ext cx="366053" cy="319296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8C1A6FD-1475-4E35-9458-09E1BE509B33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>
              <a:off x="3622634" y="4659721"/>
              <a:ext cx="0" cy="437624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FDB116A-7341-49D2-9204-5BBA7B4955BE}"/>
                </a:ext>
              </a:extLst>
            </p:cNvPr>
            <p:cNvSpPr/>
            <p:nvPr/>
          </p:nvSpPr>
          <p:spPr>
            <a:xfrm>
              <a:off x="2987061" y="534254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3B30F3-78E1-47AD-BAFC-672B83145C46}"/>
                </a:ext>
              </a:extLst>
            </p:cNvPr>
            <p:cNvSpPr/>
            <p:nvPr/>
          </p:nvSpPr>
          <p:spPr>
            <a:xfrm>
              <a:off x="3139461" y="549494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C4CF75-A8B8-403B-ADAE-9A23D1053358}"/>
                </a:ext>
              </a:extLst>
            </p:cNvPr>
            <p:cNvSpPr/>
            <p:nvPr/>
          </p:nvSpPr>
          <p:spPr>
            <a:xfrm>
              <a:off x="4614636" y="531713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0BD28CD-D910-46EF-92C2-9F0E56266FBD}"/>
                </a:ext>
              </a:extLst>
            </p:cNvPr>
            <p:cNvSpPr/>
            <p:nvPr/>
          </p:nvSpPr>
          <p:spPr>
            <a:xfrm>
              <a:off x="4767036" y="5469535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9FEA7D7-75BB-445A-BA30-4BE5C63573C3}"/>
                </a:ext>
              </a:extLst>
            </p:cNvPr>
            <p:cNvSpPr/>
            <p:nvPr/>
          </p:nvSpPr>
          <p:spPr>
            <a:xfrm>
              <a:off x="1359486" y="5349973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3D Texture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1DF0F7-307B-40C1-A3A1-3459340AD64A}"/>
                </a:ext>
              </a:extLst>
            </p:cNvPr>
            <p:cNvSpPr/>
            <p:nvPr/>
          </p:nvSpPr>
          <p:spPr>
            <a:xfrm>
              <a:off x="1511886" y="5502373"/>
              <a:ext cx="1549326" cy="57150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Object Thumbnail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8368CF-C60A-4B54-B86E-526733AA2275}"/>
                </a:ext>
              </a:extLst>
            </p:cNvPr>
            <p:cNvGrpSpPr/>
            <p:nvPr/>
          </p:nvGrpSpPr>
          <p:grpSpPr>
            <a:xfrm>
              <a:off x="4865126" y="6159597"/>
              <a:ext cx="1549325" cy="761326"/>
              <a:chOff x="4865126" y="6254187"/>
              <a:chExt cx="1549325" cy="761326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87E7A7D-4E6F-4D82-8F3B-9FFDCD2F10BC}"/>
                  </a:ext>
                </a:extLst>
              </p:cNvPr>
              <p:cNvSpPr txBox="1"/>
              <p:nvPr/>
            </p:nvSpPr>
            <p:spPr>
              <a:xfrm>
                <a:off x="5087756" y="6646181"/>
                <a:ext cx="99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image3d</a:t>
                </a:r>
                <a:endParaRPr lang="en-US" dirty="0"/>
              </a:p>
            </p:txBody>
          </p:sp>
          <p:sp>
            <p:nvSpPr>
              <p:cNvPr id="107" name="Right Brace 106">
                <a:extLst>
                  <a:ext uri="{FF2B5EF4-FFF2-40B4-BE49-F238E27FC236}">
                    <a16:creationId xmlns:a16="http://schemas.microsoft.com/office/drawing/2014/main" id="{F70A3E6C-EBC4-4BF0-83C4-2FFB3F21039B}"/>
                  </a:ext>
                </a:extLst>
              </p:cNvPr>
              <p:cNvSpPr/>
              <p:nvPr/>
            </p:nvSpPr>
            <p:spPr>
              <a:xfrm rot="5400000">
                <a:off x="5496354" y="5622959"/>
                <a:ext cx="286870" cy="1549325"/>
              </a:xfrm>
              <a:prstGeom prst="rightBrac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11F90A-CED6-4EC7-993E-0D35B26C1354}"/>
                </a:ext>
              </a:extLst>
            </p:cNvPr>
            <p:cNvGrpSpPr/>
            <p:nvPr/>
          </p:nvGrpSpPr>
          <p:grpSpPr>
            <a:xfrm>
              <a:off x="3139462" y="6159597"/>
              <a:ext cx="1549325" cy="761326"/>
              <a:chOff x="4865126" y="6254187"/>
              <a:chExt cx="1549325" cy="761326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A516A3-8D24-413C-9CA4-F89380421F8F}"/>
                  </a:ext>
                </a:extLst>
              </p:cNvPr>
              <p:cNvSpPr txBox="1"/>
              <p:nvPr/>
            </p:nvSpPr>
            <p:spPr>
              <a:xfrm>
                <a:off x="5087756" y="6646181"/>
                <a:ext cx="99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image3d</a:t>
                </a:r>
                <a:endParaRPr lang="en-US" dirty="0"/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C2B1225F-66E5-4537-9DAD-C0AE3E92B980}"/>
                  </a:ext>
                </a:extLst>
              </p:cNvPr>
              <p:cNvSpPr/>
              <p:nvPr/>
            </p:nvSpPr>
            <p:spPr>
              <a:xfrm rot="5400000">
                <a:off x="5496354" y="5622959"/>
                <a:ext cx="286870" cy="1549325"/>
              </a:xfrm>
              <a:prstGeom prst="rightBrac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326867B-F50A-4064-9B67-191E386F7AA0}"/>
              </a:ext>
            </a:extLst>
          </p:cNvPr>
          <p:cNvGrpSpPr/>
          <p:nvPr/>
        </p:nvGrpSpPr>
        <p:grpSpPr>
          <a:xfrm>
            <a:off x="1002066" y="1939017"/>
            <a:ext cx="3995723" cy="724190"/>
            <a:chOff x="1002066" y="1928507"/>
            <a:chExt cx="3995723" cy="72419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C56EF0A-A962-4353-991C-6B7CAD3E6D3E}"/>
                </a:ext>
              </a:extLst>
            </p:cNvPr>
            <p:cNvGrpSpPr/>
            <p:nvPr/>
          </p:nvGrpSpPr>
          <p:grpSpPr>
            <a:xfrm>
              <a:off x="1002066" y="1928507"/>
              <a:ext cx="3843323" cy="571790"/>
              <a:chOff x="1517073" y="1261668"/>
              <a:chExt cx="3843323" cy="571790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6553E50-5BD2-401C-9EB6-3219F638CFA0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0443D7D-A9D3-433D-A9DC-69999121BDF0}"/>
                  </a:ext>
                </a:extLst>
              </p:cNvPr>
              <p:cNvSpPr/>
              <p:nvPr/>
            </p:nvSpPr>
            <p:spPr>
              <a:xfrm>
                <a:off x="1646451" y="1261668"/>
                <a:ext cx="14544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Digital Signatures</a:t>
                </a:r>
                <a:endParaRPr lang="en-US" sz="140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C5E411E-294E-45B7-A580-A87049985786}"/>
                  </a:ext>
                </a:extLst>
              </p:cNvPr>
              <p:cNvSpPr/>
              <p:nvPr/>
            </p:nvSpPr>
            <p:spPr>
              <a:xfrm>
                <a:off x="3230259" y="1261958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Digital Signature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C8ABA1D-36AD-43E3-939E-C99E5DFDBE31}"/>
                </a:ext>
              </a:extLst>
            </p:cNvPr>
            <p:cNvSpPr/>
            <p:nvPr/>
          </p:nvSpPr>
          <p:spPr>
            <a:xfrm>
              <a:off x="2867652" y="2081197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Digital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153AF7D-C603-4F19-8CF8-81D6988B4364}"/>
              </a:ext>
            </a:extLst>
          </p:cNvPr>
          <p:cNvGrpSpPr/>
          <p:nvPr/>
        </p:nvGrpSpPr>
        <p:grpSpPr>
          <a:xfrm>
            <a:off x="1002066" y="2901595"/>
            <a:ext cx="3995723" cy="724190"/>
            <a:chOff x="1002066" y="2891085"/>
            <a:chExt cx="3995723" cy="72419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3820C3E-CA0B-4BB8-8D7F-A32AA9F8E548}"/>
                </a:ext>
              </a:extLst>
            </p:cNvPr>
            <p:cNvGrpSpPr/>
            <p:nvPr/>
          </p:nvGrpSpPr>
          <p:grpSpPr>
            <a:xfrm>
              <a:off x="1002066" y="2891085"/>
              <a:ext cx="3843323" cy="572079"/>
              <a:chOff x="1517073" y="1261668"/>
              <a:chExt cx="3843323" cy="57207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8C88DD8-6AF0-437B-A5A6-ABE0E418EBC1}"/>
                  </a:ext>
                </a:extLst>
              </p:cNvPr>
              <p:cNvCxnSpPr/>
              <p:nvPr/>
            </p:nvCxnSpPr>
            <p:spPr>
              <a:xfrm>
                <a:off x="1517073" y="1547708"/>
                <a:ext cx="1713186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DCBAB89-DF1C-4720-B751-45A61883ACC0}"/>
                  </a:ext>
                </a:extLst>
              </p:cNvPr>
              <p:cNvSpPr/>
              <p:nvPr/>
            </p:nvSpPr>
            <p:spPr>
              <a:xfrm>
                <a:off x="1753758" y="1261668"/>
                <a:ext cx="12398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Must Preserve</a:t>
                </a:r>
                <a:endParaRPr lang="en-US" sz="1400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F278AEC-84DC-4B48-AC45-04536765664F}"/>
                  </a:ext>
                </a:extLst>
              </p:cNvPr>
              <p:cNvSpPr/>
              <p:nvPr/>
            </p:nvSpPr>
            <p:spPr>
              <a:xfrm>
                <a:off x="3230259" y="1262247"/>
                <a:ext cx="2130137" cy="571500"/>
              </a:xfrm>
              <a:prstGeom prst="ellipse">
                <a:avLst/>
              </a:prstGeom>
              <a:solidFill>
                <a:srgbClr val="CC99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Custom Parts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3B0E55-D55A-480B-BF9E-C272521378E9}"/>
                </a:ext>
              </a:extLst>
            </p:cNvPr>
            <p:cNvSpPr/>
            <p:nvPr/>
          </p:nvSpPr>
          <p:spPr>
            <a:xfrm>
              <a:off x="2867652" y="3043775"/>
              <a:ext cx="2130137" cy="5715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Custom Parts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E6050CD3-90DF-4B7F-8838-661F0896B4CB}"/>
              </a:ext>
            </a:extLst>
          </p:cNvPr>
          <p:cNvSpPr/>
          <p:nvPr/>
        </p:nvSpPr>
        <p:spPr>
          <a:xfrm>
            <a:off x="3291861" y="5647345"/>
            <a:ext cx="1549326" cy="5715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3D Texture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47DC3E-11F5-4323-AA3E-020C3BF69DD5}"/>
              </a:ext>
            </a:extLst>
          </p:cNvPr>
          <p:cNvSpPr/>
          <p:nvPr/>
        </p:nvSpPr>
        <p:spPr>
          <a:xfrm>
            <a:off x="4919436" y="5621935"/>
            <a:ext cx="1549326" cy="57150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3D Texture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Diagonal Corners Rounded 83">
            <a:extLst>
              <a:ext uri="{FF2B5EF4-FFF2-40B4-BE49-F238E27FC236}">
                <a16:creationId xmlns:a16="http://schemas.microsoft.com/office/drawing/2014/main" id="{F6FE0AD5-809D-46B1-A9A6-3B3B1672E9A8}"/>
              </a:ext>
            </a:extLst>
          </p:cNvPr>
          <p:cNvSpPr/>
          <p:nvPr/>
        </p:nvSpPr>
        <p:spPr>
          <a:xfrm>
            <a:off x="1747519" y="3840480"/>
            <a:ext cx="6043931" cy="2597404"/>
          </a:xfrm>
          <a:prstGeom prst="round2DiagRect">
            <a:avLst>
              <a:gd name="adj1" fmla="val 50000"/>
              <a:gd name="adj2" fmla="val 14082"/>
            </a:avLst>
          </a:prstGeom>
          <a:solidFill>
            <a:srgbClr val="EBF1DE"/>
          </a:solidFill>
          <a:ln w="38100">
            <a:solidFill>
              <a:srgbClr val="718F2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71BD8-8852-416E-9B40-07D00FE297D3}"/>
              </a:ext>
            </a:extLst>
          </p:cNvPr>
          <p:cNvSpPr/>
          <p:nvPr/>
        </p:nvSpPr>
        <p:spPr>
          <a:xfrm rot="16200000">
            <a:off x="-2481205" y="3029289"/>
            <a:ext cx="6401365" cy="565181"/>
          </a:xfrm>
          <a:prstGeom prst="roundRect">
            <a:avLst/>
          </a:prstGeom>
          <a:solidFill>
            <a:srgbClr val="B9CDE5"/>
          </a:solidFill>
          <a:ln w="38100">
            <a:solidFill>
              <a:srgbClr val="1E2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Root Relationships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9E090D-1865-4FA9-9B4B-64D84A863F11}"/>
              </a:ext>
            </a:extLst>
          </p:cNvPr>
          <p:cNvSpPr/>
          <p:nvPr/>
        </p:nvSpPr>
        <p:spPr>
          <a:xfrm>
            <a:off x="2715252" y="389600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Thumbnail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E7EE-6CC6-4257-8BD5-8ACF8E045465}"/>
              </a:ext>
            </a:extLst>
          </p:cNvPr>
          <p:cNvCxnSpPr/>
          <p:nvPr/>
        </p:nvCxnSpPr>
        <p:spPr>
          <a:xfrm>
            <a:off x="1002066" y="675350"/>
            <a:ext cx="1713186" cy="0"/>
          </a:xfrm>
          <a:prstGeom prst="straightConnector1">
            <a:avLst/>
          </a:prstGeom>
          <a:ln w="25400">
            <a:solidFill>
              <a:srgbClr val="8065A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926F64-3155-417A-838D-2629318423E4}"/>
              </a:ext>
            </a:extLst>
          </p:cNvPr>
          <p:cNvSpPr/>
          <p:nvPr/>
        </p:nvSpPr>
        <p:spPr>
          <a:xfrm>
            <a:off x="1041431" y="389310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DD0846-EC85-47DB-B610-132EED04273D}"/>
              </a:ext>
            </a:extLst>
          </p:cNvPr>
          <p:cNvSpPr/>
          <p:nvPr/>
        </p:nvSpPr>
        <p:spPr>
          <a:xfrm>
            <a:off x="2732869" y="1130579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Properties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2BA6B-B4ED-4FA5-8852-8CAA45770944}"/>
              </a:ext>
            </a:extLst>
          </p:cNvPr>
          <p:cNvCxnSpPr/>
          <p:nvPr/>
        </p:nvCxnSpPr>
        <p:spPr>
          <a:xfrm>
            <a:off x="1019683" y="1416329"/>
            <a:ext cx="1713186" cy="0"/>
          </a:xfrm>
          <a:prstGeom prst="straightConnector1">
            <a:avLst/>
          </a:prstGeom>
          <a:ln w="25400">
            <a:solidFill>
              <a:srgbClr val="8065A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5B500-EB57-4508-AFAD-C648E2A40E55}"/>
              </a:ext>
            </a:extLst>
          </p:cNvPr>
          <p:cNvSpPr/>
          <p:nvPr/>
        </p:nvSpPr>
        <p:spPr>
          <a:xfrm>
            <a:off x="1077713" y="1130289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Properties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D9F2C6-F186-46DB-8F19-E7422D38D8D9}"/>
              </a:ext>
            </a:extLst>
          </p:cNvPr>
          <p:cNvCxnSpPr/>
          <p:nvPr/>
        </p:nvCxnSpPr>
        <p:spPr>
          <a:xfrm>
            <a:off x="1002066" y="4416999"/>
            <a:ext cx="1713186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rgbClr val="718F2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1B742E2-4993-4D0F-8E45-6BF54B74CC57}"/>
              </a:ext>
            </a:extLst>
          </p:cNvPr>
          <p:cNvSpPr/>
          <p:nvPr/>
        </p:nvSpPr>
        <p:spPr>
          <a:xfrm>
            <a:off x="1142695" y="4130959"/>
            <a:ext cx="95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Model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36322D-6C83-4892-964E-59ECEBB297CD}"/>
              </a:ext>
            </a:extLst>
          </p:cNvPr>
          <p:cNvSpPr/>
          <p:nvPr/>
        </p:nvSpPr>
        <p:spPr>
          <a:xfrm>
            <a:off x="5561284" y="4107849"/>
            <a:ext cx="2130137" cy="571500"/>
          </a:xfrm>
          <a:prstGeom prst="ellipse">
            <a:avLst/>
          </a:prstGeom>
          <a:solidFill>
            <a:srgbClr val="EBF1DE"/>
          </a:solidFill>
          <a:ln w="38100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PrintTicket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5970A43-E08E-4CA6-A5E0-7ACCB55AB37F}"/>
              </a:ext>
            </a:extLst>
          </p:cNvPr>
          <p:cNvSpPr/>
          <p:nvPr/>
        </p:nvSpPr>
        <p:spPr>
          <a:xfrm>
            <a:off x="2731269" y="4093741"/>
            <a:ext cx="1675448" cy="656664"/>
          </a:xfrm>
          <a:prstGeom prst="roundRect">
            <a:avLst/>
          </a:prstGeom>
          <a:solidFill>
            <a:srgbClr val="EBF1DE"/>
          </a:solidFill>
          <a:ln w="34925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92D0F-8FDD-49E4-9BC5-5589286BF021}"/>
              </a:ext>
            </a:extLst>
          </p:cNvPr>
          <p:cNvSpPr txBox="1"/>
          <p:nvPr/>
        </p:nvSpPr>
        <p:spPr>
          <a:xfrm>
            <a:off x="8331714" y="495451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3D Payload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0FDE20-4A11-4F0A-95AF-D885F5169574}"/>
              </a:ext>
            </a:extLst>
          </p:cNvPr>
          <p:cNvCxnSpPr>
            <a:cxnSpLocks/>
          </p:cNvCxnSpPr>
          <p:nvPr/>
        </p:nvCxnSpPr>
        <p:spPr>
          <a:xfrm>
            <a:off x="4418380" y="4395262"/>
            <a:ext cx="1142904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rgbClr val="718F2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A3DD144-0A0F-4819-ABC1-9530A9C0B6FC}"/>
              </a:ext>
            </a:extLst>
          </p:cNvPr>
          <p:cNvSpPr/>
          <p:nvPr/>
        </p:nvSpPr>
        <p:spPr>
          <a:xfrm>
            <a:off x="4409782" y="4109222"/>
            <a:ext cx="1024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PrintTicket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AD35AFA3-FB9B-4DD9-A719-868943007552}"/>
              </a:ext>
            </a:extLst>
          </p:cNvPr>
          <p:cNvSpPr/>
          <p:nvPr/>
        </p:nvSpPr>
        <p:spPr>
          <a:xfrm>
            <a:off x="7840622" y="3840481"/>
            <a:ext cx="284673" cy="2597404"/>
          </a:xfrm>
          <a:prstGeom prst="rightBrace">
            <a:avLst>
              <a:gd name="adj1" fmla="val 60384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36BBF2-DB18-419F-B050-35B32339F40F}"/>
              </a:ext>
            </a:extLst>
          </p:cNvPr>
          <p:cNvCxnSpPr>
            <a:cxnSpLocks/>
          </p:cNvCxnSpPr>
          <p:nvPr/>
        </p:nvCxnSpPr>
        <p:spPr>
          <a:xfrm flipH="1">
            <a:off x="2585881" y="4833412"/>
            <a:ext cx="639648" cy="566112"/>
          </a:xfrm>
          <a:prstGeom prst="straightConnector1">
            <a:avLst/>
          </a:prstGeom>
          <a:solidFill>
            <a:srgbClr val="92D050"/>
          </a:solidFill>
          <a:ln w="25400">
            <a:solidFill>
              <a:srgbClr val="718F2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CE84123-C428-47FE-BE29-21E8B7D33B98}"/>
              </a:ext>
            </a:extLst>
          </p:cNvPr>
          <p:cNvSpPr/>
          <p:nvPr/>
        </p:nvSpPr>
        <p:spPr>
          <a:xfrm>
            <a:off x="4865262" y="326002"/>
            <a:ext cx="409903" cy="3339412"/>
          </a:xfrm>
          <a:prstGeom prst="rightBrace">
            <a:avLst>
              <a:gd name="adj1" fmla="val 65342"/>
              <a:gd name="adj2" fmla="val 50000"/>
            </a:avLst>
          </a:prstGeom>
          <a:ln w="28575">
            <a:solidFill>
              <a:srgbClr val="806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785D1B-C9F0-4363-87F1-DB8D53CE1A6F}"/>
              </a:ext>
            </a:extLst>
          </p:cNvPr>
          <p:cNvSpPr txBox="1"/>
          <p:nvPr/>
        </p:nvSpPr>
        <p:spPr>
          <a:xfrm>
            <a:off x="5458773" y="181104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OPC Package Parts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9BBC0-44D7-4C36-B596-3AF13866DAC2}"/>
              </a:ext>
            </a:extLst>
          </p:cNvPr>
          <p:cNvGrpSpPr/>
          <p:nvPr/>
        </p:nvGrpSpPr>
        <p:grpSpPr>
          <a:xfrm>
            <a:off x="1002066" y="2758655"/>
            <a:ext cx="1713186" cy="307777"/>
            <a:chOff x="1517073" y="1261668"/>
            <a:chExt cx="1713186" cy="30777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F0D3D1-5A6E-4B67-BF1A-88F319A0DA79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8065A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7AA85B-702F-49BD-BC16-79313CC67B84}"/>
                </a:ext>
              </a:extLst>
            </p:cNvPr>
            <p:cNvSpPr/>
            <p:nvPr/>
          </p:nvSpPr>
          <p:spPr>
            <a:xfrm>
              <a:off x="1601152" y="1261668"/>
              <a:ext cx="13388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Must Preserve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3FA9C82F-4F05-4C97-9D48-A54CE7491DF8}"/>
              </a:ext>
            </a:extLst>
          </p:cNvPr>
          <p:cNvSpPr/>
          <p:nvPr/>
        </p:nvSpPr>
        <p:spPr>
          <a:xfrm>
            <a:off x="2867652" y="2911345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Part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0F72CE-5C1C-4D57-A39F-5D037228EDD5}"/>
              </a:ext>
            </a:extLst>
          </p:cNvPr>
          <p:cNvSpPr/>
          <p:nvPr/>
        </p:nvSpPr>
        <p:spPr>
          <a:xfrm>
            <a:off x="3655785" y="5392096"/>
            <a:ext cx="1549326" cy="571500"/>
          </a:xfrm>
          <a:prstGeom prst="ellipse">
            <a:avLst/>
          </a:prstGeom>
          <a:solidFill>
            <a:srgbClr val="EBF1DE"/>
          </a:solidFill>
          <a:ln w="38100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Texture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89F0D0-C897-4504-B255-11F33E8D1850}"/>
              </a:ext>
            </a:extLst>
          </p:cNvPr>
          <p:cNvSpPr/>
          <p:nvPr/>
        </p:nvSpPr>
        <p:spPr>
          <a:xfrm>
            <a:off x="2715252" y="2759234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Part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452BD1-9770-473E-A04E-A28D39AD7D06}"/>
              </a:ext>
            </a:extLst>
          </p:cNvPr>
          <p:cNvGrpSpPr/>
          <p:nvPr/>
        </p:nvGrpSpPr>
        <p:grpSpPr>
          <a:xfrm>
            <a:off x="1002066" y="1887517"/>
            <a:ext cx="1713186" cy="307777"/>
            <a:chOff x="1517073" y="1261668"/>
            <a:chExt cx="1713186" cy="30777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F71CE82-42DE-482E-9AED-864D10EDF55E}"/>
                </a:ext>
              </a:extLst>
            </p:cNvPr>
            <p:cNvCxnSpPr/>
            <p:nvPr/>
          </p:nvCxnSpPr>
          <p:spPr>
            <a:xfrm>
              <a:off x="1517073" y="1547708"/>
              <a:ext cx="1713186" cy="0"/>
            </a:xfrm>
            <a:prstGeom prst="straightConnector1">
              <a:avLst/>
            </a:prstGeom>
            <a:ln w="25400">
              <a:solidFill>
                <a:srgbClr val="8065A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5FC1B6-A90B-45DF-9631-1B4373606818}"/>
                </a:ext>
              </a:extLst>
            </p:cNvPr>
            <p:cNvSpPr/>
            <p:nvPr/>
          </p:nvSpPr>
          <p:spPr>
            <a:xfrm>
              <a:off x="1588857" y="1261668"/>
              <a:ext cx="158889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Signatures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55E3F093-D046-4D0B-9B0D-03BC56FCCF70}"/>
              </a:ext>
            </a:extLst>
          </p:cNvPr>
          <p:cNvSpPr/>
          <p:nvPr/>
        </p:nvSpPr>
        <p:spPr>
          <a:xfrm>
            <a:off x="2867652" y="2040207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DD6A805-5809-4EAD-B66C-BDA6B7EA2BBE}"/>
              </a:ext>
            </a:extLst>
          </p:cNvPr>
          <p:cNvSpPr/>
          <p:nvPr/>
        </p:nvSpPr>
        <p:spPr>
          <a:xfrm>
            <a:off x="2715252" y="1887807"/>
            <a:ext cx="2130137" cy="571500"/>
          </a:xfrm>
          <a:prstGeom prst="ellipse">
            <a:avLst/>
          </a:prstGeom>
          <a:solidFill>
            <a:srgbClr val="E6E0EC"/>
          </a:solidFill>
          <a:ln w="38100">
            <a:solidFill>
              <a:srgbClr val="806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2784C5-A27B-4F16-8739-3BF29CB263A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932720" y="4833412"/>
            <a:ext cx="497728" cy="558684"/>
          </a:xfrm>
          <a:prstGeom prst="straightConnector1">
            <a:avLst/>
          </a:prstGeom>
          <a:solidFill>
            <a:srgbClr val="92D050"/>
          </a:solidFill>
          <a:ln w="25400">
            <a:solidFill>
              <a:srgbClr val="718F2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BC56CEF-7068-4164-8DB8-9EA5D4E2961F}"/>
              </a:ext>
            </a:extLst>
          </p:cNvPr>
          <p:cNvSpPr/>
          <p:nvPr/>
        </p:nvSpPr>
        <p:spPr>
          <a:xfrm>
            <a:off x="2116018" y="5704324"/>
            <a:ext cx="1549326" cy="571500"/>
          </a:xfrm>
          <a:prstGeom prst="ellipse">
            <a:avLst/>
          </a:prstGeom>
          <a:solidFill>
            <a:srgbClr val="EBF1DE"/>
          </a:solidFill>
          <a:ln w="38100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Thumbnail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08172C-F71E-4DA0-A4C1-E3CE70BD5805}"/>
              </a:ext>
            </a:extLst>
          </p:cNvPr>
          <p:cNvSpPr/>
          <p:nvPr/>
        </p:nvSpPr>
        <p:spPr>
          <a:xfrm>
            <a:off x="1963618" y="5551924"/>
            <a:ext cx="1549326" cy="571500"/>
          </a:xfrm>
          <a:prstGeom prst="ellipse">
            <a:avLst/>
          </a:prstGeom>
          <a:solidFill>
            <a:srgbClr val="EBF1DE"/>
          </a:solidFill>
          <a:ln w="38100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Thumbnail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BC947-D1D4-404F-8EBE-1346554C3003}"/>
              </a:ext>
            </a:extLst>
          </p:cNvPr>
          <p:cNvSpPr/>
          <p:nvPr/>
        </p:nvSpPr>
        <p:spPr>
          <a:xfrm>
            <a:off x="1811218" y="5399524"/>
            <a:ext cx="1549326" cy="571500"/>
          </a:xfrm>
          <a:prstGeom prst="ellipse">
            <a:avLst/>
          </a:prstGeom>
          <a:solidFill>
            <a:srgbClr val="EBF1DE"/>
          </a:solidFill>
          <a:ln w="38100">
            <a:solidFill>
              <a:srgbClr val="718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Thumbnail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179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24</cp:revision>
  <dcterms:created xsi:type="dcterms:W3CDTF">2019-06-26T13:57:50Z</dcterms:created>
  <dcterms:modified xsi:type="dcterms:W3CDTF">2019-07-01T13:57:40Z</dcterms:modified>
</cp:coreProperties>
</file>