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85" r:id="rId4"/>
    <p:sldId id="286" r:id="rId5"/>
    <p:sldId id="287" r:id="rId6"/>
    <p:sldId id="284" r:id="rId7"/>
    <p:sldId id="289" r:id="rId8"/>
    <p:sldId id="290" r:id="rId9"/>
    <p:sldId id="291" r:id="rId10"/>
    <p:sldId id="288" r:id="rId11"/>
    <p:sldId id="292" r:id="rId12"/>
    <p:sldId id="293" r:id="rId13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277"/>
            <p14:sldId id="285"/>
            <p14:sldId id="286"/>
            <p14:sldId id="287"/>
            <p14:sldId id="284"/>
            <p14:sldId id="289"/>
            <p14:sldId id="290"/>
            <p14:sldId id="291"/>
            <p14:sldId id="288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99" d="100"/>
          <a:sy n="99" d="100"/>
        </p:scale>
        <p:origin x="720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28th/29th November 2018</a:t>
            </a: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Boston, MA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401 Edgewater Place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Suite 600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Wakefield, 01880 MA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USA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To encode Object boundaries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1B7F1-8C3C-4D19-BEB2-707CED1F6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848" y="2169646"/>
            <a:ext cx="2794000" cy="1442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6DE75-AA43-4760-839B-1DF22895B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To encode materials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D42A2-8DE6-48CB-B634-EB48185211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" y="2149475"/>
            <a:ext cx="392557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6230B-C319-4DC7-8F56-27613B4E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dirty="0">
                <a:latin typeface="Calibri" panose="020F0502020204030204" pitchFamily="34" charset="0"/>
              </a:rPr>
              <a:t>To encode mixing: TODO</a:t>
            </a:r>
          </a:p>
          <a:p>
            <a:pPr marL="342900" indent="-342900">
              <a:buAutoNum type="arabicPeriod" startAt="3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DE9316-204B-4BC7-BD62-78E13AE0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geometric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in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Discrete properties: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Discrete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r>
              <a:rPr lang="en-GB" sz="1400" dirty="0">
                <a:latin typeface="Calibri" panose="020F0502020204030204" pitchFamily="34" charset="0"/>
              </a:rPr>
              <a:t> per location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41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High level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Multiple scalar channels with intensities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between [0,1]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 “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r>
              <a:rPr lang="en-GB" sz="1400" dirty="0">
                <a:latin typeface="Calibri" panose="020F0502020204030204" pitchFamily="34" charset="0"/>
              </a:rPr>
              <a:t> </a:t>
            </a:r>
            <a:r>
              <a:rPr lang="en-GB" sz="1400" dirty="0" err="1">
                <a:latin typeface="Calibri" panose="020F0502020204030204" pitchFamily="34" charset="0"/>
              </a:rPr>
              <a:t>rgb</a:t>
            </a:r>
            <a:r>
              <a:rPr lang="en-GB" sz="1400" dirty="0">
                <a:latin typeface="Calibri" panose="020F0502020204030204" pitchFamily="34" charset="0"/>
              </a:rPr>
              <a:t> R”…)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</a:t>
            </a:r>
          </a:p>
          <a:p>
            <a:r>
              <a:rPr lang="en-GB" sz="1400" b="1" u="sng" dirty="0">
                <a:latin typeface="Calibri" panose="020F0502020204030204" pitchFamily="34" charset="0"/>
              </a:rPr>
              <a:t>OR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Composites: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Multiple scalar channels with intensities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between [0,1]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Each associated with a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Mixing according to their intensity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DAC11-8EE4-43A3-AE48-87D2B7B9DE54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A1D79-5758-4549-9624-3C09ADF8765B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</a:t>
            </a:r>
            <a:r>
              <a:rPr lang="en-GB" sz="1400" dirty="0" err="1">
                <a:latin typeface="Calibri" panose="020F0502020204030204" pitchFamily="34" charset="0"/>
              </a:rPr>
              <a:t>Gray</a:t>
            </a:r>
            <a:r>
              <a:rPr lang="en-GB" sz="1400" dirty="0">
                <a:latin typeface="Calibri" panose="020F0502020204030204" pitchFamily="34" charset="0"/>
              </a:rPr>
              <a:t>, </a:t>
            </a:r>
            <a:r>
              <a:rPr lang="en-GB" sz="1400" dirty="0" err="1">
                <a:latin typeface="Calibri" panose="020F0502020204030204" pitchFamily="34" charset="0"/>
              </a:rPr>
              <a:t>GrayAlpha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48ADC-4143-4A16-AF8E-29A6A01838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3626" y="2715432"/>
            <a:ext cx="2801620" cy="2265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5FFF2-CFCF-45AA-8D51-8A8FA7F6DD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158" y="2221772"/>
            <a:ext cx="3257034" cy="1807951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7704856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707" y="4275435"/>
            <a:ext cx="3060669" cy="8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E07DD-33DE-4387-8F41-0FA1358F53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2" y="2643251"/>
            <a:ext cx="3334385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28BFC-C001-4094-989F-363B545EBD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1840" y="4111816"/>
            <a:ext cx="3644265" cy="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0B00C-9CD4-4617-899D-3D9BC8EB75E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0" y="2149475"/>
            <a:ext cx="3334385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52596-AA63-4C5B-90EE-0EA9954C6F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4973" y="3708044"/>
            <a:ext cx="3644265" cy="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l-PL" sz="1400" dirty="0">
                <a:latin typeface="Calibri" panose="020F0502020204030204" pitchFamily="34" charset="0"/>
              </a:rPr>
              <a:t>Reevaluating them (</a:t>
            </a:r>
            <a:r>
              <a:rPr lang="en-GB" sz="1400" dirty="0">
                <a:latin typeface="Calibri" panose="020F0502020204030204" pitchFamily="34" charset="0"/>
              </a:rPr>
              <a:t>UVW</a:t>
            </a:r>
            <a:r>
              <a:rPr lang="pl-PL" sz="1400" dirty="0">
                <a:latin typeface="Calibri" panose="020F0502020204030204" pitchFamily="34" charset="0"/>
              </a:rPr>
              <a:t> mapping):</a:t>
            </a:r>
          </a:p>
          <a:p>
            <a:r>
              <a:rPr lang="pl-PL" sz="1400" dirty="0">
                <a:latin typeface="Calibri" panose="020F0502020204030204" pitchFamily="34" charset="0"/>
              </a:rPr>
              <a:t>	g(x,y,z) = f(u(x,y,z), v(x,y,z), w(x,y,z))</a:t>
            </a:r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16FC4-2A33-495A-B20B-0B61E0311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16" y="3339331"/>
            <a:ext cx="2956560" cy="79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A0CBE-707A-4F7E-B2EC-E1AFEDCF7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816" y="2258552"/>
            <a:ext cx="3944620" cy="93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Custom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2016-01-11T23:18:52Z</dcterms:created>
  <dcterms:modified xsi:type="dcterms:W3CDTF">2018-11-29T12:58:54Z</dcterms:modified>
</cp:coreProperties>
</file>