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7" r:id="rId5"/>
    <p:sldId id="385" r:id="rId6"/>
    <p:sldId id="400" r:id="rId7"/>
    <p:sldId id="401" r:id="rId8"/>
    <p:sldId id="404" r:id="rId9"/>
    <p:sldId id="402" r:id="rId10"/>
    <p:sldId id="403" r:id="rId11"/>
    <p:sldId id="405" r:id="rId12"/>
    <p:sldId id="4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B4698C2-37B9-414A-B2A1-B3854443E29B}">
          <p14:sldIdLst>
            <p14:sldId id="257"/>
            <p14:sldId id="385"/>
            <p14:sldId id="400"/>
            <p14:sldId id="401"/>
            <p14:sldId id="404"/>
          </p14:sldIdLst>
        </p14:section>
        <p14:section name="Untitled Section" id="{537063D2-FFFD-44B6-9D58-9036F25FAC3E}">
          <p14:sldIdLst>
            <p14:sldId id="402"/>
            <p14:sldId id="403"/>
            <p14:sldId id="405"/>
            <p14:sldId id="4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E990199-BC02-A6FE-8730-356E1783AB17}" name="evansullivan@ntopology.com" initials="ev" userId="S::urn:spo:guest#evansullivan@ntopology.com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936E10-F115-4C7A-B7DD-5D31DB46456D}" v="133" dt="2023-10-10T07:42:18.382"/>
    <p1510:client id="{E5ABBF2E-EFCB-448F-A422-7FD3EB2BF980}" v="3" dt="2024-01-22T08:44:37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9D208-B759-4B6C-8C1C-4F5CEE86E95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3C96F-BD66-43DD-A48D-A07C0E51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3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C16B9B-4B11-4180-AED1-63EE02E1CA30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28600" indent="-228600">
              <a:buAutoNum type="arabicPeriod"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2293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79C113C-6988-4AB0-D0F9-A28B5DBCE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4" r="26569" b="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513788" y="2333297"/>
            <a:ext cx="4840010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de-DE" sz="2000" b="1">
                <a:solidFill>
                  <a:schemeClr val="tx1"/>
                </a:solidFill>
                <a:latin typeface="+mn-lt"/>
                <a:ea typeface="+mn-ea"/>
              </a:rPr>
              <a:t>Implicit Modelling in 3MF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de-DE" sz="2000">
              <a:solidFill>
                <a:schemeClr val="tx1"/>
              </a:solidFill>
              <a:latin typeface="+mn-lt"/>
              <a:ea typeface="+mn-ea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de-DE" sz="2000">
              <a:solidFill>
                <a:schemeClr val="tx1"/>
              </a:solidFill>
              <a:latin typeface="+mn-lt"/>
              <a:ea typeface="+mn-ea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de-DE" sz="2000">
                <a:solidFill>
                  <a:schemeClr val="tx1"/>
                </a:solidFill>
                <a:latin typeface="+mn-lt"/>
                <a:ea typeface="+mn-ea"/>
              </a:rPr>
              <a:t>2024/06/12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de-DE" sz="2000" b="1">
              <a:solidFill>
                <a:schemeClr val="tx1"/>
              </a:solidFill>
              <a:latin typeface="+mn-lt"/>
              <a:ea typeface="+mn-ea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de-DE" sz="2000" b="1">
              <a:solidFill>
                <a:schemeClr val="tx1"/>
              </a:solidFill>
              <a:latin typeface="+mn-lt"/>
              <a:ea typeface="+mn-ea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de-DE" sz="2000" b="1">
                <a:solidFill>
                  <a:schemeClr val="tx1"/>
                </a:solidFill>
                <a:latin typeface="+mn-lt"/>
                <a:ea typeface="+mn-ea"/>
              </a:rPr>
              <a:t>Changes since previous f2f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de-DE" sz="2000" b="1">
              <a:solidFill>
                <a:schemeClr val="tx1"/>
              </a:solidFill>
              <a:latin typeface="+mn-lt"/>
              <a:ea typeface="+mn-ea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de-DE" sz="20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18B1955-5AD4-6B6C-DDCB-FE59202913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293" y="345042"/>
            <a:ext cx="1016130" cy="3359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4EC1-B8B6-FB15-A828-464AB070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F28F-A3C6-9A78-B4A8-176103A15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Brief description of volumetric spec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Separation in two specs/namespaces</a:t>
            </a:r>
          </a:p>
          <a:p>
            <a:pPr lvl="1"/>
            <a:r>
              <a:rPr lang="en-US" dirty="0"/>
              <a:t>New Object </a:t>
            </a:r>
            <a:r>
              <a:rPr lang="en-US" b="1" i="1" dirty="0" err="1"/>
              <a:t>LevelSet</a:t>
            </a:r>
            <a:endParaRPr lang="en-US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XSD schema</a:t>
            </a:r>
          </a:p>
          <a:p>
            <a:pPr lvl="1"/>
            <a:r>
              <a:rPr lang="en-US" dirty="0"/>
              <a:t>Moving Datatypes to implicit to decrease scope of volumetric</a:t>
            </a:r>
          </a:p>
          <a:p>
            <a:pPr lvl="1"/>
            <a:r>
              <a:rPr lang="en-US" dirty="0"/>
              <a:t>Using </a:t>
            </a:r>
            <a:r>
              <a:rPr lang="en-US" b="1" i="1" dirty="0"/>
              <a:t>&lt;groups&gt; </a:t>
            </a:r>
            <a:r>
              <a:rPr lang="en-US" dirty="0"/>
              <a:t>to make it easier to extend the node types in future</a:t>
            </a:r>
          </a:p>
          <a:p>
            <a:pPr lvl="1"/>
            <a:endParaRPr lang="en-US" dirty="0"/>
          </a:p>
          <a:p>
            <a:r>
              <a:rPr lang="en-US" sz="2400" dirty="0"/>
              <a:t>Implicit spec</a:t>
            </a:r>
          </a:p>
          <a:p>
            <a:pPr lvl="1"/>
            <a:r>
              <a:rPr lang="en-US" dirty="0"/>
              <a:t>No forward references</a:t>
            </a:r>
          </a:p>
          <a:p>
            <a:r>
              <a:rPr lang="en-US" sz="2400" dirty="0"/>
              <a:t>Implementation in lib3mf</a:t>
            </a:r>
          </a:p>
        </p:txBody>
      </p:sp>
    </p:spTree>
    <p:extLst>
      <p:ext uri="{BB962C8B-B14F-4D97-AF65-F5344CB8AC3E}">
        <p14:creationId xmlns:p14="http://schemas.microsoft.com/office/powerpoint/2010/main" val="410616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DC0AA2-45F5-E0C8-575B-621C004BEF51}"/>
              </a:ext>
            </a:extLst>
          </p:cNvPr>
          <p:cNvSpPr/>
          <p:nvPr/>
        </p:nvSpPr>
        <p:spPr>
          <a:xfrm>
            <a:off x="9867899" y="5999123"/>
            <a:ext cx="2122711" cy="566619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xmls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privateNamespace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562521-48E6-4878-22E4-12D244B7B9EB}"/>
              </a:ext>
            </a:extLst>
          </p:cNvPr>
          <p:cNvSpPr/>
          <p:nvPr/>
        </p:nvSpPr>
        <p:spPr>
          <a:xfrm>
            <a:off x="9867899" y="5366587"/>
            <a:ext cx="2122711" cy="566619"/>
          </a:xfrm>
          <a:prstGeom prst="roundRect">
            <a:avLst/>
          </a:prstGeom>
          <a:solidFill>
            <a:srgbClr val="0070C0">
              <a:alpha val="1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xmls:implicit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F599BC-8E73-1D40-A8E9-94A9F738E24E}"/>
              </a:ext>
            </a:extLst>
          </p:cNvPr>
          <p:cNvSpPr/>
          <p:nvPr/>
        </p:nvSpPr>
        <p:spPr>
          <a:xfrm>
            <a:off x="9867899" y="4685207"/>
            <a:ext cx="2122711" cy="566619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xmls:volumetric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277AFF-4C31-F5BE-71BC-7A3299751A21}"/>
              </a:ext>
            </a:extLst>
          </p:cNvPr>
          <p:cNvSpPr/>
          <p:nvPr/>
        </p:nvSpPr>
        <p:spPr>
          <a:xfrm>
            <a:off x="2794000" y="1952487"/>
            <a:ext cx="1191859" cy="1095513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82131E-2557-39F4-BDCA-CFEB8E4DFF1B}"/>
              </a:ext>
            </a:extLst>
          </p:cNvPr>
          <p:cNvSpPr/>
          <p:nvPr/>
        </p:nvSpPr>
        <p:spPr>
          <a:xfrm>
            <a:off x="554690" y="2980182"/>
            <a:ext cx="4275928" cy="2633218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0523AA-E75E-1CCA-5450-411A48A89957}"/>
              </a:ext>
            </a:extLst>
          </p:cNvPr>
          <p:cNvSpPr/>
          <p:nvPr/>
        </p:nvSpPr>
        <p:spPr>
          <a:xfrm>
            <a:off x="1874520" y="5613400"/>
            <a:ext cx="919480" cy="1316609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ED3C8D-4DA7-DC88-4ABD-F7B20E61D764}"/>
              </a:ext>
            </a:extLst>
          </p:cNvPr>
          <p:cNvSpPr/>
          <p:nvPr/>
        </p:nvSpPr>
        <p:spPr>
          <a:xfrm>
            <a:off x="9773688" y="-94975"/>
            <a:ext cx="820422" cy="2048256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765194-F18B-8E8B-F968-3992FFE0A6B9}"/>
              </a:ext>
            </a:extLst>
          </p:cNvPr>
          <p:cNvSpPr/>
          <p:nvPr/>
        </p:nvSpPr>
        <p:spPr>
          <a:xfrm>
            <a:off x="4528952" y="-29058"/>
            <a:ext cx="5244736" cy="2878978"/>
          </a:xfrm>
          <a:prstGeom prst="roundRect">
            <a:avLst/>
          </a:prstGeom>
          <a:solidFill>
            <a:srgbClr val="0070C0">
              <a:alpha val="1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404C0C-B156-C949-7240-EADE427C2B5B}"/>
              </a:ext>
            </a:extLst>
          </p:cNvPr>
          <p:cNvSpPr/>
          <p:nvPr/>
        </p:nvSpPr>
        <p:spPr>
          <a:xfrm>
            <a:off x="2794000" y="5614786"/>
            <a:ext cx="1792224" cy="1243214"/>
          </a:xfrm>
          <a:prstGeom prst="roundRect">
            <a:avLst/>
          </a:prstGeom>
          <a:solidFill>
            <a:srgbClr val="0070C0">
              <a:alpha val="1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74FBDE8-2743-7FA1-8DB4-0AC0FABD1DDF}"/>
              </a:ext>
            </a:extLst>
          </p:cNvPr>
          <p:cNvSpPr/>
          <p:nvPr/>
        </p:nvSpPr>
        <p:spPr>
          <a:xfrm>
            <a:off x="861457" y="5649896"/>
            <a:ext cx="1024128" cy="1243214"/>
          </a:xfrm>
          <a:prstGeom prst="roundRect">
            <a:avLst/>
          </a:prstGeom>
          <a:solidFill>
            <a:srgbClr val="0070C0">
              <a:alpha val="1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CD2E80-CDFB-F1AD-526F-E04B55E831F0}"/>
              </a:ext>
            </a:extLst>
          </p:cNvPr>
          <p:cNvGrpSpPr/>
          <p:nvPr/>
        </p:nvGrpSpPr>
        <p:grpSpPr>
          <a:xfrm>
            <a:off x="2159081" y="1894852"/>
            <a:ext cx="1757138" cy="1085330"/>
            <a:chOff x="2159081" y="1894852"/>
            <a:chExt cx="1757138" cy="108533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FB5BFC-5C51-D8B8-211E-7F21B41C469F}"/>
                </a:ext>
              </a:extLst>
            </p:cNvPr>
            <p:cNvSpPr/>
            <p:nvPr/>
          </p:nvSpPr>
          <p:spPr>
            <a:xfrm>
              <a:off x="2898649" y="1952487"/>
              <a:ext cx="1017570" cy="1027695"/>
            </a:xfrm>
            <a:prstGeom prst="rect">
              <a:avLst/>
            </a:prstGeom>
            <a:noFill/>
            <a:ln w="412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B38083-705F-3E15-66A9-0FDAD41BB74F}"/>
                </a:ext>
              </a:extLst>
            </p:cNvPr>
            <p:cNvSpPr txBox="1"/>
            <p:nvPr/>
          </p:nvSpPr>
          <p:spPr>
            <a:xfrm>
              <a:off x="2159081" y="1894852"/>
              <a:ext cx="61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A3BA0CE3-9D89-09DB-4B0D-F63B149A8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542" y="-226609"/>
            <a:ext cx="9808568" cy="7311217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E0B225-AB12-3C16-294C-5A448A0C1F4F}"/>
              </a:ext>
            </a:extLst>
          </p:cNvPr>
          <p:cNvSpPr txBox="1"/>
          <p:nvPr/>
        </p:nvSpPr>
        <p:spPr>
          <a:xfrm>
            <a:off x="6665425" y="2915837"/>
            <a:ext cx="415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Now completely contained in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xmls:implicit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5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F695899-3DE4-493A-F64C-07DE538629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875" r="59336" b="27677"/>
          <a:stretch/>
        </p:blipFill>
        <p:spPr>
          <a:xfrm>
            <a:off x="202637" y="193964"/>
            <a:ext cx="6718088" cy="633561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2078029E-E08A-E803-0006-87CAA46A0EFA}"/>
              </a:ext>
            </a:extLst>
          </p:cNvPr>
          <p:cNvSpPr/>
          <p:nvPr/>
        </p:nvSpPr>
        <p:spPr>
          <a:xfrm rot="2453370">
            <a:off x="2013529" y="2022763"/>
            <a:ext cx="4747491" cy="3962400"/>
          </a:xfrm>
          <a:prstGeom prst="arc">
            <a:avLst/>
          </a:prstGeom>
          <a:ln w="349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8FCEA-64D3-627C-5C38-47D0E499FD69}"/>
              </a:ext>
            </a:extLst>
          </p:cNvPr>
          <p:cNvSpPr txBox="1"/>
          <p:nvPr/>
        </p:nvSpPr>
        <p:spPr>
          <a:xfrm>
            <a:off x="7259501" y="4257593"/>
            <a:ext cx="2624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&lt;</a:t>
            </a:r>
            <a:r>
              <a:rPr lang="en-US" dirty="0" err="1">
                <a:solidFill>
                  <a:srgbClr val="002060"/>
                </a:solidFill>
              </a:rPr>
              <a:t>volumedata</a:t>
            </a:r>
            <a:r>
              <a:rPr lang="en-US" dirty="0">
                <a:solidFill>
                  <a:srgbClr val="002060"/>
                </a:solidFill>
              </a:rPr>
              <a:t>&gt;</a:t>
            </a:r>
          </a:p>
          <a:p>
            <a:r>
              <a:rPr lang="en-US" dirty="0">
                <a:solidFill>
                  <a:srgbClr val="002060"/>
                </a:solidFill>
              </a:rPr>
              <a:t>	&lt;boundary ...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is now a </a:t>
            </a:r>
            <a:r>
              <a:rPr lang="en-US" b="1" i="1" dirty="0">
                <a:solidFill>
                  <a:srgbClr val="002060"/>
                </a:solidFill>
              </a:rPr>
              <a:t>&lt;</a:t>
            </a:r>
            <a:r>
              <a:rPr lang="en-US" b="1" i="1" dirty="0" err="1">
                <a:solidFill>
                  <a:srgbClr val="002060"/>
                </a:solidFill>
              </a:rPr>
              <a:t>levelset</a:t>
            </a:r>
            <a:r>
              <a:rPr lang="en-US" b="1" i="1" dirty="0">
                <a:solidFill>
                  <a:srgbClr val="002060"/>
                </a:solidFill>
              </a:rPr>
              <a:t>&gt;-</a:t>
            </a:r>
            <a:r>
              <a:rPr lang="en-US" dirty="0">
                <a:solidFill>
                  <a:srgbClr val="002060"/>
                </a:solidFill>
              </a:rPr>
              <a:t>object</a:t>
            </a:r>
          </a:p>
        </p:txBody>
      </p: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22A2E25C-A9FF-4CD2-6F33-745375F38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0725" y="294588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3A728B-ABDC-235E-B764-E4A777BC2A84}"/>
              </a:ext>
            </a:extLst>
          </p:cNvPr>
          <p:cNvSpPr/>
          <p:nvPr/>
        </p:nvSpPr>
        <p:spPr>
          <a:xfrm>
            <a:off x="4193309" y="3131127"/>
            <a:ext cx="1182255" cy="665018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0CE70-1B28-E620-8F66-10403365EC69}"/>
              </a:ext>
            </a:extLst>
          </p:cNvPr>
          <p:cNvSpPr txBox="1"/>
          <p:nvPr/>
        </p:nvSpPr>
        <p:spPr>
          <a:xfrm>
            <a:off x="7743868" y="3038605"/>
            <a:ext cx="3907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en-US" b="1" i="1" dirty="0" err="1">
                <a:solidFill>
                  <a:schemeClr val="accent6">
                    <a:lumMod val="50000"/>
                  </a:schemeClr>
                </a:solidFill>
              </a:rPr>
              <a:t>volumedata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&gt;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is now a resource that can be referenced by other objects</a:t>
            </a:r>
          </a:p>
        </p:txBody>
      </p:sp>
    </p:spTree>
    <p:extLst>
      <p:ext uri="{BB962C8B-B14F-4D97-AF65-F5344CB8AC3E}">
        <p14:creationId xmlns:p14="http://schemas.microsoft.com/office/powerpoint/2010/main" val="34831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AEC7-443A-0C1C-8FF8-C79B9541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Content Placeholder 14" descr="A screenshot of a computer&#10;&#10;Description automatically generated">
            <a:extLst>
              <a:ext uri="{FF2B5EF4-FFF2-40B4-BE49-F238E27FC236}">
                <a16:creationId xmlns:a16="http://schemas.microsoft.com/office/drawing/2014/main" id="{D64DD580-E528-ABE5-63A0-C730E2ACA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63" y="87199"/>
            <a:ext cx="7976762" cy="6683602"/>
          </a:xfrm>
        </p:spPr>
      </p:pic>
    </p:spTree>
    <p:extLst>
      <p:ext uri="{BB962C8B-B14F-4D97-AF65-F5344CB8AC3E}">
        <p14:creationId xmlns:p14="http://schemas.microsoft.com/office/powerpoint/2010/main" val="382006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9025-59FC-6177-472C-5F6CC26F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D93E3-C5C8-1513-1D26-501253CAE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 allowing forward references anymore</a:t>
            </a:r>
          </a:p>
          <a:p>
            <a:pPr lvl="1"/>
            <a:r>
              <a:rPr lang="en-US" dirty="0"/>
              <a:t>Enforcing that graphs are acyclic and directed</a:t>
            </a:r>
          </a:p>
          <a:p>
            <a:r>
              <a:rPr lang="en-US" sz="2400" dirty="0"/>
              <a:t>Consequence</a:t>
            </a:r>
          </a:p>
          <a:p>
            <a:pPr lvl="1"/>
            <a:r>
              <a:rPr lang="en-US" dirty="0"/>
              <a:t>Function definitions now have a fixed order:</a:t>
            </a:r>
          </a:p>
          <a:p>
            <a:pPr lvl="2"/>
            <a:r>
              <a:rPr lang="en-US" sz="2400" dirty="0"/>
              <a:t>&lt;in&gt; … &lt;/in&gt; </a:t>
            </a:r>
          </a:p>
          <a:p>
            <a:pPr lvl="2"/>
            <a:r>
              <a:rPr lang="en-US" sz="2400" dirty="0"/>
              <a:t>Nodes in topological order</a:t>
            </a:r>
          </a:p>
          <a:p>
            <a:pPr lvl="2"/>
            <a:r>
              <a:rPr lang="en-US" sz="2400" dirty="0"/>
              <a:t>&lt;out&gt; … &lt;/out&gt;</a:t>
            </a:r>
          </a:p>
        </p:txBody>
      </p:sp>
    </p:spTree>
    <p:extLst>
      <p:ext uri="{BB962C8B-B14F-4D97-AF65-F5344CB8AC3E}">
        <p14:creationId xmlns:p14="http://schemas.microsoft.com/office/powerpoint/2010/main" val="183682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A709-D0AA-175C-4E2D-0447B447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lib3mf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0F2D8-7FB1-56C7-B92E-51DBA331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</a:t>
            </a:r>
            <a:r>
              <a:rPr lang="en-US" b="1" i="1" dirty="0" err="1"/>
              <a:t>levelset</a:t>
            </a:r>
            <a:r>
              <a:rPr lang="en-US" b="1" i="1" dirty="0"/>
              <a:t>&gt;-</a:t>
            </a:r>
            <a:r>
              <a:rPr lang="en-US" dirty="0"/>
              <a:t>object</a:t>
            </a:r>
          </a:p>
          <a:p>
            <a:r>
              <a:rPr lang="en-US" b="1" i="1" dirty="0"/>
              <a:t>&lt;</a:t>
            </a:r>
            <a:r>
              <a:rPr lang="en-US" b="1" i="1" dirty="0" err="1"/>
              <a:t>volumedata</a:t>
            </a:r>
            <a:r>
              <a:rPr lang="en-US" b="1" i="1" dirty="0"/>
              <a:t>&gt; </a:t>
            </a:r>
            <a:r>
              <a:rPr lang="en-US" dirty="0"/>
              <a:t>as resource</a:t>
            </a:r>
          </a:p>
          <a:p>
            <a:r>
              <a:rPr lang="en-US" dirty="0"/>
              <a:t>Minor changes to naming and node types</a:t>
            </a:r>
          </a:p>
          <a:p>
            <a:r>
              <a:rPr lang="en-US" dirty="0"/>
              <a:t>Order of function elements</a:t>
            </a:r>
          </a:p>
          <a:p>
            <a:pPr lvl="1"/>
            <a:r>
              <a:rPr lang="en-US" dirty="0"/>
              <a:t>Order of nodes and resources is a responsibility of the producer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7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4FD2-501B-C4DC-96E5-6FEE0414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an Evaluator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9BA-E342-08DF-9C04-1E2507E9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Separate lib that uses lib3mf</a:t>
            </a:r>
          </a:p>
          <a:p>
            <a:pPr lvl="1"/>
            <a:r>
              <a:rPr lang="en-US" dirty="0"/>
              <a:t>Maybe integrated inside lib3mf</a:t>
            </a:r>
          </a:p>
          <a:p>
            <a:r>
              <a:rPr lang="en-US" dirty="0"/>
              <a:t>Parse Graph</a:t>
            </a:r>
          </a:p>
          <a:p>
            <a:r>
              <a:rPr lang="en-US" dirty="0"/>
              <a:t>(</a:t>
            </a:r>
            <a:r>
              <a:rPr lang="en-US" dirty="0" err="1"/>
              <a:t>x,y,z</a:t>
            </a:r>
            <a:r>
              <a:rPr lang="en-US" dirty="0"/>
              <a:t>) -&gt; field value</a:t>
            </a:r>
          </a:p>
          <a:p>
            <a:pPr lvl="1"/>
            <a:r>
              <a:rPr lang="en-US" dirty="0"/>
              <a:t>Object tree</a:t>
            </a:r>
          </a:p>
          <a:p>
            <a:pPr lvl="1"/>
            <a:r>
              <a:rPr lang="en-US" dirty="0"/>
              <a:t>Implement functionFromImage3D (Filtering, </a:t>
            </a:r>
            <a:r>
              <a:rPr lang="en-US" dirty="0" err="1"/>
              <a:t>Tilestyle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Signed and unsigned Distance to mesh (maybe slow)</a:t>
            </a:r>
          </a:p>
          <a:p>
            <a:pPr lvl="1"/>
            <a:endParaRPr lang="en-US" dirty="0"/>
          </a:p>
          <a:p>
            <a:r>
              <a:rPr lang="en-US" dirty="0"/>
              <a:t>Converter from implicit to volumetric (image3d)</a:t>
            </a:r>
          </a:p>
          <a:p>
            <a:r>
              <a:rPr lang="en-US" dirty="0"/>
              <a:t>Simple Contour 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7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12C8-9CA3-7EC9-D097-EFE54E10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9A53-48E0-6A83-E34B-81B6CFD3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Freeze Schema</a:t>
            </a:r>
          </a:p>
          <a:p>
            <a:r>
              <a:rPr lang="en-US" dirty="0"/>
              <a:t>Polish description</a:t>
            </a:r>
          </a:p>
          <a:p>
            <a:r>
              <a:rPr lang="en-US" dirty="0"/>
              <a:t>Implement reference </a:t>
            </a:r>
            <a:r>
              <a:rPr lang="en-US" dirty="0" err="1"/>
              <a:t>cpu</a:t>
            </a:r>
            <a:r>
              <a:rPr lang="en-US" dirty="0"/>
              <a:t> evaluator</a:t>
            </a:r>
          </a:p>
          <a:p>
            <a:r>
              <a:rPr lang="en-US" dirty="0" err="1"/>
              <a:t>Paraview-AddIn</a:t>
            </a:r>
            <a:r>
              <a:rPr lang="en-US" dirty="0"/>
              <a:t> or </a:t>
            </a:r>
            <a:r>
              <a:rPr lang="en-US" dirty="0" err="1"/>
              <a:t>openvdb</a:t>
            </a:r>
            <a:r>
              <a:rPr lang="en-US" dirty="0"/>
              <a:t> export or </a:t>
            </a:r>
            <a:r>
              <a:rPr lang="en-US" dirty="0" err="1"/>
              <a:t>vtk</a:t>
            </a:r>
            <a:r>
              <a:rPr lang="en-US" dirty="0"/>
              <a:t> or </a:t>
            </a:r>
            <a:r>
              <a:rPr lang="en-US" dirty="0" err="1"/>
              <a:t>binvox</a:t>
            </a:r>
            <a:r>
              <a:rPr lang="en-US" dirty="0"/>
              <a:t> or anything loadable by </a:t>
            </a:r>
            <a:r>
              <a:rPr lang="en-US" dirty="0" err="1"/>
              <a:t>paraview</a:t>
            </a:r>
            <a:endParaRPr lang="en-US" dirty="0"/>
          </a:p>
          <a:p>
            <a:r>
              <a:rPr lang="en-US" dirty="0"/>
              <a:t>Provide “Viewer” to </a:t>
            </a:r>
            <a:r>
              <a:rPr lang="en-US" dirty="0" err="1"/>
              <a:t>QualityLogic</a:t>
            </a:r>
            <a:endParaRPr lang="en-US" dirty="0"/>
          </a:p>
          <a:p>
            <a:pPr lvl="1"/>
            <a:r>
              <a:rPr lang="en-US" dirty="0"/>
              <a:t>Simple Examples</a:t>
            </a:r>
          </a:p>
          <a:p>
            <a:pPr lvl="1"/>
            <a:endParaRPr lang="en-US" dirty="0"/>
          </a:p>
          <a:p>
            <a:r>
              <a:rPr lang="en-US" dirty="0"/>
              <a:t>Release at CDFAM</a:t>
            </a:r>
          </a:p>
        </p:txBody>
      </p:sp>
    </p:spTree>
    <p:extLst>
      <p:ext uri="{BB962C8B-B14F-4D97-AF65-F5344CB8AC3E}">
        <p14:creationId xmlns:p14="http://schemas.microsoft.com/office/powerpoint/2010/main" val="279783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45EA5AFB5A384FBC5E2C181AEF6C43" ma:contentTypeVersion="3" ma:contentTypeDescription="Create a new document." ma:contentTypeScope="" ma:versionID="bb3dc9e2fe70f7a273574b4a87945376">
  <xsd:schema xmlns:xsd="http://www.w3.org/2001/XMLSchema" xmlns:xs="http://www.w3.org/2001/XMLSchema" xmlns:p="http://schemas.microsoft.com/office/2006/metadata/properties" xmlns:ns2="2e779b9e-d6b3-498e-b0cc-50adafdd3524" targetNamespace="http://schemas.microsoft.com/office/2006/metadata/properties" ma:root="true" ma:fieldsID="1143d112c09e06e8f0f117524dd5e911" ns2:_="">
    <xsd:import namespace="2e779b9e-d6b3-498e-b0cc-50adafdd35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79b9e-d6b3-498e-b0cc-50adafdd35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DE9D61-67F7-489B-9667-1735BD6F07E7}">
  <ds:schemaRefs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2e779b9e-d6b3-498e-b0cc-50adafdd352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6234762-82E7-424C-854A-518547F22D60}">
  <ds:schemaRefs>
    <ds:schemaRef ds:uri="2e779b9e-d6b3-498e-b0cc-50adafdd35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7BE77D2-AFE8-4ED0-9B6A-C2768452CC0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b9f04c7-27a3-4ed9-84ba-e970f8f33dd0}" enabled="0" method="" siteId="{4b9f04c7-27a3-4ed9-84ba-e970f8f33dd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269</Words>
  <Application>Microsoft Office PowerPoint</Application>
  <PresentationFormat>Widescreen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Outline</vt:lpstr>
      <vt:lpstr>PowerPoint Presentation</vt:lpstr>
      <vt:lpstr>PowerPoint Presentation</vt:lpstr>
      <vt:lpstr>PowerPoint Presentation</vt:lpstr>
      <vt:lpstr>Implicit Spec</vt:lpstr>
      <vt:lpstr>Implementation in lib3mf</vt:lpstr>
      <vt:lpstr>How to get an Evaluator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Orend, Jan</dc:creator>
  <cp:lastModifiedBy>Orend, Jan</cp:lastModifiedBy>
  <cp:revision>50</cp:revision>
  <dcterms:created xsi:type="dcterms:W3CDTF">2023-02-08T16:51:08Z</dcterms:created>
  <dcterms:modified xsi:type="dcterms:W3CDTF">2024-06-12T14:22:37Z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0x010100CC45EA5AFB5A384FBC5E2C181AEF6C43</vt:lpwstr>
  </property>
</Properties>
</file>