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oot" initials="Ro" lastIdx="1" clrIdx="0">
    <p:extLst>
      <p:ext uri="{19B8F6BF-5375-455C-9EA6-DF929625EA0E}">
        <p15:presenceInfo xmlns:p15="http://schemas.microsoft.com/office/powerpoint/2012/main" userId="R 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21:30:17.9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717E-5C16-4F66-8B9A-E12FC128BB4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5D397-13F6-40F0-BFC6-90BF24781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EEE39-C36C-4441-9757-C88CF4EA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0874E-818B-41AC-A081-221273C3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BF645-531D-4210-9577-F084D3BF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119D69E-45C4-41EB-959B-466A1E71785D}" type="datetimeFigureOut">
              <a:rPr lang="ko-KR" altLang="en-US" smtClean="0"/>
              <a:pPr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DB88-9621-40B2-B84D-BE8CB23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004E1-AF80-4C8B-A83C-F0CDB730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5B824D0-4228-47B1-837C-B6E3BA4D7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54376-9016-4477-BF9E-A3CC6AD2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EA51C-9FC9-411A-8AD1-B5E0CF23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ADB0-B0B9-4BB3-9BFC-8DBEAB42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D690A-81B4-4C72-A8FA-8902220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48BA-0018-4EFE-B8EB-A87B214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05AEF6-E7F2-47F1-A588-19CFA1D5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89F20-7CE9-4467-97F6-AC1A2D68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A14A6-ADBD-41B1-AF7F-9FD18218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0D039-EE41-4BD0-8FBB-4A8A9AD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2E226-16D8-4A9C-A9E3-B29B62FB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824C-48D4-4392-9B66-AA0D865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955C3-2EB0-44B3-A0A1-7470F28E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41C4F-AE61-4358-993E-1A3FB9B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119D69E-45C4-41EB-959B-466A1E71785D}" type="datetimeFigureOut">
              <a:rPr lang="ko-KR" altLang="en-US" smtClean="0"/>
              <a:pPr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1D10C-2598-4A59-9D2B-E9BE0414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1D989-5025-4A63-89DB-81D5B9CC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5B824D0-4228-47B1-837C-B6E3BA4D7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4293-79E9-4009-ACCB-25C3F29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0F4A7-E2BB-40D4-8D80-1F8827B4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5EA3E-EB7A-4D4D-B988-9DC92F78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119D69E-45C4-41EB-959B-466A1E71785D}" type="datetimeFigureOut">
              <a:rPr lang="ko-KR" altLang="en-US" smtClean="0"/>
              <a:pPr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789D-C5D5-4152-A19A-B905096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D116A-DBF7-49D7-83A9-59B24C19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5B824D0-4228-47B1-837C-B6E3BA4D7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F2C86-2E91-4FE0-B9D1-0CA046D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5F07C-0DCF-4A7B-9E17-135F1059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5675B-596E-41A9-8B10-2626D583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FD59A-EE95-4613-97A1-21306503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10F64-86C2-4E3B-909A-F86A8A6C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2C3D8-127A-47A9-A693-F74C6C09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01CD-90FD-4668-9C00-1AC138A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6994E-EE06-422B-AF0D-851B1EDE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FC71D-5143-4F05-91D8-CA46174E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AAC59-10D0-4DDE-8ECA-2419D9A70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CA030A-64AC-46A2-9123-483124B2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B6006-F473-4D30-8F1D-87E320FD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6646F-00EC-498A-B54E-3381CED9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8A35AE-B255-4299-B86A-3B74F82B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BE39-4EE9-4210-9E31-7A0A99E0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1352F-6214-409D-8FBA-8001E55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18032-386F-4FF4-9FB8-AC0A80D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5F5CA-A2A4-466B-AB23-BF74B915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9A0DB-E88E-4D55-A420-858DE234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8D8B8-652C-4883-BC65-C497F5EB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33D34-69DE-49A4-B7FE-B1B851DF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3714-9A8C-47CF-98F4-F0DD1136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1601-318E-47A2-A962-0D27D59E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13FFB-0A18-45B9-BBB1-291B1238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7C57F-01CD-488B-B723-7500D83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AAD9F-D95B-461B-AC95-E022E0B7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CB6DE-5CAE-4673-BCD3-9A11DCB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CBC2-B8FB-47A2-B7C0-F208442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97C25-D1A3-4E9F-8E74-54B65F5B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FB3A7-9D5F-4F68-86BA-9C5A08B5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BFABF-4698-4239-9EE8-E7193081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17D01-7B9A-4782-95BC-80FA920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19454-482D-4FEC-ADCF-D8F4E45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863D8-23A8-41D8-B58B-99171EDE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C87C1-A6D7-4D84-ADD4-5602C668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A0269-1464-4F11-90C5-073968634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D69E-45C4-41EB-959B-466A1E71785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497D5-C92F-4607-8604-498BAC137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B8616-2D5D-4630-8869-712EB5BF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E87E-1515-45EB-B5DC-0CA2FB478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972"/>
            <a:ext cx="9144000" cy="2387600"/>
          </a:xfrm>
        </p:spPr>
        <p:txBody>
          <a:bodyPr/>
          <a:lstStyle/>
          <a:p>
            <a:r>
              <a:rPr lang="ko-KR" altLang="en-US" dirty="0"/>
              <a:t>온라인클래스 자동 </a:t>
            </a:r>
            <a:r>
              <a:rPr lang="ko-KR" altLang="en-US" dirty="0" err="1"/>
              <a:t>접속기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34DCA-897F-498C-BC10-708D37E30EC1}"/>
              </a:ext>
            </a:extLst>
          </p:cNvPr>
          <p:cNvSpPr txBox="1"/>
          <p:nvPr/>
        </p:nvSpPr>
        <p:spPr>
          <a:xfrm>
            <a:off x="8956645" y="3967993"/>
            <a:ext cx="342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20322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이현우</a:t>
            </a:r>
          </a:p>
        </p:txBody>
      </p:sp>
    </p:spTree>
    <p:extLst>
      <p:ext uri="{BB962C8B-B14F-4D97-AF65-F5344CB8AC3E}">
        <p14:creationId xmlns:p14="http://schemas.microsoft.com/office/powerpoint/2010/main" val="199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제2형 중증급성호흡기증후군 코로나바이러스 - 위키백과, 우리 모두의 ...">
            <a:extLst>
              <a:ext uri="{FF2B5EF4-FFF2-40B4-BE49-F238E27FC236}">
                <a16:creationId xmlns:a16="http://schemas.microsoft.com/office/drawing/2014/main" id="{988D1F23-19C0-49CB-8A8E-1137C2EB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7" y="1762671"/>
            <a:ext cx="3317846" cy="33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스크 가격 하루 만에 '15배'…정부 단속 착수 (2020.01.31/뉴스투데이 ...">
            <a:extLst>
              <a:ext uri="{FF2B5EF4-FFF2-40B4-BE49-F238E27FC236}">
                <a16:creationId xmlns:a16="http://schemas.microsoft.com/office/drawing/2014/main" id="{39734894-B985-4056-BC3D-F57BC87E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82" y="1545571"/>
            <a:ext cx="6696635" cy="37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방 근황 | 유머 게시판 | 루리웹">
            <a:extLst>
              <a:ext uri="{FF2B5EF4-FFF2-40B4-BE49-F238E27FC236}">
                <a16:creationId xmlns:a16="http://schemas.microsoft.com/office/drawing/2014/main" id="{D192ED77-CCFC-4ACC-8208-F146D30A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6" y="957629"/>
            <a:ext cx="3754948" cy="49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3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교육의 중심 EBS">
            <a:extLst>
              <a:ext uri="{FF2B5EF4-FFF2-40B4-BE49-F238E27FC236}">
                <a16:creationId xmlns:a16="http://schemas.microsoft.com/office/drawing/2014/main" id="{5A46D208-F4C6-4532-AB2C-502C5707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99" y="1092853"/>
            <a:ext cx="4210660" cy="23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use Google Meet video calls within Google Classroom ...">
            <a:extLst>
              <a:ext uri="{FF2B5EF4-FFF2-40B4-BE49-F238E27FC236}">
                <a16:creationId xmlns:a16="http://schemas.microsoft.com/office/drawing/2014/main" id="{ED381FF3-6443-407B-86A5-31724F09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86" y="1947161"/>
            <a:ext cx="5189899" cy="27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모두가 개발자가 된다 | goorm">
            <a:extLst>
              <a:ext uri="{FF2B5EF4-FFF2-40B4-BE49-F238E27FC236}">
                <a16:creationId xmlns:a16="http://schemas.microsoft.com/office/drawing/2014/main" id="{D67EB42E-921E-4A1D-9D7D-86C7776C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1271"/>
            <a:ext cx="4604756" cy="239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clipse Logos and Artwork | The Eclipse Foundation">
            <a:extLst>
              <a:ext uri="{FF2B5EF4-FFF2-40B4-BE49-F238E27FC236}">
                <a16:creationId xmlns:a16="http://schemas.microsoft.com/office/drawing/2014/main" id="{8BA7A0F9-1A86-41B6-A7B8-09AF44B5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16" y="713535"/>
            <a:ext cx="6197695" cy="14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07DCE-8D11-4064-A1BB-51E86D7C5E32}"/>
              </a:ext>
            </a:extLst>
          </p:cNvPr>
          <p:cNvSpPr txBox="1"/>
          <p:nvPr/>
        </p:nvSpPr>
        <p:spPr>
          <a:xfrm>
            <a:off x="815789" y="1149109"/>
            <a:ext cx="3039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D1355-C62C-48AF-8202-1C77309C6437}"/>
              </a:ext>
            </a:extLst>
          </p:cNvPr>
          <p:cNvSpPr txBox="1"/>
          <p:nvPr/>
        </p:nvSpPr>
        <p:spPr>
          <a:xfrm>
            <a:off x="815788" y="3578544"/>
            <a:ext cx="517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외부 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</p:txBody>
      </p:sp>
      <p:pic>
        <p:nvPicPr>
          <p:cNvPr id="3076" name="Picture 4" descr="Chrome | Google Blog">
            <a:extLst>
              <a:ext uri="{FF2B5EF4-FFF2-40B4-BE49-F238E27FC236}">
                <a16:creationId xmlns:a16="http://schemas.microsoft.com/office/drawing/2014/main" id="{3928FA9F-459D-4536-9969-EE1254E0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39" y="2886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icons - Free vector icons - Free SVG, PSD, PNG, EPS, Ai ...">
            <a:extLst>
              <a:ext uri="{FF2B5EF4-FFF2-40B4-BE49-F238E27FC236}">
                <a16:creationId xmlns:a16="http://schemas.microsoft.com/office/drawing/2014/main" id="{C333170E-45C9-47CD-91AD-2661F5CA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69" y="2886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F9FE22-9BEA-4471-83D8-DC8B892F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07" y="311956"/>
            <a:ext cx="4515480" cy="5839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BA6852-4510-4DBB-99CA-F463889C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91" y="1550894"/>
            <a:ext cx="2425319" cy="4716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D3CAB1-F279-4361-B23C-451EC908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10" y="2892780"/>
            <a:ext cx="1595719" cy="2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6989C5-EE2C-4ED0-9831-E307DDBF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460759"/>
            <a:ext cx="8869013" cy="5201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CC2110-923A-47ED-A109-7701A543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557" y="1543767"/>
            <a:ext cx="1552792" cy="1762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181BD9-4B9C-43F8-A055-4D55ADD9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115" y="1989592"/>
            <a:ext cx="704948" cy="171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6FDEF8-2D3E-43A5-AE00-1DF9A56AC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89" y="2075329"/>
            <a:ext cx="6681861" cy="37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D2A235-99E7-44C9-ACAB-47952030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0" y="1244313"/>
            <a:ext cx="4036349" cy="1597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62E195-F9F8-47FD-9BF7-AB893557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94" y="1424707"/>
            <a:ext cx="1473962" cy="1901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C51242-40A4-459D-A298-3B0933EB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86" y="2149028"/>
            <a:ext cx="1100291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</vt:lpstr>
      <vt:lpstr>맑은 고딕</vt:lpstr>
      <vt:lpstr>Arial</vt:lpstr>
      <vt:lpstr>Office 테마</vt:lpstr>
      <vt:lpstr>온라인클래스 자동 접속기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클래스룸 자동 접속기</dc:title>
  <dc:creator>R oot</dc:creator>
  <cp:lastModifiedBy>R oot</cp:lastModifiedBy>
  <cp:revision>16</cp:revision>
  <dcterms:created xsi:type="dcterms:W3CDTF">2020-08-22T08:15:34Z</dcterms:created>
  <dcterms:modified xsi:type="dcterms:W3CDTF">2020-08-23T13:09:55Z</dcterms:modified>
</cp:coreProperties>
</file>