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2B954-311F-B921-80DB-5ECBEF15E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7B1C0-5DD0-603D-10A6-27686F1DB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7998C-2E45-3344-65B5-3982A8B8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FCB5F-48CB-2C52-129B-0692E90F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0EDE24-EF0D-DCA8-D7BF-416ABFF7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653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06903-4E78-E2C4-BA55-9890A04E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9EAFA-5F76-7486-1946-3CD00F0DA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AFA30-E21A-C976-326F-5155AF8A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2525F8-782B-338B-65CA-4F5827AC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A6507-43D8-7264-4601-44F6A18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131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682D3E-8F7C-F2B4-4402-E55F800B8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1DC6B6-9189-8688-8E10-C856CEFC1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13B79-4097-F1A3-9621-0D720F73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591874-6FD5-754A-4039-E55ECBEC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E00FA9-C79E-3130-5014-01400C7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366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F4397-227F-9E41-11BB-B75A0E36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A12E0-87A9-9830-5DCF-3F5DD05F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C3839-5BE8-CF3B-BFBE-C5ED524E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462DB0-803D-C4D6-7EC6-0B61A417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97FF6-60C0-ED4A-FA39-3842668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414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E2593-741B-4D45-7E90-09C71BE8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C6812E-81C1-6A45-D8B9-EBD28E11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89432-5419-FDA6-FDA4-576EBBAB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19B5A-7558-AADA-B90F-0EE221B2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4303F-38CE-D1DC-6F3A-D502762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69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266E7-3370-5070-CD36-59788507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E5F03-31B9-C3BB-D037-92E766761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470408-1E26-1170-D51E-B41FE930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DDF715-9D52-07AB-C4A0-EB454F3C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5D15D8-AD97-4D67-B3D4-96C34D98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36A447-9273-BFB7-1BEC-3D0B8FB8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59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38A34-932B-4336-C6A6-648D721F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8F28B0-435D-2CB1-894A-2A3CDFDA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1E86D0-809C-28B1-767F-D14F824E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EF6923-F7F7-8E60-37D4-20CE98306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9134FE-4AD1-2C05-3B31-B2D7BF21C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B60273-4B9B-3566-4A92-D12C2493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EA9109-617D-EA97-2553-EF3D01A6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99A13D-7947-F3AD-A2C9-90F59125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763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00A1-BBD6-7E2E-C75F-458E589C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80C606-81F0-6D9B-736C-794C325E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3C89DC-039D-59B8-7565-5AF55C3F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8CEE99-8321-D396-0D0C-6A114220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025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597CA1-6767-204D-FD09-9D40FBCC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79A09E-F941-FD2F-2A17-A0AE11A5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D4C0B5-0685-7A8A-538A-635D535D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93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71F12-2EE7-F9CF-10DF-BCCDC7BA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D456E-75D4-32D0-0567-5386B1F3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FA21A9-79CE-A2F1-6943-E655946C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EE8EE-F3AC-2C1A-C497-B17067C9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8B504-7EFC-9BF2-B284-97888247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9BE4B-FF46-8F60-A3C6-C0F7259F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9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F9BE6-24A4-543E-F17D-7D267E71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F7197C-AFCC-E689-A342-C32758E42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FE3CD9-73AE-36B8-6CAC-1C941AA3E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B9558-4EB1-2AE2-4BB1-0742453A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5BA9E2-8593-302F-23A4-C0D766F6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D6111C-4578-2F73-2A72-81D9563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342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5362E6-5606-2DD9-72D5-781D5C4F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7CAC5-CC0B-E873-A6A2-074DA158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54A7DA-9472-2CA6-BBB9-CE310EC11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D456B-B4D1-4CAC-9A21-F644782D6F5F}" type="datetimeFigureOut">
              <a:rPr lang="es-AR" smtClean="0"/>
              <a:t>5/6/2022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4BB8E-1748-0AE6-8104-F1AE4C9D7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D8295-FCC4-B866-EC9B-FE25F3BD9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73EE-5563-4A63-BF13-7A9F70430C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836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641209F-3E7E-5AF8-DA69-2F8BC9663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-189218"/>
            <a:ext cx="12191980" cy="6856718"/>
          </a:xfrm>
          <a:prstGeom prst="rect">
            <a:avLst/>
          </a:prstGeom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BB8C2A90-0B53-AC8F-1B68-EED38940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314950"/>
            <a:ext cx="676275" cy="673633"/>
          </a:xfrm>
          <a:prstGeom prst="rect">
            <a:avLst/>
          </a:prstGeom>
        </p:spPr>
      </p:pic>
      <p:pic>
        <p:nvPicPr>
          <p:cNvPr id="9" name="Imagen 8" descr="Forma, Círculo&#10;&#10;Descripción generada automáticamente">
            <a:extLst>
              <a:ext uri="{FF2B5EF4-FFF2-40B4-BE49-F238E27FC236}">
                <a16:creationId xmlns:a16="http://schemas.microsoft.com/office/drawing/2014/main" id="{7DF28D95-EB8C-47C4-C383-6DB02912B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419224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56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Ivan SNAIDER</dc:creator>
  <cp:lastModifiedBy>Matias Ivan SNAIDER</cp:lastModifiedBy>
  <cp:revision>1</cp:revision>
  <dcterms:created xsi:type="dcterms:W3CDTF">2022-06-06T00:17:48Z</dcterms:created>
  <dcterms:modified xsi:type="dcterms:W3CDTF">2022-06-06T00:28:09Z</dcterms:modified>
</cp:coreProperties>
</file>