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0"/>
    </p:embeddedFont>
    <p:embeddedFont>
      <p:font typeface="Microsoft GothicNeo" panose="020B0500000101010101" pitchFamily="50" charset="-127"/>
      <p:regular r:id="rId11"/>
      <p:bold r:id="rId12"/>
    </p:embeddedFont>
    <p:embeddedFont>
      <p:font typeface="Microsoft GothicNeo Light" panose="020B0300000101010101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9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7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7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A3D11060-E0DB-C2CF-4938-82BD6B7C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7" r="-1" b="1018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8F695A-7EE7-D361-6248-FD79F5DE0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리듬게임</a:t>
            </a:r>
            <a:br>
              <a:rPr lang="en-US" altLang="ko-KR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도움말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A9786-3186-6F07-7906-1340FB8A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727" y="5796795"/>
            <a:ext cx="1926921" cy="547686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800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담당자 </a:t>
            </a:r>
            <a:r>
              <a:rPr lang="en-US" altLang="ko-KR" sz="1800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김희선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문서작업 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D6630-D5A6-ED12-D7D9-79E2D5C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69414"/>
            <a:ext cx="10968372" cy="4579295"/>
          </a:xfrm>
        </p:spPr>
        <p:txBody>
          <a:bodyPr/>
          <a:lstStyle/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시작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자동으로 문서작업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워드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진행됩니다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하지만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문서작업 도중에 오류가 발생합니다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플레이어는 오류가 발생할 때마다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최대한 빨리 단축키를 눌러줘서 오류를 해결해야 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오류를 해결하면서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제한시간 안에 문서작업을 끝내야 게임을 클리어하실 수 있습니다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단축키를 틀렸을 경우엔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HP(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개씩 깎입니다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단축키를 너무 늦게 눌러서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제한 시간안에 문서작업을 끝내지 못했거나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HP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모두 소진된다면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오버입니다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6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D5BE419-7708-EBF6-B501-16D52EA6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뒤로가기 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D6630-D5A6-ED12-D7D9-79E2D5C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87624"/>
            <a:ext cx="11295543" cy="2074330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실수로 작업을 진행시켰거나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작업으로 돌아가고 싶을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endParaRPr lang="ko-KR" altLang="en-US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532934" y="2420224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573984" y="2427477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549712" y="242420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Ctrl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1682224" y="2529520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498755" y="2420224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541333" y="2427477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515533" y="242420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749D3-5175-E570-4875-831222D87DF4}"/>
              </a:ext>
            </a:extLst>
          </p:cNvPr>
          <p:cNvSpPr txBox="1"/>
          <p:nvPr/>
        </p:nvSpPr>
        <p:spPr>
          <a:xfrm>
            <a:off x="2951760" y="2780552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ㅋ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5158EF-6889-5668-38A8-970C1DC8CD7E}"/>
              </a:ext>
            </a:extLst>
          </p:cNvPr>
          <p:cNvSpPr/>
          <p:nvPr/>
        </p:nvSpPr>
        <p:spPr>
          <a:xfrm>
            <a:off x="6237986" y="3278279"/>
            <a:ext cx="300037" cy="186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B2D60-343D-6502-04C5-3F1BDF995E94}"/>
              </a:ext>
            </a:extLst>
          </p:cNvPr>
          <p:cNvSpPr/>
          <p:nvPr/>
        </p:nvSpPr>
        <p:spPr>
          <a:xfrm>
            <a:off x="6721380" y="3054442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F74722-83BC-083F-03D8-0286961E57D7}"/>
              </a:ext>
            </a:extLst>
          </p:cNvPr>
          <p:cNvCxnSpPr>
            <a:cxnSpLocks/>
          </p:cNvCxnSpPr>
          <p:nvPr/>
        </p:nvCxnSpPr>
        <p:spPr>
          <a:xfrm>
            <a:off x="3672580" y="2780552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16E1E9-CCD0-CA3C-1C83-73AABF5B71D6}"/>
              </a:ext>
            </a:extLst>
          </p:cNvPr>
          <p:cNvSpPr txBox="1"/>
          <p:nvPr/>
        </p:nvSpPr>
        <p:spPr>
          <a:xfrm>
            <a:off x="4646868" y="2621053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뒤로가기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2CE79-14E7-78C8-CD12-655EED93115C}"/>
              </a:ext>
            </a:extLst>
          </p:cNvPr>
          <p:cNvSpPr txBox="1"/>
          <p:nvPr/>
        </p:nvSpPr>
        <p:spPr>
          <a:xfrm>
            <a:off x="436912" y="325623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C35D3-ECFD-371A-31C7-2EC9238F477D}"/>
              </a:ext>
            </a:extLst>
          </p:cNvPr>
          <p:cNvSpPr txBox="1"/>
          <p:nvPr/>
        </p:nvSpPr>
        <p:spPr>
          <a:xfrm>
            <a:off x="2404261" y="325623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49FDF3-C458-4DFC-4E30-6AA99B3D0356}"/>
              </a:ext>
            </a:extLst>
          </p:cNvPr>
          <p:cNvCxnSpPr>
            <a:cxnSpLocks/>
          </p:cNvCxnSpPr>
          <p:nvPr/>
        </p:nvCxnSpPr>
        <p:spPr>
          <a:xfrm>
            <a:off x="573984" y="3557136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FDE6BB-1227-0ECB-AFE1-048B0B806CF1}"/>
              </a:ext>
            </a:extLst>
          </p:cNvPr>
          <p:cNvCxnSpPr>
            <a:cxnSpLocks/>
          </p:cNvCxnSpPr>
          <p:nvPr/>
        </p:nvCxnSpPr>
        <p:spPr>
          <a:xfrm>
            <a:off x="2758359" y="356552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글자 크기 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D6630-D5A6-ED12-D7D9-79E2D5C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83197"/>
            <a:ext cx="11295543" cy="2074568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글자 크기를 줄이거나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키우는 등 크기 조절할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532934" y="2462437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573984" y="2469690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549712" y="2466416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Ctrl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F8EC2A6-5A5B-D658-B0EB-2B582854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1682224" y="2571733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498755" y="1833787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541333" y="1841040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515533" y="1837766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&lt;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5158EF-6889-5668-38A8-970C1DC8CD7E}"/>
              </a:ext>
            </a:extLst>
          </p:cNvPr>
          <p:cNvSpPr/>
          <p:nvPr/>
        </p:nvSpPr>
        <p:spPr>
          <a:xfrm>
            <a:off x="6237171" y="3275898"/>
            <a:ext cx="300037" cy="186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B2D60-343D-6502-04C5-3F1BDF995E94}"/>
              </a:ext>
            </a:extLst>
          </p:cNvPr>
          <p:cNvSpPr/>
          <p:nvPr/>
        </p:nvSpPr>
        <p:spPr>
          <a:xfrm>
            <a:off x="8280309" y="3052061"/>
            <a:ext cx="202406" cy="186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84C3BF-409D-0434-A81B-15960E63595E}"/>
              </a:ext>
            </a:extLst>
          </p:cNvPr>
          <p:cNvSpPr/>
          <p:nvPr/>
        </p:nvSpPr>
        <p:spPr>
          <a:xfrm>
            <a:off x="2498755" y="3018481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3216877-E8C9-32A0-8BAA-E6611896079E}"/>
              </a:ext>
            </a:extLst>
          </p:cNvPr>
          <p:cNvSpPr/>
          <p:nvPr/>
        </p:nvSpPr>
        <p:spPr>
          <a:xfrm>
            <a:off x="2541333" y="3025734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C64CA-45FE-9ACD-F8B5-2913E77D729E}"/>
              </a:ext>
            </a:extLst>
          </p:cNvPr>
          <p:cNvSpPr txBox="1"/>
          <p:nvPr/>
        </p:nvSpPr>
        <p:spPr>
          <a:xfrm>
            <a:off x="2515533" y="3022460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&gt;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FA5E30-04A2-54A9-84B5-806F7F20A198}"/>
              </a:ext>
            </a:extLst>
          </p:cNvPr>
          <p:cNvSpPr/>
          <p:nvPr/>
        </p:nvSpPr>
        <p:spPr>
          <a:xfrm>
            <a:off x="8506198" y="3052061"/>
            <a:ext cx="202406" cy="186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FE8356-7FF7-CA2C-88C2-1C46607FD8E2}"/>
              </a:ext>
            </a:extLst>
          </p:cNvPr>
          <p:cNvCxnSpPr>
            <a:cxnSpLocks/>
          </p:cNvCxnSpPr>
          <p:nvPr/>
        </p:nvCxnSpPr>
        <p:spPr>
          <a:xfrm>
            <a:off x="3672580" y="2196847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F97D9F-C34D-0354-CF51-7FA093D8E157}"/>
              </a:ext>
            </a:extLst>
          </p:cNvPr>
          <p:cNvSpPr txBox="1"/>
          <p:nvPr/>
        </p:nvSpPr>
        <p:spPr>
          <a:xfrm>
            <a:off x="4462944" y="1900835"/>
            <a:ext cx="14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 작게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04CA4E-B7BB-8D96-1F6B-BC206A33DF42}"/>
              </a:ext>
            </a:extLst>
          </p:cNvPr>
          <p:cNvCxnSpPr>
            <a:cxnSpLocks/>
          </p:cNvCxnSpPr>
          <p:nvPr/>
        </p:nvCxnSpPr>
        <p:spPr>
          <a:xfrm>
            <a:off x="3672580" y="333966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40CAF1-EC6A-529A-06E1-E5A6BABB81D0}"/>
              </a:ext>
            </a:extLst>
          </p:cNvPr>
          <p:cNvSpPr txBox="1"/>
          <p:nvPr/>
        </p:nvSpPr>
        <p:spPr>
          <a:xfrm>
            <a:off x="4462944" y="3043648"/>
            <a:ext cx="14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 크게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3BDDCD-940F-0DE5-D435-9D2C6336131B}"/>
              </a:ext>
            </a:extLst>
          </p:cNvPr>
          <p:cNvSpPr txBox="1"/>
          <p:nvPr/>
        </p:nvSpPr>
        <p:spPr>
          <a:xfrm>
            <a:off x="436912" y="3299945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77CCFA-196B-906D-0607-6DE8018A1497}"/>
              </a:ext>
            </a:extLst>
          </p:cNvPr>
          <p:cNvSpPr txBox="1"/>
          <p:nvPr/>
        </p:nvSpPr>
        <p:spPr>
          <a:xfrm>
            <a:off x="2404261" y="2671295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&lt;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34EBD-7B1D-08A7-80C4-BDC6A73171C8}"/>
              </a:ext>
            </a:extLst>
          </p:cNvPr>
          <p:cNvSpPr txBox="1"/>
          <p:nvPr/>
        </p:nvSpPr>
        <p:spPr>
          <a:xfrm>
            <a:off x="3121286" y="216571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69593-AE96-EBEF-F4CF-D72167778E87}"/>
              </a:ext>
            </a:extLst>
          </p:cNvPr>
          <p:cNvSpPr txBox="1"/>
          <p:nvPr/>
        </p:nvSpPr>
        <p:spPr>
          <a:xfrm>
            <a:off x="3121286" y="3348201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988F617-7E82-B2AB-A26A-97E3C21D499E}"/>
              </a:ext>
            </a:extLst>
          </p:cNvPr>
          <p:cNvSpPr txBox="1"/>
          <p:nvPr/>
        </p:nvSpPr>
        <p:spPr>
          <a:xfrm>
            <a:off x="2404261" y="3862512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&gt;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id="{8B509BB1-24B9-31CF-BB2C-CEA4C16B97A3}"/>
              </a:ext>
            </a:extLst>
          </p:cNvPr>
          <p:cNvCxnSpPr>
            <a:cxnSpLocks/>
          </p:cNvCxnSpPr>
          <p:nvPr/>
        </p:nvCxnSpPr>
        <p:spPr>
          <a:xfrm>
            <a:off x="573984" y="3591148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F00E9ED5-E96A-1B2D-21BA-9BCAB6029A20}"/>
              </a:ext>
            </a:extLst>
          </p:cNvPr>
          <p:cNvCxnSpPr>
            <a:cxnSpLocks/>
          </p:cNvCxnSpPr>
          <p:nvPr/>
        </p:nvCxnSpPr>
        <p:spPr>
          <a:xfrm>
            <a:off x="2758359" y="295390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160A3AD6-A941-8B0D-3EA0-688CFF84F624}"/>
              </a:ext>
            </a:extLst>
          </p:cNvPr>
          <p:cNvCxnSpPr>
            <a:cxnSpLocks/>
          </p:cNvCxnSpPr>
          <p:nvPr/>
        </p:nvCxnSpPr>
        <p:spPr>
          <a:xfrm>
            <a:off x="2758359" y="4145122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2FBA8958-E9D8-B4AD-1B2F-B59325D1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대소문자 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D6630-D5A6-ED12-D7D9-79E2D5C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83539"/>
            <a:ext cx="11295543" cy="2078021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영어로 작성할 때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앞 글자만 대문자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대문자로 바꿀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예를 들어서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소문자로 적은 단어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(hello)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해당 단축키를 사용해서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앞 글자만 대문자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(Hello)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바꾸고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또 한번 눌러주면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모두 대문자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(HELLO)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바뀌게 됩니다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또 대문자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(HELLO)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해당 단축키를 눌러주면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소문자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(hello)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됩니다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이렇게 반복됩니다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540428" y="2420224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581478" y="2427477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557206" y="242420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Shift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1689718" y="2529520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506249" y="2420224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548827" y="2427477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523027" y="242420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F3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5158EF-6889-5668-38A8-970C1DC8CD7E}"/>
              </a:ext>
            </a:extLst>
          </p:cNvPr>
          <p:cNvSpPr/>
          <p:nvPr/>
        </p:nvSpPr>
        <p:spPr>
          <a:xfrm>
            <a:off x="6228936" y="3050357"/>
            <a:ext cx="474284" cy="20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B2D60-343D-6502-04C5-3F1BDF995E94}"/>
              </a:ext>
            </a:extLst>
          </p:cNvPr>
          <p:cNvSpPr/>
          <p:nvPr/>
        </p:nvSpPr>
        <p:spPr>
          <a:xfrm>
            <a:off x="7115174" y="2156495"/>
            <a:ext cx="214313" cy="169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7BCAA3-3687-D319-01D1-0D67824E0C5E}"/>
              </a:ext>
            </a:extLst>
          </p:cNvPr>
          <p:cNvCxnSpPr>
            <a:cxnSpLocks/>
          </p:cNvCxnSpPr>
          <p:nvPr/>
        </p:nvCxnSpPr>
        <p:spPr>
          <a:xfrm>
            <a:off x="573984" y="3557136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24A5BD-E215-3BC4-1BBB-34A773F07F43}"/>
              </a:ext>
            </a:extLst>
          </p:cNvPr>
          <p:cNvCxnSpPr>
            <a:cxnSpLocks/>
          </p:cNvCxnSpPr>
          <p:nvPr/>
        </p:nvCxnSpPr>
        <p:spPr>
          <a:xfrm>
            <a:off x="2758359" y="356552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11DED6-E1F6-2AC5-3B6E-07A641B54B07}"/>
              </a:ext>
            </a:extLst>
          </p:cNvPr>
          <p:cNvCxnSpPr>
            <a:cxnSpLocks/>
          </p:cNvCxnSpPr>
          <p:nvPr/>
        </p:nvCxnSpPr>
        <p:spPr>
          <a:xfrm>
            <a:off x="3672580" y="2780552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8E0FA0-BBA9-4C44-5521-DA47EB31D019}"/>
              </a:ext>
            </a:extLst>
          </p:cNvPr>
          <p:cNvSpPr txBox="1"/>
          <p:nvPr/>
        </p:nvSpPr>
        <p:spPr>
          <a:xfrm>
            <a:off x="4646868" y="2503607"/>
            <a:ext cx="109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대소문자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전환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DAE63-9822-21BE-6B4C-62657325C0F3}"/>
              </a:ext>
            </a:extLst>
          </p:cNvPr>
          <p:cNvSpPr txBox="1"/>
          <p:nvPr/>
        </p:nvSpPr>
        <p:spPr>
          <a:xfrm>
            <a:off x="436912" y="325623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쉬프트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990219-145C-574A-6CB3-06DC82C608D2}"/>
              </a:ext>
            </a:extLst>
          </p:cNvPr>
          <p:cNvSpPr txBox="1"/>
          <p:nvPr/>
        </p:nvSpPr>
        <p:spPr>
          <a:xfrm>
            <a:off x="2404261" y="325623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F3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F2BEECFD-A610-50C3-A347-5F99C40A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글자 색깔 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D6630-D5A6-ED12-D7D9-79E2D5C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026717"/>
            <a:ext cx="11312321" cy="2221991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글자 색깔을 다시 원색으로 바꿀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예를 들어서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검정색에서 빨간색으로 칠해진 글자를 해당 단축키를 사용하여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원래 검정색으로 다시 바뀝니다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4D3CDD-3FF0-8232-119D-0A2040D99CE3}"/>
              </a:ext>
            </a:extLst>
          </p:cNvPr>
          <p:cNvSpPr/>
          <p:nvPr/>
        </p:nvSpPr>
        <p:spPr>
          <a:xfrm>
            <a:off x="532934" y="1971413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B23340-25B2-A819-E56A-B00BEC37E382}"/>
              </a:ext>
            </a:extLst>
          </p:cNvPr>
          <p:cNvSpPr/>
          <p:nvPr/>
        </p:nvSpPr>
        <p:spPr>
          <a:xfrm>
            <a:off x="573984" y="1978666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F2165-0A52-EB07-7C6C-5537CE499595}"/>
              </a:ext>
            </a:extLst>
          </p:cNvPr>
          <p:cNvSpPr txBox="1"/>
          <p:nvPr/>
        </p:nvSpPr>
        <p:spPr>
          <a:xfrm>
            <a:off x="549712" y="1975392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Ctrl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A22AB2BE-441D-40C0-DDAD-0AC5B927DEAD}"/>
              </a:ext>
            </a:extLst>
          </p:cNvPr>
          <p:cNvSpPr/>
          <p:nvPr/>
        </p:nvSpPr>
        <p:spPr>
          <a:xfrm>
            <a:off x="1682224" y="2080709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CE99D1-C517-133E-444C-ED91221287DB}"/>
              </a:ext>
            </a:extLst>
          </p:cNvPr>
          <p:cNvSpPr/>
          <p:nvPr/>
        </p:nvSpPr>
        <p:spPr>
          <a:xfrm>
            <a:off x="2498755" y="1971413"/>
            <a:ext cx="294237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B92DD6-DB65-060A-54E9-A877034D5897}"/>
              </a:ext>
            </a:extLst>
          </p:cNvPr>
          <p:cNvSpPr/>
          <p:nvPr/>
        </p:nvSpPr>
        <p:spPr>
          <a:xfrm>
            <a:off x="2541332" y="1978666"/>
            <a:ext cx="2856211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45BD1-2428-44BD-2FE4-18D7679EA996}"/>
              </a:ext>
            </a:extLst>
          </p:cNvPr>
          <p:cNvSpPr txBox="1"/>
          <p:nvPr/>
        </p:nvSpPr>
        <p:spPr>
          <a:xfrm>
            <a:off x="2515533" y="1975392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Space Bar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5158EF-6889-5668-38A8-970C1DC8CD7E}"/>
              </a:ext>
            </a:extLst>
          </p:cNvPr>
          <p:cNvSpPr/>
          <p:nvPr/>
        </p:nvSpPr>
        <p:spPr>
          <a:xfrm>
            <a:off x="6238876" y="3278279"/>
            <a:ext cx="300037" cy="186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971807-DB31-0A9B-1170-1427166DC017}"/>
              </a:ext>
            </a:extLst>
          </p:cNvPr>
          <p:cNvSpPr/>
          <p:nvPr/>
        </p:nvSpPr>
        <p:spPr>
          <a:xfrm>
            <a:off x="7108905" y="3278279"/>
            <a:ext cx="1339770" cy="186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D8B841-893E-1F34-6D2E-87CF37BEEE7F}"/>
              </a:ext>
            </a:extLst>
          </p:cNvPr>
          <p:cNvCxnSpPr>
            <a:cxnSpLocks/>
          </p:cNvCxnSpPr>
          <p:nvPr/>
        </p:nvCxnSpPr>
        <p:spPr>
          <a:xfrm>
            <a:off x="707936" y="3468093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D8DFC-9654-5442-21E2-3B2FF061EF34}"/>
              </a:ext>
            </a:extLst>
          </p:cNvPr>
          <p:cNvSpPr txBox="1"/>
          <p:nvPr/>
        </p:nvSpPr>
        <p:spPr>
          <a:xfrm>
            <a:off x="1682224" y="3308594"/>
            <a:ext cx="20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 색깔 바꾸기</a:t>
            </a:r>
          </a:p>
        </p:txBody>
      </p:sp>
    </p:spTree>
    <p:extLst>
      <p:ext uri="{BB962C8B-B14F-4D97-AF65-F5344CB8AC3E}">
        <p14:creationId xmlns:p14="http://schemas.microsoft.com/office/powerpoint/2010/main" val="1886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글자 굵게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기울게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밑줄 단축키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13F40E24-C8D4-28F7-1783-632DD305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B2D60-343D-6502-04C5-3F1BDF995E94}"/>
              </a:ext>
            </a:extLst>
          </p:cNvPr>
          <p:cNvSpPr/>
          <p:nvPr/>
        </p:nvSpPr>
        <p:spPr>
          <a:xfrm>
            <a:off x="7612858" y="3054225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BD2D3D7-1C27-7D62-5F3D-12CB4744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512574"/>
            <a:ext cx="11295543" cy="848986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글자를 굵게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기울게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밑줄 로 바꿀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A42B20-CB71-482E-B18C-7EBBA89FB8ED}"/>
              </a:ext>
            </a:extLst>
          </p:cNvPr>
          <p:cNvSpPr/>
          <p:nvPr/>
        </p:nvSpPr>
        <p:spPr>
          <a:xfrm>
            <a:off x="6237171" y="3275898"/>
            <a:ext cx="300037" cy="186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8E7B77-23A9-34A5-DD4B-57DE8D555F3A}"/>
              </a:ext>
            </a:extLst>
          </p:cNvPr>
          <p:cNvSpPr/>
          <p:nvPr/>
        </p:nvSpPr>
        <p:spPr>
          <a:xfrm>
            <a:off x="8136392" y="2606977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FC432B-9EC4-2D75-E36C-E8F15B858A57}"/>
              </a:ext>
            </a:extLst>
          </p:cNvPr>
          <p:cNvSpPr/>
          <p:nvPr/>
        </p:nvSpPr>
        <p:spPr>
          <a:xfrm>
            <a:off x="7913678" y="2608565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13B6B0-CAAF-CDDA-EAC7-B8419C4AB531}"/>
              </a:ext>
            </a:extLst>
          </p:cNvPr>
          <p:cNvSpPr/>
          <p:nvPr/>
        </p:nvSpPr>
        <p:spPr>
          <a:xfrm>
            <a:off x="540428" y="2992165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126568C-8FE9-A335-E978-8C6BD1A65FE9}"/>
              </a:ext>
            </a:extLst>
          </p:cNvPr>
          <p:cNvSpPr/>
          <p:nvPr/>
        </p:nvSpPr>
        <p:spPr>
          <a:xfrm>
            <a:off x="581478" y="2999418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80947-6ACE-2263-4751-F46337365986}"/>
              </a:ext>
            </a:extLst>
          </p:cNvPr>
          <p:cNvSpPr txBox="1"/>
          <p:nvPr/>
        </p:nvSpPr>
        <p:spPr>
          <a:xfrm>
            <a:off x="557206" y="299614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Ctrl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AF447838-BCB1-32FD-5DA2-B7585FB62E35}"/>
              </a:ext>
            </a:extLst>
          </p:cNvPr>
          <p:cNvSpPr/>
          <p:nvPr/>
        </p:nvSpPr>
        <p:spPr>
          <a:xfrm>
            <a:off x="1689718" y="3101461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0C1D7-DECD-4CE9-0887-79CC8635C2BF}"/>
              </a:ext>
            </a:extLst>
          </p:cNvPr>
          <p:cNvSpPr/>
          <p:nvPr/>
        </p:nvSpPr>
        <p:spPr>
          <a:xfrm>
            <a:off x="2506249" y="179589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D28514-D318-3493-476B-6C6F6A8303A6}"/>
              </a:ext>
            </a:extLst>
          </p:cNvPr>
          <p:cNvSpPr/>
          <p:nvPr/>
        </p:nvSpPr>
        <p:spPr>
          <a:xfrm>
            <a:off x="2548827" y="180315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C5032-5B48-6B3B-2B34-B1EDC822F0AF}"/>
              </a:ext>
            </a:extLst>
          </p:cNvPr>
          <p:cNvSpPr txBox="1"/>
          <p:nvPr/>
        </p:nvSpPr>
        <p:spPr>
          <a:xfrm>
            <a:off x="2523027" y="17998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BBDD330-362D-7FDB-71E3-A757482D1ED3}"/>
              </a:ext>
            </a:extLst>
          </p:cNvPr>
          <p:cNvCxnSpPr>
            <a:cxnSpLocks/>
          </p:cNvCxnSpPr>
          <p:nvPr/>
        </p:nvCxnSpPr>
        <p:spPr>
          <a:xfrm>
            <a:off x="573984" y="4129077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04043F-D391-ED10-1A3B-5C20A1797952}"/>
              </a:ext>
            </a:extLst>
          </p:cNvPr>
          <p:cNvCxnSpPr>
            <a:cxnSpLocks/>
          </p:cNvCxnSpPr>
          <p:nvPr/>
        </p:nvCxnSpPr>
        <p:spPr>
          <a:xfrm>
            <a:off x="2758359" y="2890866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76E7814-4595-D094-126C-691CADAEABDC}"/>
              </a:ext>
            </a:extLst>
          </p:cNvPr>
          <p:cNvCxnSpPr>
            <a:cxnSpLocks/>
          </p:cNvCxnSpPr>
          <p:nvPr/>
        </p:nvCxnSpPr>
        <p:spPr>
          <a:xfrm>
            <a:off x="3672580" y="216921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8EA23A9-5863-3B8C-4706-79488A0387F5}"/>
              </a:ext>
            </a:extLst>
          </p:cNvPr>
          <p:cNvSpPr txBox="1"/>
          <p:nvPr/>
        </p:nvSpPr>
        <p:spPr>
          <a:xfrm>
            <a:off x="4646868" y="2009711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굵게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5A166F0-18C7-D7A2-C1CC-DA6247C20B55}"/>
              </a:ext>
            </a:extLst>
          </p:cNvPr>
          <p:cNvSpPr txBox="1"/>
          <p:nvPr/>
        </p:nvSpPr>
        <p:spPr>
          <a:xfrm>
            <a:off x="436912" y="3828171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58DDE51-C1D6-1ABE-A556-346957384979}"/>
              </a:ext>
            </a:extLst>
          </p:cNvPr>
          <p:cNvSpPr txBox="1"/>
          <p:nvPr/>
        </p:nvSpPr>
        <p:spPr>
          <a:xfrm>
            <a:off x="2404261" y="261512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3FE4A5D-DFE6-1C22-5E3B-033071C7F558}"/>
              </a:ext>
            </a:extLst>
          </p:cNvPr>
          <p:cNvSpPr txBox="1"/>
          <p:nvPr/>
        </p:nvSpPr>
        <p:spPr>
          <a:xfrm>
            <a:off x="2951760" y="2160628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ㅠ</a:t>
            </a:r>
          </a:p>
        </p:txBody>
      </p:sp>
      <p:sp>
        <p:nvSpPr>
          <p:cNvPr id="1030" name="사각형: 둥근 모서리 1029">
            <a:extLst>
              <a:ext uri="{FF2B5EF4-FFF2-40B4-BE49-F238E27FC236}">
                <a16:creationId xmlns:a16="http://schemas.microsoft.com/office/drawing/2014/main" id="{FC237291-8B4C-A1F2-5DDD-E84DDAE46342}"/>
              </a:ext>
            </a:extLst>
          </p:cNvPr>
          <p:cNvSpPr/>
          <p:nvPr/>
        </p:nvSpPr>
        <p:spPr>
          <a:xfrm>
            <a:off x="2506249" y="3038648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9B7446F3-E5FE-15C1-FCEA-C811FFA6AE25}"/>
              </a:ext>
            </a:extLst>
          </p:cNvPr>
          <p:cNvSpPr/>
          <p:nvPr/>
        </p:nvSpPr>
        <p:spPr>
          <a:xfrm>
            <a:off x="2548827" y="3045901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ABDB942-BEC8-130A-8877-F5F369EC1D56}"/>
              </a:ext>
            </a:extLst>
          </p:cNvPr>
          <p:cNvSpPr txBox="1"/>
          <p:nvPr/>
        </p:nvSpPr>
        <p:spPr>
          <a:xfrm>
            <a:off x="2523027" y="304262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DF00C053-A237-9ED5-E235-FE913E9B7663}"/>
              </a:ext>
            </a:extLst>
          </p:cNvPr>
          <p:cNvCxnSpPr>
            <a:cxnSpLocks/>
          </p:cNvCxnSpPr>
          <p:nvPr/>
        </p:nvCxnSpPr>
        <p:spPr>
          <a:xfrm>
            <a:off x="2758359" y="413361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A74172E-96D0-5191-A54A-CC73D97843DA}"/>
              </a:ext>
            </a:extLst>
          </p:cNvPr>
          <p:cNvSpPr txBox="1"/>
          <p:nvPr/>
        </p:nvSpPr>
        <p:spPr>
          <a:xfrm>
            <a:off x="2404261" y="385787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F46DF0-144D-A17B-3942-75AFEFF27340}"/>
              </a:ext>
            </a:extLst>
          </p:cNvPr>
          <p:cNvSpPr txBox="1"/>
          <p:nvPr/>
        </p:nvSpPr>
        <p:spPr>
          <a:xfrm>
            <a:off x="2951760" y="3403377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ㅕ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E8939CC9-19B0-D42E-A337-4829D2859B2A}"/>
              </a:ext>
            </a:extLst>
          </p:cNvPr>
          <p:cNvSpPr/>
          <p:nvPr/>
        </p:nvSpPr>
        <p:spPr>
          <a:xfrm>
            <a:off x="2506249" y="4270592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FC9EB49E-E30A-99AF-E304-6484652B6F7B}"/>
              </a:ext>
            </a:extLst>
          </p:cNvPr>
          <p:cNvSpPr/>
          <p:nvPr/>
        </p:nvSpPr>
        <p:spPr>
          <a:xfrm>
            <a:off x="2548827" y="4277845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BA584B8-24D5-9A04-788B-669F47364317}"/>
              </a:ext>
            </a:extLst>
          </p:cNvPr>
          <p:cNvSpPr txBox="1"/>
          <p:nvPr/>
        </p:nvSpPr>
        <p:spPr>
          <a:xfrm>
            <a:off x="2523027" y="4274571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8DE30A13-8562-3E63-2B43-E925A85C7A54}"/>
              </a:ext>
            </a:extLst>
          </p:cNvPr>
          <p:cNvCxnSpPr>
            <a:cxnSpLocks/>
          </p:cNvCxnSpPr>
          <p:nvPr/>
        </p:nvCxnSpPr>
        <p:spPr>
          <a:xfrm>
            <a:off x="2758359" y="5365559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B06ECEF2-8AB0-6680-CAD3-F6DED8242185}"/>
              </a:ext>
            </a:extLst>
          </p:cNvPr>
          <p:cNvSpPr txBox="1"/>
          <p:nvPr/>
        </p:nvSpPr>
        <p:spPr>
          <a:xfrm>
            <a:off x="2404261" y="508982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59AAD13-F75B-7A4F-76C6-E6D08227B23D}"/>
              </a:ext>
            </a:extLst>
          </p:cNvPr>
          <p:cNvSpPr txBox="1"/>
          <p:nvPr/>
        </p:nvSpPr>
        <p:spPr>
          <a:xfrm>
            <a:off x="2951760" y="4636261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ㅑ</a:t>
            </a:r>
          </a:p>
        </p:txBody>
      </p: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B0CEEECE-8B43-6BC2-10DE-2E061931A188}"/>
              </a:ext>
            </a:extLst>
          </p:cNvPr>
          <p:cNvCxnSpPr>
            <a:cxnSpLocks/>
          </p:cNvCxnSpPr>
          <p:nvPr/>
        </p:nvCxnSpPr>
        <p:spPr>
          <a:xfrm>
            <a:off x="3672580" y="337190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0039C01-4005-5DF5-D695-2802B20BC952}"/>
              </a:ext>
            </a:extLst>
          </p:cNvPr>
          <p:cNvSpPr txBox="1"/>
          <p:nvPr/>
        </p:nvSpPr>
        <p:spPr>
          <a:xfrm>
            <a:off x="4646868" y="3212406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기울게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070CD941-A309-098C-6EF2-68BB5670BDA4}"/>
              </a:ext>
            </a:extLst>
          </p:cNvPr>
          <p:cNvCxnSpPr>
            <a:cxnSpLocks/>
          </p:cNvCxnSpPr>
          <p:nvPr/>
        </p:nvCxnSpPr>
        <p:spPr>
          <a:xfrm>
            <a:off x="3672580" y="463626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4DEB2D0-7E8A-8883-264A-424BC91F7898}"/>
              </a:ext>
            </a:extLst>
          </p:cNvPr>
          <p:cNvSpPr txBox="1"/>
          <p:nvPr/>
        </p:nvSpPr>
        <p:spPr>
          <a:xfrm>
            <a:off x="4646868" y="4476762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밑줄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B2AD0D9-1D33-A780-3F91-9C9DA93D5A0F}"/>
              </a:ext>
            </a:extLst>
          </p:cNvPr>
          <p:cNvSpPr txBox="1"/>
          <p:nvPr/>
        </p:nvSpPr>
        <p:spPr>
          <a:xfrm>
            <a:off x="6904139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굵게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B1BF8FD-6CAF-F645-5274-84F0385514EB}"/>
              </a:ext>
            </a:extLst>
          </p:cNvPr>
          <p:cNvSpPr txBox="1"/>
          <p:nvPr/>
        </p:nvSpPr>
        <p:spPr>
          <a:xfrm>
            <a:off x="8391916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기울게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90430B34-2AEA-856D-EDA2-AAC3B83217CA}"/>
              </a:ext>
            </a:extLst>
          </p:cNvPr>
          <p:cNvSpPr txBox="1"/>
          <p:nvPr/>
        </p:nvSpPr>
        <p:spPr>
          <a:xfrm>
            <a:off x="9879693" y="4051883"/>
            <a:ext cx="1022388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밑줄</a:t>
            </a:r>
          </a:p>
        </p:txBody>
      </p:sp>
    </p:spTree>
    <p:extLst>
      <p:ext uri="{BB962C8B-B14F-4D97-AF65-F5344CB8AC3E}">
        <p14:creationId xmlns:p14="http://schemas.microsoft.com/office/powerpoint/2010/main" val="10142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7080-415C-DE54-BCC2-8AE271B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9292"/>
            <a:ext cx="10634472" cy="774891"/>
          </a:xfrm>
        </p:spPr>
        <p:txBody>
          <a:bodyPr/>
          <a:lstStyle/>
          <a:p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7.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글자 왼쪽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가운데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 맞춤 단축키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6C645-4E9D-DAEE-B021-D4FBB8B76CFB}"/>
              </a:ext>
            </a:extLst>
          </p:cNvPr>
          <p:cNvCxnSpPr>
            <a:cxnSpLocks/>
          </p:cNvCxnSpPr>
          <p:nvPr/>
        </p:nvCxnSpPr>
        <p:spPr>
          <a:xfrm>
            <a:off x="482600" y="1560352"/>
            <a:ext cx="11178097" cy="0"/>
          </a:xfrm>
          <a:prstGeom prst="line">
            <a:avLst/>
          </a:prstGeom>
          <a:ln w="28575">
            <a:solidFill>
              <a:srgbClr val="243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키보드 자판 타자기 - Pixabay의 무료 벡터 그래픽">
            <a:extLst>
              <a:ext uri="{FF2B5EF4-FFF2-40B4-BE49-F238E27FC236}">
                <a16:creationId xmlns:a16="http://schemas.microsoft.com/office/drawing/2014/main" id="{13F40E24-C8D4-28F7-1783-632DD305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33" y="1492841"/>
            <a:ext cx="5285067" cy="26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B2D60-343D-6502-04C5-3F1BDF995E94}"/>
              </a:ext>
            </a:extLst>
          </p:cNvPr>
          <p:cNvSpPr/>
          <p:nvPr/>
        </p:nvSpPr>
        <p:spPr>
          <a:xfrm>
            <a:off x="8395044" y="2831632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BD2D3D7-1C27-7D62-5F3D-12CB4744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512574"/>
            <a:ext cx="11295543" cy="848986"/>
          </a:xfrm>
        </p:spPr>
        <p:txBody>
          <a:bodyPr/>
          <a:lstStyle/>
          <a:p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단축키는 글자를 쓸 때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왼쪽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가운데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 맞춤으로 바꿀 때 사용하는 단축키입니다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A42B20-CB71-482E-B18C-7EBBA89FB8ED}"/>
              </a:ext>
            </a:extLst>
          </p:cNvPr>
          <p:cNvSpPr/>
          <p:nvPr/>
        </p:nvSpPr>
        <p:spPr>
          <a:xfrm>
            <a:off x="6237171" y="3275898"/>
            <a:ext cx="300037" cy="186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8E7B77-23A9-34A5-DD4B-57DE8D555F3A}"/>
              </a:ext>
            </a:extLst>
          </p:cNvPr>
          <p:cNvSpPr/>
          <p:nvPr/>
        </p:nvSpPr>
        <p:spPr>
          <a:xfrm>
            <a:off x="7250677" y="2606977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FC432B-9EC4-2D75-E36C-E8F15B858A57}"/>
              </a:ext>
            </a:extLst>
          </p:cNvPr>
          <p:cNvSpPr/>
          <p:nvPr/>
        </p:nvSpPr>
        <p:spPr>
          <a:xfrm>
            <a:off x="7011185" y="2608565"/>
            <a:ext cx="202406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13B6B0-CAAF-CDDA-EAC7-B8419C4AB531}"/>
              </a:ext>
            </a:extLst>
          </p:cNvPr>
          <p:cNvSpPr/>
          <p:nvPr/>
        </p:nvSpPr>
        <p:spPr>
          <a:xfrm>
            <a:off x="540428" y="2992165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126568C-8FE9-A335-E978-8C6BD1A65FE9}"/>
              </a:ext>
            </a:extLst>
          </p:cNvPr>
          <p:cNvSpPr/>
          <p:nvPr/>
        </p:nvSpPr>
        <p:spPr>
          <a:xfrm>
            <a:off x="581478" y="2999418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80947-6ACE-2263-4751-F46337365986}"/>
              </a:ext>
            </a:extLst>
          </p:cNvPr>
          <p:cNvSpPr txBox="1"/>
          <p:nvPr/>
        </p:nvSpPr>
        <p:spPr>
          <a:xfrm>
            <a:off x="557206" y="299614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Ctrl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AF447838-BCB1-32FD-5DA2-B7585FB62E35}"/>
              </a:ext>
            </a:extLst>
          </p:cNvPr>
          <p:cNvSpPr/>
          <p:nvPr/>
        </p:nvSpPr>
        <p:spPr>
          <a:xfrm>
            <a:off x="1689718" y="3101461"/>
            <a:ext cx="545285" cy="52802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0C1D7-DECD-4CE9-0887-79CC8635C2BF}"/>
              </a:ext>
            </a:extLst>
          </p:cNvPr>
          <p:cNvSpPr/>
          <p:nvPr/>
        </p:nvSpPr>
        <p:spPr>
          <a:xfrm>
            <a:off x="2506249" y="1795899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D28514-D318-3493-476B-6C6F6A8303A6}"/>
              </a:ext>
            </a:extLst>
          </p:cNvPr>
          <p:cNvSpPr/>
          <p:nvPr/>
        </p:nvSpPr>
        <p:spPr>
          <a:xfrm>
            <a:off x="2548827" y="1803152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C5032-5B48-6B3B-2B34-B1EDC822F0AF}"/>
              </a:ext>
            </a:extLst>
          </p:cNvPr>
          <p:cNvSpPr txBox="1"/>
          <p:nvPr/>
        </p:nvSpPr>
        <p:spPr>
          <a:xfrm>
            <a:off x="2523027" y="17998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BBDD330-362D-7FDB-71E3-A757482D1ED3}"/>
              </a:ext>
            </a:extLst>
          </p:cNvPr>
          <p:cNvCxnSpPr>
            <a:cxnSpLocks/>
          </p:cNvCxnSpPr>
          <p:nvPr/>
        </p:nvCxnSpPr>
        <p:spPr>
          <a:xfrm>
            <a:off x="573984" y="4129077"/>
            <a:ext cx="8208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04043F-D391-ED10-1A3B-5C20A1797952}"/>
              </a:ext>
            </a:extLst>
          </p:cNvPr>
          <p:cNvCxnSpPr>
            <a:cxnSpLocks/>
          </p:cNvCxnSpPr>
          <p:nvPr/>
        </p:nvCxnSpPr>
        <p:spPr>
          <a:xfrm>
            <a:off x="2758359" y="2890866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76E7814-4595-D094-126C-691CADAEABDC}"/>
              </a:ext>
            </a:extLst>
          </p:cNvPr>
          <p:cNvCxnSpPr>
            <a:cxnSpLocks/>
          </p:cNvCxnSpPr>
          <p:nvPr/>
        </p:nvCxnSpPr>
        <p:spPr>
          <a:xfrm>
            <a:off x="3672580" y="2169210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8EA23A9-5863-3B8C-4706-79488A0387F5}"/>
              </a:ext>
            </a:extLst>
          </p:cNvPr>
          <p:cNvSpPr txBox="1"/>
          <p:nvPr/>
        </p:nvSpPr>
        <p:spPr>
          <a:xfrm>
            <a:off x="4646868" y="2009711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5A166F0-18C7-D7A2-C1CC-DA6247C20B55}"/>
              </a:ext>
            </a:extLst>
          </p:cNvPr>
          <p:cNvSpPr txBox="1"/>
          <p:nvPr/>
        </p:nvSpPr>
        <p:spPr>
          <a:xfrm>
            <a:off x="436912" y="3828171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58DDE51-C1D6-1ABE-A556-346957384979}"/>
              </a:ext>
            </a:extLst>
          </p:cNvPr>
          <p:cNvSpPr txBox="1"/>
          <p:nvPr/>
        </p:nvSpPr>
        <p:spPr>
          <a:xfrm>
            <a:off x="2404261" y="2615127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3FE4A5D-DFE6-1C22-5E3B-033071C7F558}"/>
              </a:ext>
            </a:extLst>
          </p:cNvPr>
          <p:cNvSpPr txBox="1"/>
          <p:nvPr/>
        </p:nvSpPr>
        <p:spPr>
          <a:xfrm>
            <a:off x="2951760" y="2160628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ㅣ</a:t>
            </a:r>
          </a:p>
        </p:txBody>
      </p:sp>
      <p:sp>
        <p:nvSpPr>
          <p:cNvPr id="1030" name="사각형: 둥근 모서리 1029">
            <a:extLst>
              <a:ext uri="{FF2B5EF4-FFF2-40B4-BE49-F238E27FC236}">
                <a16:creationId xmlns:a16="http://schemas.microsoft.com/office/drawing/2014/main" id="{FC237291-8B4C-A1F2-5DDD-E84DDAE46342}"/>
              </a:ext>
            </a:extLst>
          </p:cNvPr>
          <p:cNvSpPr/>
          <p:nvPr/>
        </p:nvSpPr>
        <p:spPr>
          <a:xfrm>
            <a:off x="2506249" y="3038648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9B7446F3-E5FE-15C1-FCEA-C811FFA6AE25}"/>
              </a:ext>
            </a:extLst>
          </p:cNvPr>
          <p:cNvSpPr/>
          <p:nvPr/>
        </p:nvSpPr>
        <p:spPr>
          <a:xfrm>
            <a:off x="2548827" y="3045901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ABDB942-BEC8-130A-8877-F5F369EC1D56}"/>
              </a:ext>
            </a:extLst>
          </p:cNvPr>
          <p:cNvSpPr txBox="1"/>
          <p:nvPr/>
        </p:nvSpPr>
        <p:spPr>
          <a:xfrm>
            <a:off x="2523027" y="304262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DF00C053-A237-9ED5-E235-FE913E9B7663}"/>
              </a:ext>
            </a:extLst>
          </p:cNvPr>
          <p:cNvCxnSpPr>
            <a:cxnSpLocks/>
          </p:cNvCxnSpPr>
          <p:nvPr/>
        </p:nvCxnSpPr>
        <p:spPr>
          <a:xfrm>
            <a:off x="2758359" y="4133615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A74172E-96D0-5191-A54A-CC73D97843DA}"/>
              </a:ext>
            </a:extLst>
          </p:cNvPr>
          <p:cNvSpPr txBox="1"/>
          <p:nvPr/>
        </p:nvSpPr>
        <p:spPr>
          <a:xfrm>
            <a:off x="2404261" y="3857876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F46DF0-144D-A17B-3942-75AFEFF27340}"/>
              </a:ext>
            </a:extLst>
          </p:cNvPr>
          <p:cNvSpPr txBox="1"/>
          <p:nvPr/>
        </p:nvSpPr>
        <p:spPr>
          <a:xfrm>
            <a:off x="2951760" y="3403377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ㄷ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E8939CC9-19B0-D42E-A337-4829D2859B2A}"/>
              </a:ext>
            </a:extLst>
          </p:cNvPr>
          <p:cNvSpPr/>
          <p:nvPr/>
        </p:nvSpPr>
        <p:spPr>
          <a:xfrm>
            <a:off x="2506249" y="4270592"/>
            <a:ext cx="906011" cy="822118"/>
          </a:xfrm>
          <a:prstGeom prst="roundRect">
            <a:avLst>
              <a:gd name="adj" fmla="val 12033"/>
            </a:avLst>
          </a:prstGeom>
          <a:solidFill>
            <a:schemeClr val="bg1">
              <a:lumMod val="75000"/>
            </a:schemeClr>
          </a:solidFill>
          <a:ln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FC9EB49E-E30A-99AF-E304-6484652B6F7B}"/>
              </a:ext>
            </a:extLst>
          </p:cNvPr>
          <p:cNvSpPr/>
          <p:nvPr/>
        </p:nvSpPr>
        <p:spPr>
          <a:xfrm>
            <a:off x="2548827" y="4277845"/>
            <a:ext cx="820854" cy="709424"/>
          </a:xfrm>
          <a:prstGeom prst="roundRect">
            <a:avLst>
              <a:gd name="adj" fmla="val 7635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243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BA584B8-24D5-9A04-788B-669F47364317}"/>
              </a:ext>
            </a:extLst>
          </p:cNvPr>
          <p:cNvSpPr txBox="1"/>
          <p:nvPr/>
        </p:nvSpPr>
        <p:spPr>
          <a:xfrm>
            <a:off x="2523027" y="4274571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8DE30A13-8562-3E63-2B43-E925A85C7A54}"/>
              </a:ext>
            </a:extLst>
          </p:cNvPr>
          <p:cNvCxnSpPr>
            <a:cxnSpLocks/>
          </p:cNvCxnSpPr>
          <p:nvPr/>
        </p:nvCxnSpPr>
        <p:spPr>
          <a:xfrm>
            <a:off x="2758359" y="5365559"/>
            <a:ext cx="3868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B06ECEF2-8AB0-6680-CAD3-F6DED8242185}"/>
              </a:ext>
            </a:extLst>
          </p:cNvPr>
          <p:cNvSpPr txBox="1"/>
          <p:nvPr/>
        </p:nvSpPr>
        <p:spPr>
          <a:xfrm>
            <a:off x="2404261" y="5089820"/>
            <a:ext cx="109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59AAD13-F75B-7A4F-76C6-E6D08227B23D}"/>
              </a:ext>
            </a:extLst>
          </p:cNvPr>
          <p:cNvSpPr txBox="1"/>
          <p:nvPr/>
        </p:nvSpPr>
        <p:spPr>
          <a:xfrm>
            <a:off x="2951760" y="4636261"/>
            <a:ext cx="86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ㄱ</a:t>
            </a:r>
          </a:p>
        </p:txBody>
      </p: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B0CEEECE-8B43-6BC2-10DE-2E061931A188}"/>
              </a:ext>
            </a:extLst>
          </p:cNvPr>
          <p:cNvCxnSpPr>
            <a:cxnSpLocks/>
          </p:cNvCxnSpPr>
          <p:nvPr/>
        </p:nvCxnSpPr>
        <p:spPr>
          <a:xfrm>
            <a:off x="3672580" y="3371905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0039C01-4005-5DF5-D695-2802B20BC952}"/>
              </a:ext>
            </a:extLst>
          </p:cNvPr>
          <p:cNvSpPr txBox="1"/>
          <p:nvPr/>
        </p:nvSpPr>
        <p:spPr>
          <a:xfrm>
            <a:off x="4646868" y="3212406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가운데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070CD941-A309-098C-6EF2-68BB5670BDA4}"/>
              </a:ext>
            </a:extLst>
          </p:cNvPr>
          <p:cNvCxnSpPr>
            <a:cxnSpLocks/>
          </p:cNvCxnSpPr>
          <p:nvPr/>
        </p:nvCxnSpPr>
        <p:spPr>
          <a:xfrm>
            <a:off x="3672580" y="4636261"/>
            <a:ext cx="78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4DEB2D0-7E8A-8883-264A-424BC91F7898}"/>
              </a:ext>
            </a:extLst>
          </p:cNvPr>
          <p:cNvSpPr txBox="1"/>
          <p:nvPr/>
        </p:nvSpPr>
        <p:spPr>
          <a:xfrm>
            <a:off x="4646868" y="4476762"/>
            <a:ext cx="10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E55A3-8560-24FE-B39F-BE3B08E50F69}"/>
              </a:ext>
            </a:extLst>
          </p:cNvPr>
          <p:cNvSpPr txBox="1"/>
          <p:nvPr/>
        </p:nvSpPr>
        <p:spPr>
          <a:xfrm>
            <a:off x="6361781" y="4051883"/>
            <a:ext cx="1219514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4F3B-03C2-856E-CFB4-D1CC2CAA8E06}"/>
              </a:ext>
            </a:extLst>
          </p:cNvPr>
          <p:cNvSpPr txBox="1"/>
          <p:nvPr/>
        </p:nvSpPr>
        <p:spPr>
          <a:xfrm>
            <a:off x="8194790" y="4051883"/>
            <a:ext cx="1219514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가운데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1F327-C7F8-6591-C55F-FA92017E81D6}"/>
              </a:ext>
            </a:extLst>
          </p:cNvPr>
          <p:cNvSpPr txBox="1"/>
          <p:nvPr/>
        </p:nvSpPr>
        <p:spPr>
          <a:xfrm>
            <a:off x="9879692" y="4051883"/>
            <a:ext cx="1219513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332949668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348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옴니고딕 030</vt:lpstr>
      <vt:lpstr>Arial</vt:lpstr>
      <vt:lpstr>Microsoft GothicNeo Light</vt:lpstr>
      <vt:lpstr>Microsoft GothicNeo</vt:lpstr>
      <vt:lpstr>LevelVTI</vt:lpstr>
      <vt:lpstr>리듬게임 도움말</vt:lpstr>
      <vt:lpstr>1. 문서작업 게임 설명</vt:lpstr>
      <vt:lpstr>2. 뒤로가기 단축키</vt:lpstr>
      <vt:lpstr>3. 글자 크기 단축키</vt:lpstr>
      <vt:lpstr>4. 대소문자 단축키</vt:lpstr>
      <vt:lpstr>5. 글자 색깔 단축키</vt:lpstr>
      <vt:lpstr>6. 글자 굵게/기울게/밑줄 단축키</vt:lpstr>
      <vt:lpstr>7. 글자 왼쪽/가운데/오른쪽 맞춤 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김희선</dc:creator>
  <cp:lastModifiedBy>김희선</cp:lastModifiedBy>
  <cp:revision>16</cp:revision>
  <dcterms:created xsi:type="dcterms:W3CDTF">2022-11-26T14:37:06Z</dcterms:created>
  <dcterms:modified xsi:type="dcterms:W3CDTF">2022-11-26T21:50:46Z</dcterms:modified>
</cp:coreProperties>
</file>