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65" r:id="rId6"/>
    <p:sldId id="262" r:id="rId7"/>
    <p:sldId id="257" r:id="rId8"/>
    <p:sldId id="261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89E73-DA22-3251-DAEC-B246D0D3F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53286C-510E-BB82-461E-CE509287B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3AEC49-BDA0-B2A3-B2AD-142A7A95E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0F50-0608-4F43-9371-70245DEEB1A0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74EC3C-F2C1-C5F5-79D2-1B311592D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E4F43-897D-189F-6EE2-D71AFA96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B097-E2A0-4D64-97A8-426184977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64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B57F4-7514-7554-5994-6B599743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422197-F9D8-02DA-4C24-38F9B66B8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C5BFF9-7083-5C2B-F147-D5B42083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0F50-0608-4F43-9371-70245DEEB1A0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41172-ECCB-722E-7981-A9FDE500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2F1726-A11E-4801-922E-EE9FD26D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B097-E2A0-4D64-97A8-426184977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09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5098E3-A7F2-4851-72E4-D55F40D2B3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9B7056-F301-6007-316E-F4FA028BD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9998E3-6910-0EF2-1B54-F2C4FCF4E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0F50-0608-4F43-9371-70245DEEB1A0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D75781-5606-BE49-BB08-60D0A5D21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710034-8898-958D-2981-DFC0F448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B097-E2A0-4D64-97A8-426184977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92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E7709-D114-665D-8E57-E44BFE7B9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FDC627-1210-A979-B83A-799B20B34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25B938-93C1-BF65-05BE-AEC4E24A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0F50-0608-4F43-9371-70245DEEB1A0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713D1-3D1C-254A-066D-DF6BDC05A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D0C38-FA39-70BA-DB2E-3F3A5031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B097-E2A0-4D64-97A8-426184977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36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AAA72-73F0-7352-EE73-A58F1B8A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C9D99-3ADD-B9AE-3E8B-AC1D00411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A34692-417F-C222-A0D2-1F9890CE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0F50-0608-4F43-9371-70245DEEB1A0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50E862-1DCF-8254-EE09-86581B1EA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2F0103-7368-81DB-2CE6-3F7631B9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B097-E2A0-4D64-97A8-426184977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10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03F09-FD5F-E8B2-41D9-3B0B4F5E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CDFE4-867F-F868-3F38-BC5158D51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FAA5A1-D22C-B8A8-2C7E-2F1B1C34D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83E4D3-D712-FFC5-6DA0-46D495A1A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0F50-0608-4F43-9371-70245DEEB1A0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1C813F-A201-AE84-4273-A856CAAE1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46867A-DE14-61DA-25C3-EBA2ABDA1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B097-E2A0-4D64-97A8-426184977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04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2ED8-4C2B-989B-77DF-3A587DF74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360F1D-6BC3-A113-3A0C-1991A71E7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59407B-8DE6-B118-E297-9FEC48C9C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843AFE-66D6-78A4-C682-785F16FAD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F28193-E2F1-F74F-9AF8-57C6A75B9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3C9F58-CD1A-D01F-22E5-92E0EB3E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0F50-0608-4F43-9371-70245DEEB1A0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7106CF-30E7-8ED8-5A0B-C15FCDEE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3B973D-98BB-8902-A7F4-44EF1BEA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B097-E2A0-4D64-97A8-426184977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63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35B6F-60CD-A53C-515C-0A6A8B8E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67857E-B928-BCD3-41DE-4FD6D60BE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0F50-0608-4F43-9371-70245DEEB1A0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997FF6-4512-C7D1-EDC7-B4DF76D6B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F2D687-72F1-28B7-98AC-13E8AAAD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B097-E2A0-4D64-97A8-426184977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50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E8DD61-67C9-C0D1-0C3B-B89378DA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0F50-0608-4F43-9371-70245DEEB1A0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6EDCF1-486D-CA9A-0A7D-F41640552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1149BB-2E37-F161-3BC9-8803C0AFC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B097-E2A0-4D64-97A8-426184977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63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56C89-873E-29EC-F006-02A104F07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E334A2-CB2E-0D05-D030-ADEE29C23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6215C6-D10C-4841-1273-39E33ACC9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AD2FFE-E47E-1FB8-98F4-811A8F1CB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0F50-0608-4F43-9371-70245DEEB1A0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DE637C-B7CF-A255-40AD-04E34875E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9CE6E9-612C-6219-8BB8-8C909FAA6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B097-E2A0-4D64-97A8-426184977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79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09E8B-0CC3-25C1-DE0B-C82B8B710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C44E9F-A528-60F6-793A-F7019CC0E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F1AA03-86D1-1D26-07B9-4C3437BBF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C38FFB-2B21-668F-4477-776E39217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0F50-0608-4F43-9371-70245DEEB1A0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3EB632-38EE-7B45-E858-B535050A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FAE147-32EF-B148-B5C7-E5AD8B847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B097-E2A0-4D64-97A8-426184977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85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13CBA2-CCED-1A27-3FC6-92F82BAE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62570B-5AAE-6A9A-CE24-E907AD3D9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5DBD3-6CC1-814F-ABE4-4D055AAD8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0F50-0608-4F43-9371-70245DEEB1A0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C9A028-8380-5363-6E29-39DBC6658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3E971-85E3-C19E-47B6-16D21534D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B097-E2A0-4D64-97A8-426184977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06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7D347-37FB-E386-F6E9-26FEDFA06C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아이디어 정하기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C7993C-F639-6521-1CFE-0E0DF3CF8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943085"/>
          </a:xfrm>
        </p:spPr>
        <p:txBody>
          <a:bodyPr>
            <a:normAutofit/>
          </a:bodyPr>
          <a:lstStyle/>
          <a:p>
            <a:r>
              <a:rPr lang="ko-KR" altLang="en-US" dirty="0"/>
              <a:t>타이핑 리듬 게임</a:t>
            </a:r>
            <a:endParaRPr lang="en-US" altLang="ko-KR" dirty="0"/>
          </a:p>
          <a:p>
            <a:r>
              <a:rPr lang="ko-KR" altLang="en-US" dirty="0"/>
              <a:t>퍼즐 게임</a:t>
            </a:r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/>
              <a:t>ppt</a:t>
            </a:r>
            <a:r>
              <a:rPr lang="ko-KR" altLang="en-US" dirty="0"/>
              <a:t>는 투표를 하기 위해서 이해를 돕기 위함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3202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7303B513-C1C5-AB18-55EA-183A8A15A76A}"/>
              </a:ext>
            </a:extLst>
          </p:cNvPr>
          <p:cNvSpPr/>
          <p:nvPr/>
        </p:nvSpPr>
        <p:spPr>
          <a:xfrm>
            <a:off x="6908502" y="4540654"/>
            <a:ext cx="4642556" cy="862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CCB5A78-7B0D-E7F9-D506-3B09FDE9010E}"/>
              </a:ext>
            </a:extLst>
          </p:cNvPr>
          <p:cNvSpPr/>
          <p:nvPr/>
        </p:nvSpPr>
        <p:spPr>
          <a:xfrm>
            <a:off x="7152116" y="4695530"/>
            <a:ext cx="637457" cy="5524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C3C2BA2-ACB8-5626-4B70-805C5B54074F}"/>
              </a:ext>
            </a:extLst>
          </p:cNvPr>
          <p:cNvSpPr/>
          <p:nvPr/>
        </p:nvSpPr>
        <p:spPr>
          <a:xfrm>
            <a:off x="8004611" y="4695530"/>
            <a:ext cx="637457" cy="5524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34109DC-2627-E5E8-5E55-D2C6060F0CD7}"/>
              </a:ext>
            </a:extLst>
          </p:cNvPr>
          <p:cNvSpPr/>
          <p:nvPr/>
        </p:nvSpPr>
        <p:spPr>
          <a:xfrm>
            <a:off x="8857106" y="4695530"/>
            <a:ext cx="637457" cy="5524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361EA21-D11C-99C0-A74B-ABF7BAC78746}"/>
              </a:ext>
            </a:extLst>
          </p:cNvPr>
          <p:cNvSpPr/>
          <p:nvPr/>
        </p:nvSpPr>
        <p:spPr>
          <a:xfrm>
            <a:off x="9712824" y="4695530"/>
            <a:ext cx="637457" cy="5524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693AB6A-AE95-E8D5-45B4-F37C00F44416}"/>
              </a:ext>
            </a:extLst>
          </p:cNvPr>
          <p:cNvSpPr/>
          <p:nvPr/>
        </p:nvSpPr>
        <p:spPr>
          <a:xfrm>
            <a:off x="10568542" y="4695530"/>
            <a:ext cx="637457" cy="5524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05AFF5-5048-74E1-9796-1ED75249911F}"/>
              </a:ext>
            </a:extLst>
          </p:cNvPr>
          <p:cNvSpPr txBox="1"/>
          <p:nvPr/>
        </p:nvSpPr>
        <p:spPr>
          <a:xfrm>
            <a:off x="265043" y="225287"/>
            <a:ext cx="107497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퍼즐게임 레퍼런스 자료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알맞게 색깔 채워 넣기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아래에는 플레이어가 따라해야 할 </a:t>
            </a:r>
            <a:r>
              <a:rPr lang="ko-KR" altLang="en-US" dirty="0" err="1"/>
              <a:t>채워넣기</a:t>
            </a:r>
            <a:r>
              <a:rPr lang="ko-KR" altLang="en-US" dirty="0"/>
              <a:t> 도형이 나열된다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위에는 플레이어가 채워 넣어야 할 도형들이 나열되며</a:t>
            </a:r>
            <a:r>
              <a:rPr lang="en-US" altLang="ko-KR" dirty="0"/>
              <a:t>, </a:t>
            </a:r>
            <a:r>
              <a:rPr lang="ko-KR" altLang="en-US" dirty="0"/>
              <a:t>왼쪽부터 순서대로 색을 채워 넣을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해당 도형을 패스할 경우</a:t>
            </a:r>
            <a:r>
              <a:rPr lang="en-US" altLang="ko-KR" dirty="0"/>
              <a:t>, </a:t>
            </a:r>
            <a:r>
              <a:rPr lang="ko-KR" altLang="en-US" dirty="0"/>
              <a:t>스페이스바를 누르면 다음 도형으로 넘어가진다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색 조정도 가능하면</a:t>
            </a:r>
            <a:r>
              <a:rPr lang="en-US" altLang="ko-KR" dirty="0"/>
              <a:t>, </a:t>
            </a:r>
            <a:r>
              <a:rPr lang="ko-KR" altLang="en-US" dirty="0"/>
              <a:t>색 조정도 넣을 생각이다</a:t>
            </a:r>
            <a:r>
              <a:rPr lang="en-US" altLang="ko-KR" dirty="0"/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7482744-EC3A-5470-F440-79BCFEF1DF50}"/>
              </a:ext>
            </a:extLst>
          </p:cNvPr>
          <p:cNvSpPr/>
          <p:nvPr/>
        </p:nvSpPr>
        <p:spPr>
          <a:xfrm>
            <a:off x="6908502" y="2566799"/>
            <a:ext cx="4642556" cy="862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4118CD-C2EC-CDD2-A006-785ECE361589}"/>
              </a:ext>
            </a:extLst>
          </p:cNvPr>
          <p:cNvSpPr txBox="1"/>
          <p:nvPr/>
        </p:nvSpPr>
        <p:spPr>
          <a:xfrm>
            <a:off x="5900560" y="3691104"/>
            <a:ext cx="655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아래 이미지와 같게</a:t>
            </a:r>
            <a:r>
              <a:rPr lang="en-US" altLang="ko-KR" sz="1600" dirty="0"/>
              <a:t>, </a:t>
            </a:r>
            <a:r>
              <a:rPr lang="ko-KR" altLang="en-US" sz="1600" dirty="0"/>
              <a:t>위에 도형을 알맞게 색을 채우세요</a:t>
            </a:r>
            <a:r>
              <a:rPr lang="en-US" altLang="ko-KR" sz="1600" dirty="0"/>
              <a:t>.</a:t>
            </a:r>
          </a:p>
          <a:p>
            <a:pPr algn="ctr"/>
            <a:r>
              <a:rPr lang="ko-KR" altLang="en-US" sz="1600" dirty="0"/>
              <a:t>왼쪽부터 순서대로 채워 넣어집니다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77641A-1050-2A8A-CF64-519BA2732DA7}"/>
              </a:ext>
            </a:extLst>
          </p:cNvPr>
          <p:cNvSpPr/>
          <p:nvPr/>
        </p:nvSpPr>
        <p:spPr>
          <a:xfrm>
            <a:off x="7152116" y="2714598"/>
            <a:ext cx="637457" cy="5524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24FDBC6-D9C5-208B-315C-30DA80B69AE2}"/>
              </a:ext>
            </a:extLst>
          </p:cNvPr>
          <p:cNvSpPr/>
          <p:nvPr/>
        </p:nvSpPr>
        <p:spPr>
          <a:xfrm>
            <a:off x="8004611" y="2714598"/>
            <a:ext cx="637457" cy="5524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B418EF0-C056-BD67-514B-68E593997983}"/>
              </a:ext>
            </a:extLst>
          </p:cNvPr>
          <p:cNvSpPr/>
          <p:nvPr/>
        </p:nvSpPr>
        <p:spPr>
          <a:xfrm>
            <a:off x="8857106" y="2714598"/>
            <a:ext cx="637457" cy="5524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956E48B-0A75-F87F-2EC8-55FC4C9008A1}"/>
              </a:ext>
            </a:extLst>
          </p:cNvPr>
          <p:cNvSpPr/>
          <p:nvPr/>
        </p:nvSpPr>
        <p:spPr>
          <a:xfrm>
            <a:off x="9712824" y="2714598"/>
            <a:ext cx="637457" cy="5524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1E5E902-7B55-C941-71CC-4B794DC5AF32}"/>
              </a:ext>
            </a:extLst>
          </p:cNvPr>
          <p:cNvSpPr/>
          <p:nvPr/>
        </p:nvSpPr>
        <p:spPr>
          <a:xfrm>
            <a:off x="10568542" y="2714598"/>
            <a:ext cx="637457" cy="5524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436FE4-4FBD-E969-22C3-681DF62E4453}"/>
              </a:ext>
            </a:extLst>
          </p:cNvPr>
          <p:cNvSpPr/>
          <p:nvPr/>
        </p:nvSpPr>
        <p:spPr>
          <a:xfrm>
            <a:off x="640943" y="4540654"/>
            <a:ext cx="4642556" cy="862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D3B7F57-E533-0C76-3A67-6E74E04FDB7B}"/>
              </a:ext>
            </a:extLst>
          </p:cNvPr>
          <p:cNvSpPr/>
          <p:nvPr/>
        </p:nvSpPr>
        <p:spPr>
          <a:xfrm>
            <a:off x="884557" y="4695530"/>
            <a:ext cx="637457" cy="5524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DE960D4-B716-4950-116E-3F6695ABB6AD}"/>
              </a:ext>
            </a:extLst>
          </p:cNvPr>
          <p:cNvSpPr/>
          <p:nvPr/>
        </p:nvSpPr>
        <p:spPr>
          <a:xfrm>
            <a:off x="1737052" y="4695530"/>
            <a:ext cx="637457" cy="5524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795A78F-F137-8BC8-591C-C2504873F2ED}"/>
              </a:ext>
            </a:extLst>
          </p:cNvPr>
          <p:cNvSpPr/>
          <p:nvPr/>
        </p:nvSpPr>
        <p:spPr>
          <a:xfrm>
            <a:off x="2589547" y="4695530"/>
            <a:ext cx="637457" cy="5524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5A0D405-6A65-186C-81CC-F64F727A99BA}"/>
              </a:ext>
            </a:extLst>
          </p:cNvPr>
          <p:cNvSpPr/>
          <p:nvPr/>
        </p:nvSpPr>
        <p:spPr>
          <a:xfrm>
            <a:off x="3445265" y="4695530"/>
            <a:ext cx="637457" cy="5524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0202F4D-34E9-D4A4-26F9-A3B085BAEF81}"/>
              </a:ext>
            </a:extLst>
          </p:cNvPr>
          <p:cNvSpPr/>
          <p:nvPr/>
        </p:nvSpPr>
        <p:spPr>
          <a:xfrm>
            <a:off x="4300983" y="4695530"/>
            <a:ext cx="637457" cy="5524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AB6DC16-99D0-5D2B-1F04-1F38AC580CF5}"/>
              </a:ext>
            </a:extLst>
          </p:cNvPr>
          <p:cNvSpPr/>
          <p:nvPr/>
        </p:nvSpPr>
        <p:spPr>
          <a:xfrm>
            <a:off x="640943" y="2566799"/>
            <a:ext cx="4642556" cy="862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CFF3E9-FDFE-0B7E-93D3-7E9C6BB47E54}"/>
              </a:ext>
            </a:extLst>
          </p:cNvPr>
          <p:cNvSpPr txBox="1"/>
          <p:nvPr/>
        </p:nvSpPr>
        <p:spPr>
          <a:xfrm>
            <a:off x="-366999" y="3691104"/>
            <a:ext cx="655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아래 이미지와 같게</a:t>
            </a:r>
            <a:r>
              <a:rPr lang="en-US" altLang="ko-KR" sz="1600" dirty="0"/>
              <a:t>, </a:t>
            </a:r>
            <a:r>
              <a:rPr lang="ko-KR" altLang="en-US" sz="1600" dirty="0"/>
              <a:t>위에 도형을 알맞게 색을 채우세요</a:t>
            </a:r>
            <a:r>
              <a:rPr lang="en-US" altLang="ko-KR" sz="1600" dirty="0"/>
              <a:t>.</a:t>
            </a:r>
          </a:p>
          <a:p>
            <a:pPr algn="ctr"/>
            <a:r>
              <a:rPr lang="ko-KR" altLang="en-US" sz="1600" dirty="0"/>
              <a:t>왼쪽부터 순서대로 채워 넣어집니다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C7C8B31-4C80-FAB7-CFAE-A27E6B38162F}"/>
              </a:ext>
            </a:extLst>
          </p:cNvPr>
          <p:cNvSpPr/>
          <p:nvPr/>
        </p:nvSpPr>
        <p:spPr>
          <a:xfrm>
            <a:off x="884557" y="2714598"/>
            <a:ext cx="637457" cy="5524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03D2533-83FB-8254-2216-4E0D700820D5}"/>
              </a:ext>
            </a:extLst>
          </p:cNvPr>
          <p:cNvSpPr/>
          <p:nvPr/>
        </p:nvSpPr>
        <p:spPr>
          <a:xfrm>
            <a:off x="1737052" y="2714598"/>
            <a:ext cx="637457" cy="5524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1805960B-9883-77CD-AAF6-55A9401E0EE2}"/>
              </a:ext>
            </a:extLst>
          </p:cNvPr>
          <p:cNvSpPr/>
          <p:nvPr/>
        </p:nvSpPr>
        <p:spPr>
          <a:xfrm>
            <a:off x="2589547" y="2714598"/>
            <a:ext cx="637457" cy="5524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5125948-3ED9-314F-B706-F7EBCCD8311B}"/>
              </a:ext>
            </a:extLst>
          </p:cNvPr>
          <p:cNvSpPr/>
          <p:nvPr/>
        </p:nvSpPr>
        <p:spPr>
          <a:xfrm>
            <a:off x="3445265" y="2714598"/>
            <a:ext cx="637457" cy="5524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C0ED0B7-496F-7CA1-BEBB-6CAD31935360}"/>
              </a:ext>
            </a:extLst>
          </p:cNvPr>
          <p:cNvSpPr/>
          <p:nvPr/>
        </p:nvSpPr>
        <p:spPr>
          <a:xfrm>
            <a:off x="4300983" y="2714598"/>
            <a:ext cx="637457" cy="5524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FE4D1311-F181-6EC8-5686-EEA62F3CF076}"/>
              </a:ext>
            </a:extLst>
          </p:cNvPr>
          <p:cNvSpPr/>
          <p:nvPr/>
        </p:nvSpPr>
        <p:spPr>
          <a:xfrm>
            <a:off x="5696125" y="3495460"/>
            <a:ext cx="729842" cy="729842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517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05AFF5-5048-74E1-9796-1ED75249911F}"/>
              </a:ext>
            </a:extLst>
          </p:cNvPr>
          <p:cNvSpPr txBox="1"/>
          <p:nvPr/>
        </p:nvSpPr>
        <p:spPr>
          <a:xfrm>
            <a:off x="265043" y="225287"/>
            <a:ext cx="100030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퍼즐게임 레퍼런스 자료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색칠놀이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색칠이 안된 선을 딴 그림 도안이 있음</a:t>
            </a:r>
            <a:r>
              <a:rPr lang="en-US" altLang="ko-KR" dirty="0"/>
              <a:t>(</a:t>
            </a:r>
            <a:r>
              <a:rPr lang="ko-KR" altLang="en-US" dirty="0"/>
              <a:t>색칠공부 도안이 있음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플레이어는 </a:t>
            </a:r>
            <a:r>
              <a:rPr lang="ko-KR" altLang="en-US" dirty="0" err="1"/>
              <a:t>브러쉬를</a:t>
            </a:r>
            <a:r>
              <a:rPr lang="ko-KR" altLang="en-US" dirty="0"/>
              <a:t> 통해 해당 그림을 색칠함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브러쉬</a:t>
            </a:r>
            <a:r>
              <a:rPr lang="ko-KR" altLang="en-US" dirty="0"/>
              <a:t> 크기를 조절하는 단축키를 사용하여</a:t>
            </a:r>
            <a:r>
              <a:rPr lang="en-US" altLang="ko-KR" dirty="0"/>
              <a:t>, </a:t>
            </a:r>
            <a:r>
              <a:rPr lang="ko-KR" altLang="en-US" dirty="0"/>
              <a:t>그림을 꼼꼼하게 칠하기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선 밖으로 색이 </a:t>
            </a:r>
            <a:r>
              <a:rPr lang="ko-KR" altLang="en-US" dirty="0" err="1"/>
              <a:t>삐져나올</a:t>
            </a:r>
            <a:r>
              <a:rPr lang="ko-KR" altLang="en-US" dirty="0"/>
              <a:t> 경우</a:t>
            </a:r>
            <a:r>
              <a:rPr lang="en-US" altLang="ko-KR" dirty="0"/>
              <a:t>, </a:t>
            </a:r>
            <a:r>
              <a:rPr lang="ko-KR" altLang="en-US" dirty="0"/>
              <a:t>색이 칠해지지 않음</a:t>
            </a:r>
            <a:r>
              <a:rPr lang="en-US" altLang="ko-KR" dirty="0"/>
              <a:t>(</a:t>
            </a:r>
            <a:r>
              <a:rPr lang="ko-KR" altLang="en-US" dirty="0" err="1"/>
              <a:t>브러쉬</a:t>
            </a:r>
            <a:r>
              <a:rPr lang="ko-KR" altLang="en-US" dirty="0"/>
              <a:t> 크기를 조정하기 위함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클리어 조건이 너무 어려울 수 있으니</a:t>
            </a:r>
            <a:r>
              <a:rPr lang="en-US" altLang="ko-KR" dirty="0"/>
              <a:t>, </a:t>
            </a:r>
            <a:r>
              <a:rPr lang="ko-KR" altLang="en-US" dirty="0"/>
              <a:t>겉에 선을 두껍게 해주기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그림 도안은 한 색으로 통일되게 칠할 수 있게끔 만들고</a:t>
            </a:r>
            <a:r>
              <a:rPr lang="en-US" altLang="ko-KR" dirty="0"/>
              <a:t>, </a:t>
            </a:r>
            <a:r>
              <a:rPr lang="ko-KR" altLang="en-US" dirty="0"/>
              <a:t>정말 쉽게 칠할 수 있을 정도로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다 칠하지 못해도</a:t>
            </a:r>
            <a:r>
              <a:rPr lang="en-US" altLang="ko-KR" dirty="0"/>
              <a:t>, </a:t>
            </a:r>
            <a:r>
              <a:rPr lang="ko-KR" altLang="en-US" dirty="0"/>
              <a:t>완성도 </a:t>
            </a:r>
            <a:r>
              <a:rPr lang="en-US" altLang="ko-KR" dirty="0"/>
              <a:t>90%</a:t>
            </a:r>
            <a:r>
              <a:rPr lang="ko-KR" altLang="en-US" dirty="0"/>
              <a:t>에 달하면 클리어 가능</a:t>
            </a:r>
            <a:r>
              <a:rPr lang="en-US" altLang="ko-KR" dirty="0"/>
              <a:t>(</a:t>
            </a:r>
            <a:r>
              <a:rPr lang="ko-KR" altLang="en-US" dirty="0"/>
              <a:t>테스트 후 변동 가능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66B7D1F7-D04A-03E3-6B1A-5765DCF15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05" y="3429001"/>
            <a:ext cx="2213927" cy="253950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C025CD0-856C-CD39-131A-74330408E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617" y="3429000"/>
            <a:ext cx="2138531" cy="253950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1AB90CE-D980-84FE-FF04-4F83EBCB9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933" y="3429000"/>
            <a:ext cx="2365906" cy="253950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39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FD8461-CAC0-C1C5-4566-867B7B33BDF2}"/>
              </a:ext>
            </a:extLst>
          </p:cNvPr>
          <p:cNvSpPr txBox="1"/>
          <p:nvPr/>
        </p:nvSpPr>
        <p:spPr>
          <a:xfrm>
            <a:off x="318173" y="335845"/>
            <a:ext cx="380670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순위</a:t>
            </a:r>
            <a:r>
              <a:rPr lang="en-US" altLang="ko-KR" dirty="0"/>
              <a:t>(</a:t>
            </a:r>
            <a:r>
              <a:rPr lang="ko-KR" altLang="en-US" dirty="0"/>
              <a:t>완료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레퍼런스 자료 수집</a:t>
            </a:r>
            <a:endParaRPr lang="en-US" altLang="ko-KR" dirty="0"/>
          </a:p>
          <a:p>
            <a:r>
              <a:rPr lang="ko-KR" altLang="en-US" dirty="0"/>
              <a:t>마인드맵 작성하기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순위</a:t>
            </a:r>
            <a:r>
              <a:rPr lang="en-US" altLang="ko-KR" dirty="0"/>
              <a:t>(1</a:t>
            </a:r>
            <a:r>
              <a:rPr lang="ko-KR" altLang="en-US" dirty="0"/>
              <a:t>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캐릭터 시스템</a:t>
            </a:r>
            <a:r>
              <a:rPr lang="en-US" altLang="ko-KR" dirty="0"/>
              <a:t>(</a:t>
            </a:r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/>
              <a:t>시야</a:t>
            </a:r>
            <a:r>
              <a:rPr lang="en-US" altLang="ko-KR" dirty="0"/>
              <a:t>)(</a:t>
            </a:r>
            <a:r>
              <a:rPr lang="ko-KR" altLang="en-US" dirty="0"/>
              <a:t>김희선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연습할 단축키 정리</a:t>
            </a:r>
            <a:r>
              <a:rPr lang="en-US" altLang="ko-KR" dirty="0"/>
              <a:t>(</a:t>
            </a:r>
            <a:r>
              <a:rPr lang="ko-KR" altLang="en-US" dirty="0"/>
              <a:t>김희선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퍼즐 게임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펜토미노</a:t>
            </a:r>
            <a:r>
              <a:rPr lang="en-US" altLang="ko-KR" dirty="0"/>
              <a:t>(</a:t>
            </a:r>
            <a:r>
              <a:rPr lang="ko-KR" altLang="en-US" dirty="0"/>
              <a:t>정현태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선 자르기</a:t>
            </a:r>
            <a:r>
              <a:rPr lang="en-US" altLang="ko-KR" dirty="0"/>
              <a:t>(</a:t>
            </a:r>
            <a:r>
              <a:rPr lang="ko-KR" altLang="en-US" dirty="0"/>
              <a:t>정현태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색깔 </a:t>
            </a:r>
            <a:r>
              <a:rPr lang="ko-KR" altLang="en-US" dirty="0" err="1"/>
              <a:t>채워넣기</a:t>
            </a:r>
            <a:r>
              <a:rPr lang="ko-KR" altLang="en-US" dirty="0"/>
              <a:t> 게임</a:t>
            </a:r>
            <a:r>
              <a:rPr lang="en-US" altLang="ko-KR" dirty="0"/>
              <a:t>(</a:t>
            </a:r>
            <a:r>
              <a:rPr lang="ko-KR" altLang="en-US" dirty="0"/>
              <a:t>박은경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색칠놀이</a:t>
            </a:r>
            <a:r>
              <a:rPr lang="en-US" altLang="ko-KR" dirty="0"/>
              <a:t>(</a:t>
            </a:r>
            <a:r>
              <a:rPr lang="ko-KR" altLang="en-US" dirty="0"/>
              <a:t>박은경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맵구성</a:t>
            </a:r>
            <a:r>
              <a:rPr lang="en-US" altLang="ko-KR" dirty="0"/>
              <a:t>(</a:t>
            </a:r>
            <a:r>
              <a:rPr lang="ko-KR" altLang="en-US" dirty="0"/>
              <a:t>김희선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화면 </a:t>
            </a:r>
            <a:r>
              <a:rPr lang="en-US" altLang="ko-KR" dirty="0"/>
              <a:t>UI(</a:t>
            </a:r>
            <a:r>
              <a:rPr lang="ko-KR" altLang="en-US" dirty="0"/>
              <a:t>김희선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순위</a:t>
            </a:r>
            <a:endParaRPr lang="en-US" altLang="ko-KR" dirty="0"/>
          </a:p>
          <a:p>
            <a:r>
              <a:rPr lang="ko-KR" altLang="en-US" dirty="0"/>
              <a:t>컨텐츠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FF5708-9D64-1ABF-7D82-22682B81A62D}"/>
              </a:ext>
            </a:extLst>
          </p:cNvPr>
          <p:cNvSpPr txBox="1"/>
          <p:nvPr/>
        </p:nvSpPr>
        <p:spPr>
          <a:xfrm>
            <a:off x="4680448" y="948241"/>
            <a:ext cx="66530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개요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미로 형식의 </a:t>
            </a:r>
            <a:r>
              <a:rPr lang="ko-KR" altLang="en-US" dirty="0" err="1"/>
              <a:t>맵에서</a:t>
            </a:r>
            <a:r>
              <a:rPr lang="ko-KR" altLang="en-US" dirty="0"/>
              <a:t> 플레이어는 좁은 시야를 가지고 있으며</a:t>
            </a:r>
            <a:r>
              <a:rPr lang="en-US" altLang="ko-KR" dirty="0"/>
              <a:t>, </a:t>
            </a:r>
            <a:r>
              <a:rPr lang="ko-KR" altLang="en-US" dirty="0"/>
              <a:t>탈출구를 찾아서</a:t>
            </a:r>
            <a:r>
              <a:rPr lang="en-US" altLang="ko-KR" dirty="0"/>
              <a:t>, </a:t>
            </a:r>
            <a:r>
              <a:rPr lang="ko-KR" altLang="en-US" dirty="0"/>
              <a:t>미로를 탈출하면</a:t>
            </a:r>
            <a:r>
              <a:rPr lang="en-US" altLang="ko-KR" dirty="0"/>
              <a:t>, </a:t>
            </a:r>
            <a:r>
              <a:rPr lang="ko-KR" altLang="en-US" dirty="0"/>
              <a:t>게임 클리어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미로 맵 안에는 </a:t>
            </a:r>
            <a:r>
              <a:rPr lang="en-US" altLang="ko-KR" dirty="0"/>
              <a:t>4</a:t>
            </a:r>
            <a:r>
              <a:rPr lang="ko-KR" altLang="en-US" dirty="0"/>
              <a:t>가지 종류의 미니게임이 군데군데 존재한다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미로 벽 색깔과는 다른 색의 벽이 있는데</a:t>
            </a:r>
            <a:r>
              <a:rPr lang="en-US" altLang="ko-KR" dirty="0"/>
              <a:t>, </a:t>
            </a:r>
            <a:r>
              <a:rPr lang="ko-KR" altLang="en-US" dirty="0"/>
              <a:t>이 벽은 부술 수 있는 벽이다</a:t>
            </a:r>
            <a:r>
              <a:rPr lang="en-US" altLang="ko-KR" dirty="0"/>
              <a:t>. </a:t>
            </a:r>
            <a:r>
              <a:rPr lang="ko-KR" altLang="en-US" dirty="0"/>
              <a:t>벽을 </a:t>
            </a:r>
            <a:r>
              <a:rPr lang="ko-KR" altLang="en-US" dirty="0" err="1"/>
              <a:t>부술려면</a:t>
            </a:r>
            <a:r>
              <a:rPr lang="en-US" altLang="ko-KR" dirty="0"/>
              <a:t>, </a:t>
            </a:r>
            <a:r>
              <a:rPr lang="ko-KR" altLang="en-US" dirty="0"/>
              <a:t>미니게임을 플레이하고</a:t>
            </a:r>
            <a:r>
              <a:rPr lang="en-US" altLang="ko-KR" dirty="0"/>
              <a:t>,</a:t>
            </a:r>
            <a:r>
              <a:rPr lang="ko-KR" altLang="en-US" dirty="0"/>
              <a:t> 클리어하면</a:t>
            </a:r>
            <a:r>
              <a:rPr lang="en-US" altLang="ko-KR" dirty="0"/>
              <a:t>, </a:t>
            </a:r>
            <a:r>
              <a:rPr lang="ko-KR" altLang="en-US" dirty="0"/>
              <a:t>해당 벽은 부숴진다</a:t>
            </a:r>
            <a:r>
              <a:rPr lang="en-US" altLang="ko-KR" dirty="0"/>
              <a:t>.(</a:t>
            </a:r>
            <a:r>
              <a:rPr lang="ko-KR" altLang="en-US" dirty="0"/>
              <a:t>사라지는 것도 </a:t>
            </a:r>
            <a:r>
              <a:rPr lang="en-US" altLang="ko-KR" dirty="0"/>
              <a:t>ok) </a:t>
            </a:r>
            <a:r>
              <a:rPr lang="ko-KR" altLang="en-US" dirty="0"/>
              <a:t>한마디로</a:t>
            </a:r>
            <a:r>
              <a:rPr lang="en-US" altLang="ko-KR" dirty="0"/>
              <a:t>, </a:t>
            </a:r>
            <a:r>
              <a:rPr lang="ko-KR" altLang="en-US" dirty="0"/>
              <a:t>미니게임 벽이다</a:t>
            </a:r>
            <a:r>
              <a:rPr lang="en-US" altLang="ko-KR" dirty="0"/>
              <a:t>. </a:t>
            </a:r>
            <a:r>
              <a:rPr lang="ko-KR" altLang="en-US" dirty="0"/>
              <a:t>미니게임은 해당 벽과 부딪히면 바로 실행된다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미니게임은 </a:t>
            </a:r>
            <a:r>
              <a:rPr lang="ko-KR" altLang="en-US" dirty="0" err="1"/>
              <a:t>펜토미노</a:t>
            </a:r>
            <a:r>
              <a:rPr lang="en-US" altLang="ko-KR" dirty="0"/>
              <a:t>, </a:t>
            </a:r>
            <a:r>
              <a:rPr lang="ko-KR" altLang="en-US" dirty="0"/>
              <a:t>선 자르기</a:t>
            </a:r>
            <a:r>
              <a:rPr lang="en-US" altLang="ko-KR" dirty="0"/>
              <a:t>, </a:t>
            </a:r>
            <a:r>
              <a:rPr lang="ko-KR" altLang="en-US" dirty="0"/>
              <a:t>색깔 </a:t>
            </a:r>
            <a:r>
              <a:rPr lang="ko-KR" altLang="en-US" dirty="0" err="1"/>
              <a:t>채워넣기</a:t>
            </a:r>
            <a:r>
              <a:rPr lang="en-US" altLang="ko-KR" dirty="0"/>
              <a:t>, </a:t>
            </a:r>
            <a:r>
              <a:rPr lang="ko-KR" altLang="en-US" dirty="0"/>
              <a:t>색칠놀이로 총 </a:t>
            </a:r>
            <a:r>
              <a:rPr lang="en-US" altLang="ko-KR" dirty="0"/>
              <a:t>4</a:t>
            </a:r>
            <a:r>
              <a:rPr lang="ko-KR" altLang="en-US" dirty="0"/>
              <a:t>가지가 구성되어 있다</a:t>
            </a:r>
            <a:r>
              <a:rPr lang="en-US" altLang="ko-KR" dirty="0"/>
              <a:t>.(</a:t>
            </a:r>
            <a:r>
              <a:rPr lang="ko-KR" altLang="en-US" dirty="0" err="1"/>
              <a:t>자세한건</a:t>
            </a:r>
            <a:r>
              <a:rPr lang="ko-KR" altLang="en-US" dirty="0"/>
              <a:t> 밑에 슬라이드 참고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8483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5889BD-26CE-D41F-40E0-6039F4B1C628}"/>
              </a:ext>
            </a:extLst>
          </p:cNvPr>
          <p:cNvSpPr txBox="1"/>
          <p:nvPr/>
        </p:nvSpPr>
        <p:spPr>
          <a:xfrm>
            <a:off x="265043" y="225287"/>
            <a:ext cx="8199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캐릭터 시야 레퍼런스 자료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캐릭터 중심으로 동그랗게 불빛이 나며</a:t>
            </a:r>
            <a:r>
              <a:rPr lang="en-US" altLang="ko-KR" dirty="0"/>
              <a:t>, </a:t>
            </a:r>
            <a:r>
              <a:rPr lang="ko-KR" altLang="en-US" dirty="0"/>
              <a:t>나머지 주위는 껌껌해서 보이지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4C4BE7-D003-8F77-DA4C-2D33FCCC9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323" y="1341024"/>
            <a:ext cx="3781081" cy="350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마녀의 집 - 리브레 위키">
            <a:extLst>
              <a:ext uri="{FF2B5EF4-FFF2-40B4-BE49-F238E27FC236}">
                <a16:creationId xmlns:a16="http://schemas.microsoft.com/office/drawing/2014/main" id="{58C12445-362D-A2C3-BD3B-0A8F841F0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2" y="1562388"/>
            <a:ext cx="3449645" cy="259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쯔꾸르] 마녀의 집 - 숲속의 저택과 길잃은 소녀...그리고.. : 네이버 블로그">
            <a:extLst>
              <a:ext uri="{FF2B5EF4-FFF2-40B4-BE49-F238E27FC236}">
                <a16:creationId xmlns:a16="http://schemas.microsoft.com/office/drawing/2014/main" id="{A1D1BAD9-E5DC-8447-B534-CBA4E5AB8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176" y="3188854"/>
            <a:ext cx="4445158" cy="33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75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B7A813C-A60D-BF9A-7F07-A74BC505C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00" y="2349179"/>
            <a:ext cx="2976508" cy="265472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486237-98C1-B8F8-005C-E150170F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341" y="2349179"/>
            <a:ext cx="2864306" cy="265472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4D0552-9FDC-8791-C399-C9F0C1A66937}"/>
              </a:ext>
            </a:extLst>
          </p:cNvPr>
          <p:cNvSpPr txBox="1"/>
          <p:nvPr/>
        </p:nvSpPr>
        <p:spPr>
          <a:xfrm>
            <a:off x="265043" y="225287"/>
            <a:ext cx="1000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캐릭터 시야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5688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0AD45C6-27BC-91E0-E9F2-38AD294F4457}"/>
              </a:ext>
            </a:extLst>
          </p:cNvPr>
          <p:cNvSpPr/>
          <p:nvPr/>
        </p:nvSpPr>
        <p:spPr>
          <a:xfrm>
            <a:off x="1404729" y="848139"/>
            <a:ext cx="9455427" cy="5068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C23E85-D282-B50D-A9B6-E6ED6B358D38}"/>
              </a:ext>
            </a:extLst>
          </p:cNvPr>
          <p:cNvSpPr/>
          <p:nvPr/>
        </p:nvSpPr>
        <p:spPr>
          <a:xfrm>
            <a:off x="5708074" y="3627814"/>
            <a:ext cx="5152082" cy="17859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27F54B3-1E77-2CC2-AC46-3E8A90D4F38A}"/>
              </a:ext>
            </a:extLst>
          </p:cNvPr>
          <p:cNvSpPr/>
          <p:nvPr/>
        </p:nvSpPr>
        <p:spPr>
          <a:xfrm>
            <a:off x="5708074" y="4131153"/>
            <a:ext cx="2004970" cy="17859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B37C26-B12E-361C-F31C-AE689616BA3A}"/>
              </a:ext>
            </a:extLst>
          </p:cNvPr>
          <p:cNvSpPr/>
          <p:nvPr/>
        </p:nvSpPr>
        <p:spPr>
          <a:xfrm>
            <a:off x="5716462" y="3851313"/>
            <a:ext cx="2052325" cy="15548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7524B3E-8DBC-753C-BEFA-216999C59C4C}"/>
              </a:ext>
            </a:extLst>
          </p:cNvPr>
          <p:cNvSpPr/>
          <p:nvPr/>
        </p:nvSpPr>
        <p:spPr>
          <a:xfrm>
            <a:off x="507946" y="-236181"/>
            <a:ext cx="7442552" cy="6877978"/>
          </a:xfrm>
          <a:prstGeom prst="ellipse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6036D4-9E97-61EF-D62E-355702864E1B}"/>
              </a:ext>
            </a:extLst>
          </p:cNvPr>
          <p:cNvSpPr/>
          <p:nvPr/>
        </p:nvSpPr>
        <p:spPr>
          <a:xfrm>
            <a:off x="3283919" y="2354446"/>
            <a:ext cx="1890606" cy="169672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109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D91C8DB-D40D-759C-4214-099CBED823DA}"/>
              </a:ext>
            </a:extLst>
          </p:cNvPr>
          <p:cNvSpPr/>
          <p:nvPr/>
        </p:nvSpPr>
        <p:spPr>
          <a:xfrm>
            <a:off x="461394" y="713064"/>
            <a:ext cx="6373721" cy="5838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그래픽 게임 사용할 단축키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ko-KR" altLang="en-US" dirty="0">
                <a:solidFill>
                  <a:sysClr val="windowText" lastClr="000000"/>
                </a:solidFill>
              </a:rPr>
              <a:t>고정 단축키 </a:t>
            </a:r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r>
              <a:rPr lang="ko-KR" altLang="en-US" dirty="0">
                <a:solidFill>
                  <a:sysClr val="windowText" lastClr="000000"/>
                </a:solidFill>
              </a:rPr>
              <a:t>개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ysClr val="windowText" lastClr="000000"/>
                </a:solidFill>
              </a:rPr>
              <a:t>저장키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컨트롤</a:t>
            </a:r>
            <a:r>
              <a:rPr lang="en-US" altLang="ko-KR" dirty="0">
                <a:solidFill>
                  <a:sysClr val="windowText" lastClr="000000"/>
                </a:solidFill>
              </a:rPr>
              <a:t>+S)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-&gt; </a:t>
            </a:r>
            <a:r>
              <a:rPr lang="ko-KR" altLang="en-US" dirty="0">
                <a:solidFill>
                  <a:sysClr val="windowText" lastClr="000000"/>
                </a:solidFill>
              </a:rPr>
              <a:t>도중에 블루스크린 오류가 튀어나오는 것을 방지하기 위함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2. </a:t>
            </a:r>
            <a:r>
              <a:rPr lang="ko-KR" altLang="en-US" dirty="0">
                <a:solidFill>
                  <a:sysClr val="windowText" lastClr="000000"/>
                </a:solidFill>
              </a:rPr>
              <a:t>뒤로가기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컨트롤</a:t>
            </a:r>
            <a:r>
              <a:rPr lang="en-US" altLang="ko-KR" dirty="0">
                <a:solidFill>
                  <a:sysClr val="windowText" lastClr="000000"/>
                </a:solidFill>
              </a:rPr>
              <a:t>+Z)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-&gt; </a:t>
            </a:r>
            <a:r>
              <a:rPr lang="ko-KR" altLang="en-US" dirty="0">
                <a:solidFill>
                  <a:sysClr val="windowText" lastClr="000000"/>
                </a:solidFill>
              </a:rPr>
              <a:t>미니게임 도중에 이전 작업으로 돌아가고 싶을 경우 사용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3. </a:t>
            </a:r>
            <a:r>
              <a:rPr lang="ko-KR" altLang="en-US" dirty="0">
                <a:solidFill>
                  <a:sysClr val="windowText" lastClr="000000"/>
                </a:solidFill>
              </a:rPr>
              <a:t>종료키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컨트롤</a:t>
            </a:r>
            <a:r>
              <a:rPr lang="en-US" altLang="ko-KR" dirty="0">
                <a:solidFill>
                  <a:sysClr val="windowText" lastClr="000000"/>
                </a:solidFill>
              </a:rPr>
              <a:t>+Q)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-&gt; </a:t>
            </a:r>
            <a:r>
              <a:rPr lang="ko-KR" altLang="en-US" dirty="0">
                <a:solidFill>
                  <a:sysClr val="windowText" lastClr="000000"/>
                </a:solidFill>
              </a:rPr>
              <a:t>미니게임 클리어 시</a:t>
            </a:r>
            <a:r>
              <a:rPr lang="en-US" altLang="ko-KR" dirty="0">
                <a:solidFill>
                  <a:sysClr val="windowText" lastClr="000000"/>
                </a:solidFill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</a:rPr>
              <a:t>해당 단축키로 미니게임 종료 가능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ko-KR" altLang="en-US" dirty="0">
                <a:solidFill>
                  <a:sysClr val="windowText" lastClr="000000"/>
                </a:solidFill>
              </a:rPr>
              <a:t>단축키 </a:t>
            </a:r>
            <a:r>
              <a:rPr lang="en-US" altLang="ko-KR" dirty="0">
                <a:solidFill>
                  <a:sysClr val="windowText" lastClr="000000"/>
                </a:solidFill>
              </a:rPr>
              <a:t>6</a:t>
            </a:r>
            <a:r>
              <a:rPr lang="ko-KR" altLang="en-US" dirty="0">
                <a:solidFill>
                  <a:sysClr val="windowText" lastClr="000000"/>
                </a:solidFill>
              </a:rPr>
              <a:t>개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ysClr val="windowText" lastClr="000000"/>
                </a:solidFill>
              </a:rPr>
              <a:t>자유변형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컨트롤</a:t>
            </a:r>
            <a:r>
              <a:rPr lang="en-US" altLang="ko-KR" dirty="0">
                <a:solidFill>
                  <a:sysClr val="windowText" lastClr="000000"/>
                </a:solidFill>
              </a:rPr>
              <a:t>+T)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ysClr val="windowText" lastClr="000000"/>
                </a:solidFill>
              </a:rPr>
              <a:t>레이어 복제하기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컨트롤</a:t>
            </a:r>
            <a:r>
              <a:rPr lang="en-US" altLang="ko-KR" dirty="0">
                <a:solidFill>
                  <a:sysClr val="windowText" lastClr="000000"/>
                </a:solidFill>
              </a:rPr>
              <a:t>+J)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ysClr val="windowText" lastClr="000000"/>
                </a:solidFill>
              </a:rPr>
              <a:t>페인트 통</a:t>
            </a:r>
            <a:r>
              <a:rPr lang="en-US" altLang="ko-KR" dirty="0">
                <a:solidFill>
                  <a:sysClr val="windowText" lastClr="000000"/>
                </a:solidFill>
              </a:rPr>
              <a:t>(G+</a:t>
            </a:r>
            <a:r>
              <a:rPr lang="ko-KR" altLang="en-US" dirty="0">
                <a:solidFill>
                  <a:sysClr val="windowText" lastClr="000000"/>
                </a:solidFill>
              </a:rPr>
              <a:t>클릭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ysClr val="windowText" lastClr="000000"/>
                </a:solidFill>
              </a:rPr>
              <a:t>표시자 보이기</a:t>
            </a:r>
            <a:r>
              <a:rPr lang="en-US" altLang="ko-KR" dirty="0">
                <a:solidFill>
                  <a:sysClr val="windowText" lastClr="000000"/>
                </a:solidFill>
              </a:rPr>
              <a:t>/</a:t>
            </a:r>
            <a:r>
              <a:rPr lang="ko-KR" altLang="en-US" dirty="0">
                <a:solidFill>
                  <a:sysClr val="windowText" lastClr="000000"/>
                </a:solidFill>
              </a:rPr>
              <a:t>숨기기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컨트롤</a:t>
            </a:r>
            <a:r>
              <a:rPr lang="en-US" altLang="ko-KR" dirty="0">
                <a:solidFill>
                  <a:sysClr val="windowText" lastClr="000000"/>
                </a:solidFill>
              </a:rPr>
              <a:t>+R)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ysClr val="windowText" lastClr="000000"/>
                </a:solidFill>
              </a:rPr>
              <a:t>선택한 영역 잘라내기</a:t>
            </a:r>
            <a:r>
              <a:rPr lang="en-US" altLang="ko-KR" dirty="0">
                <a:solidFill>
                  <a:sysClr val="windowText" lastClr="000000"/>
                </a:solidFill>
              </a:rPr>
              <a:t>(ALT+I+P)</a:t>
            </a: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ysClr val="windowText" lastClr="000000"/>
                </a:solidFill>
              </a:rPr>
              <a:t>브러쉬</a:t>
            </a:r>
            <a:r>
              <a:rPr lang="ko-KR" altLang="en-US" dirty="0">
                <a:solidFill>
                  <a:sysClr val="windowText" lastClr="000000"/>
                </a:solidFill>
              </a:rPr>
              <a:t> 크기 조정</a:t>
            </a:r>
            <a:r>
              <a:rPr lang="en-US" altLang="ko-KR" dirty="0">
                <a:solidFill>
                  <a:sysClr val="windowText" lastClr="000000"/>
                </a:solidFill>
              </a:rPr>
              <a:t>([=</a:t>
            </a:r>
            <a:r>
              <a:rPr lang="ko-KR" altLang="en-US" dirty="0">
                <a:solidFill>
                  <a:sysClr val="windowText" lastClr="000000"/>
                </a:solidFill>
              </a:rPr>
              <a:t>작게</a:t>
            </a:r>
            <a:r>
              <a:rPr lang="en-US" altLang="ko-KR" dirty="0">
                <a:solidFill>
                  <a:sysClr val="windowText" lastClr="000000"/>
                </a:solidFill>
              </a:rPr>
              <a:t>,]=</a:t>
            </a:r>
            <a:r>
              <a:rPr lang="ko-KR" altLang="en-US" dirty="0">
                <a:solidFill>
                  <a:sysClr val="windowText" lastClr="000000"/>
                </a:solidFill>
              </a:rPr>
              <a:t>크게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ko-KR" altLang="en-US" dirty="0">
                <a:solidFill>
                  <a:sysClr val="windowText" lastClr="000000"/>
                </a:solidFill>
              </a:rPr>
              <a:t>후보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1. </a:t>
            </a:r>
            <a:r>
              <a:rPr lang="ko-KR" altLang="en-US" dirty="0">
                <a:solidFill>
                  <a:sysClr val="windowText" lastClr="000000"/>
                </a:solidFill>
              </a:rPr>
              <a:t>영역 잘라서 이동하기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컨트롤</a:t>
            </a:r>
            <a:r>
              <a:rPr lang="en-US" altLang="ko-KR" dirty="0">
                <a:solidFill>
                  <a:sysClr val="windowText" lastClr="000000"/>
                </a:solidFill>
              </a:rPr>
              <a:t>+</a:t>
            </a:r>
            <a:r>
              <a:rPr lang="ko-KR" altLang="en-US" dirty="0">
                <a:solidFill>
                  <a:sysClr val="windowText" lastClr="000000"/>
                </a:solidFill>
              </a:rPr>
              <a:t>드래그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670EB4-5E65-E12F-0F2D-362CB766D443}"/>
              </a:ext>
            </a:extLst>
          </p:cNvPr>
          <p:cNvSpPr txBox="1"/>
          <p:nvPr/>
        </p:nvSpPr>
        <p:spPr>
          <a:xfrm>
            <a:off x="265043" y="225287"/>
            <a:ext cx="316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단축키 정리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9F925-0B68-2AE7-22A9-4F743860E78F}"/>
              </a:ext>
            </a:extLst>
          </p:cNvPr>
          <p:cNvSpPr txBox="1"/>
          <p:nvPr/>
        </p:nvSpPr>
        <p:spPr>
          <a:xfrm>
            <a:off x="6959457" y="2188311"/>
            <a:ext cx="4147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미니게임마다 필요한 단축키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 err="1"/>
              <a:t>펜토미노</a:t>
            </a:r>
            <a:r>
              <a:rPr lang="ko-KR" altLang="en-US" dirty="0"/>
              <a:t> </a:t>
            </a:r>
            <a:r>
              <a:rPr lang="en-US" altLang="ko-KR" dirty="0"/>
              <a:t>– 1</a:t>
            </a:r>
            <a:r>
              <a:rPr lang="ko-KR" altLang="en-US" dirty="0"/>
              <a:t>번</a:t>
            </a:r>
            <a:r>
              <a:rPr lang="en-US" altLang="ko-KR" dirty="0"/>
              <a:t>, 2</a:t>
            </a:r>
            <a:r>
              <a:rPr lang="ko-KR" altLang="en-US" dirty="0"/>
              <a:t>번 필요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선 자르기 </a:t>
            </a:r>
            <a:r>
              <a:rPr lang="en-US" altLang="ko-KR" dirty="0"/>
              <a:t>– 4</a:t>
            </a:r>
            <a:r>
              <a:rPr lang="ko-KR" altLang="en-US" dirty="0"/>
              <a:t>번</a:t>
            </a:r>
            <a:r>
              <a:rPr lang="en-US" altLang="ko-KR" dirty="0"/>
              <a:t>, 5</a:t>
            </a:r>
            <a:r>
              <a:rPr lang="ko-KR" altLang="en-US" dirty="0"/>
              <a:t>번 필요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알맞게 색깔 채워 넣기 </a:t>
            </a:r>
            <a:r>
              <a:rPr lang="en-US" altLang="ko-KR" dirty="0"/>
              <a:t>– 3</a:t>
            </a:r>
            <a:r>
              <a:rPr lang="ko-KR" altLang="en-US" dirty="0"/>
              <a:t>번 필요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색깔놀이 </a:t>
            </a:r>
            <a:r>
              <a:rPr lang="en-US" altLang="ko-KR" dirty="0"/>
              <a:t>– 6</a:t>
            </a:r>
            <a:r>
              <a:rPr lang="ko-KR" altLang="en-US" dirty="0"/>
              <a:t>번 필요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9211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0AD45C6-27BC-91E0-E9F2-38AD294F4457}"/>
              </a:ext>
            </a:extLst>
          </p:cNvPr>
          <p:cNvSpPr/>
          <p:nvPr/>
        </p:nvSpPr>
        <p:spPr>
          <a:xfrm>
            <a:off x="2075849" y="1552815"/>
            <a:ext cx="9455427" cy="5068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96FCC3-A061-F25A-75EC-BE8510F4FC37}"/>
              </a:ext>
            </a:extLst>
          </p:cNvPr>
          <p:cNvSpPr/>
          <p:nvPr/>
        </p:nvSpPr>
        <p:spPr>
          <a:xfrm>
            <a:off x="2075849" y="3694697"/>
            <a:ext cx="967410" cy="1921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EBD7CF-2993-2C53-ED53-FE5432EEA4BF}"/>
              </a:ext>
            </a:extLst>
          </p:cNvPr>
          <p:cNvSpPr/>
          <p:nvPr/>
        </p:nvSpPr>
        <p:spPr>
          <a:xfrm rot="5400000">
            <a:off x="2395439" y="2534421"/>
            <a:ext cx="782727" cy="2149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E18A8A-2AA9-DDE9-E8B9-D7F0C0E7C55F}"/>
              </a:ext>
            </a:extLst>
          </p:cNvPr>
          <p:cNvSpPr/>
          <p:nvPr/>
        </p:nvSpPr>
        <p:spPr>
          <a:xfrm>
            <a:off x="2789431" y="2840781"/>
            <a:ext cx="1183011" cy="1973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113DAA-B8E7-CC8B-D570-BF376B1AA282}"/>
              </a:ext>
            </a:extLst>
          </p:cNvPr>
          <p:cNvSpPr/>
          <p:nvPr/>
        </p:nvSpPr>
        <p:spPr>
          <a:xfrm rot="5400000">
            <a:off x="2804051" y="4013425"/>
            <a:ext cx="2158784" cy="1828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1825F4-B023-0B98-5592-08A2C4ED44C7}"/>
              </a:ext>
            </a:extLst>
          </p:cNvPr>
          <p:cNvSpPr/>
          <p:nvPr/>
        </p:nvSpPr>
        <p:spPr>
          <a:xfrm>
            <a:off x="2824599" y="4336827"/>
            <a:ext cx="967410" cy="1921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094FD0-8F63-CE53-2B21-0866C7E2F69C}"/>
              </a:ext>
            </a:extLst>
          </p:cNvPr>
          <p:cNvSpPr/>
          <p:nvPr/>
        </p:nvSpPr>
        <p:spPr>
          <a:xfrm>
            <a:off x="2075849" y="4983149"/>
            <a:ext cx="967410" cy="1921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FDCE207-5B92-AAF9-05DE-1E2770FACB94}"/>
              </a:ext>
            </a:extLst>
          </p:cNvPr>
          <p:cNvSpPr/>
          <p:nvPr/>
        </p:nvSpPr>
        <p:spPr>
          <a:xfrm>
            <a:off x="2679332" y="2058054"/>
            <a:ext cx="2272243" cy="1969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429984E-C6FB-425D-B0F2-C48A9BF8A6D5}"/>
              </a:ext>
            </a:extLst>
          </p:cNvPr>
          <p:cNvSpPr/>
          <p:nvPr/>
        </p:nvSpPr>
        <p:spPr>
          <a:xfrm>
            <a:off x="4750131" y="2799762"/>
            <a:ext cx="1168854" cy="1817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0884286-21B2-A625-5A41-5B3C246FF150}"/>
              </a:ext>
            </a:extLst>
          </p:cNvPr>
          <p:cNvSpPr/>
          <p:nvPr/>
        </p:nvSpPr>
        <p:spPr>
          <a:xfrm rot="5400000">
            <a:off x="5200043" y="2079592"/>
            <a:ext cx="1245705" cy="1921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FDDF39-812D-097D-062E-04338FEA31D2}"/>
              </a:ext>
            </a:extLst>
          </p:cNvPr>
          <p:cNvSpPr/>
          <p:nvPr/>
        </p:nvSpPr>
        <p:spPr>
          <a:xfrm>
            <a:off x="2835660" y="5847351"/>
            <a:ext cx="3263138" cy="2148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EFBC237-0780-E2DE-BA03-5F8FC21BC25E}"/>
              </a:ext>
            </a:extLst>
          </p:cNvPr>
          <p:cNvSpPr/>
          <p:nvPr/>
        </p:nvSpPr>
        <p:spPr>
          <a:xfrm rot="5400000">
            <a:off x="3568373" y="6202677"/>
            <a:ext cx="639420" cy="1921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C865885-3E4A-8B48-E676-A4758697E653}"/>
              </a:ext>
            </a:extLst>
          </p:cNvPr>
          <p:cNvSpPr/>
          <p:nvPr/>
        </p:nvSpPr>
        <p:spPr>
          <a:xfrm>
            <a:off x="4940742" y="3649099"/>
            <a:ext cx="967410" cy="1921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42D18B7-D817-729C-0B29-12F8A5BD449D}"/>
              </a:ext>
            </a:extLst>
          </p:cNvPr>
          <p:cNvSpPr/>
          <p:nvPr/>
        </p:nvSpPr>
        <p:spPr>
          <a:xfrm>
            <a:off x="3977531" y="4995404"/>
            <a:ext cx="967410" cy="1921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552CFBF-0186-5E19-90CD-FCE1C89E5213}"/>
              </a:ext>
            </a:extLst>
          </p:cNvPr>
          <p:cNvGrpSpPr/>
          <p:nvPr/>
        </p:nvGrpSpPr>
        <p:grpSpPr>
          <a:xfrm>
            <a:off x="1981185" y="1444457"/>
            <a:ext cx="997225" cy="922682"/>
            <a:chOff x="1270558" y="730110"/>
            <a:chExt cx="997225" cy="922682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D930EC2-70DA-D5B4-5A63-99D02C67775A}"/>
                </a:ext>
              </a:extLst>
            </p:cNvPr>
            <p:cNvSpPr/>
            <p:nvPr/>
          </p:nvSpPr>
          <p:spPr>
            <a:xfrm>
              <a:off x="1270558" y="730110"/>
              <a:ext cx="997225" cy="922682"/>
            </a:xfrm>
            <a:prstGeom prst="ellipse">
              <a:avLst/>
            </a:prstGeom>
            <a:solidFill>
              <a:srgbClr val="FFC000">
                <a:alpha val="28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96036D4-9E97-61EF-D62E-355702864E1B}"/>
                </a:ext>
              </a:extLst>
            </p:cNvPr>
            <p:cNvSpPr/>
            <p:nvPr/>
          </p:nvSpPr>
          <p:spPr>
            <a:xfrm>
              <a:off x="1645545" y="1083787"/>
              <a:ext cx="247240" cy="215328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2F66A26F-A5D1-D21F-BE59-34F3D09D4FC8}"/>
              </a:ext>
            </a:extLst>
          </p:cNvPr>
          <p:cNvCxnSpPr>
            <a:cxnSpLocks/>
            <a:stCxn id="30" idx="2"/>
            <a:endCxn id="5" idx="0"/>
          </p:cNvCxnSpPr>
          <p:nvPr/>
        </p:nvCxnSpPr>
        <p:spPr>
          <a:xfrm rot="10800000" flipV="1">
            <a:off x="1104651" y="1905797"/>
            <a:ext cx="876534" cy="644555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E594B2-8516-B105-60AD-091B9CEC723F}"/>
              </a:ext>
            </a:extLst>
          </p:cNvPr>
          <p:cNvSpPr/>
          <p:nvPr/>
        </p:nvSpPr>
        <p:spPr>
          <a:xfrm>
            <a:off x="317606" y="2550353"/>
            <a:ext cx="1574089" cy="4505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캐릭터 시야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EB90F0-C4B8-954E-53F1-FB29C5E98307}"/>
              </a:ext>
            </a:extLst>
          </p:cNvPr>
          <p:cNvSpPr txBox="1"/>
          <p:nvPr/>
        </p:nvSpPr>
        <p:spPr>
          <a:xfrm>
            <a:off x="265042" y="225287"/>
            <a:ext cx="11722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맵 구성</a:t>
            </a:r>
            <a:r>
              <a:rPr lang="en-US" altLang="ko-KR" dirty="0"/>
              <a:t>(</a:t>
            </a:r>
            <a:r>
              <a:rPr lang="ko-KR" altLang="en-US" dirty="0"/>
              <a:t>확정 아님</a:t>
            </a:r>
            <a:r>
              <a:rPr lang="en-US" altLang="ko-KR" dirty="0"/>
              <a:t>, </a:t>
            </a:r>
            <a:r>
              <a:rPr lang="ko-KR" altLang="en-US" dirty="0"/>
              <a:t>설명을 </a:t>
            </a:r>
            <a:r>
              <a:rPr lang="ko-KR" altLang="en-US" dirty="0" err="1"/>
              <a:t>위한거임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미로 형식의 맵</a:t>
            </a:r>
            <a:r>
              <a:rPr lang="en-US" altLang="ko-KR" dirty="0"/>
              <a:t>, </a:t>
            </a:r>
            <a:r>
              <a:rPr lang="ko-KR" altLang="en-US" dirty="0"/>
              <a:t>탈추구로 미로 탈출이 목표</a:t>
            </a:r>
            <a:r>
              <a:rPr lang="en-US" altLang="ko-KR" dirty="0"/>
              <a:t>, </a:t>
            </a:r>
            <a:r>
              <a:rPr lang="ko-KR" altLang="en-US" dirty="0"/>
              <a:t>길을 터놓기 위해서는 미니게임벽과 충돌하여</a:t>
            </a:r>
            <a:r>
              <a:rPr lang="en-US" altLang="ko-KR" dirty="0"/>
              <a:t>,</a:t>
            </a:r>
            <a:r>
              <a:rPr lang="ko-KR" altLang="en-US" dirty="0"/>
              <a:t> 미니게임 플레이 및 클리어 필요</a:t>
            </a:r>
            <a:r>
              <a:rPr lang="en-US" altLang="ko-KR" dirty="0"/>
              <a:t>, </a:t>
            </a:r>
            <a:r>
              <a:rPr lang="ko-KR" altLang="en-US" dirty="0"/>
              <a:t>벽과 미니게임 벽으로 막혀 있을 경우</a:t>
            </a:r>
            <a:r>
              <a:rPr lang="en-US" altLang="ko-KR" dirty="0"/>
              <a:t>, </a:t>
            </a:r>
            <a:r>
              <a:rPr lang="ko-KR" altLang="en-US" dirty="0"/>
              <a:t>그 너머의 풍경은 보이지 않음</a:t>
            </a:r>
            <a:endParaRPr lang="en-US" altLang="ko-KR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033F11-B08E-5997-6975-449E9403E89A}"/>
              </a:ext>
            </a:extLst>
          </p:cNvPr>
          <p:cNvSpPr/>
          <p:nvPr/>
        </p:nvSpPr>
        <p:spPr>
          <a:xfrm>
            <a:off x="10578518" y="6434356"/>
            <a:ext cx="952758" cy="32717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탈출구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51BDA83-F547-221E-828A-7842A5B2F26F}"/>
              </a:ext>
            </a:extLst>
          </p:cNvPr>
          <p:cNvSpPr/>
          <p:nvPr/>
        </p:nvSpPr>
        <p:spPr>
          <a:xfrm rot="5400000">
            <a:off x="4171089" y="4225751"/>
            <a:ext cx="1346260" cy="1930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1F15BA3-B9B3-0E50-414B-C13CBA473040}"/>
              </a:ext>
            </a:extLst>
          </p:cNvPr>
          <p:cNvSpPr/>
          <p:nvPr/>
        </p:nvSpPr>
        <p:spPr>
          <a:xfrm rot="5400000">
            <a:off x="5053227" y="4322692"/>
            <a:ext cx="1535152" cy="1879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ECD40DB9-F12F-CFA5-ED92-42904F7FCCD4}"/>
              </a:ext>
            </a:extLst>
          </p:cNvPr>
          <p:cNvCxnSpPr>
            <a:cxnSpLocks/>
            <a:stCxn id="42" idx="3"/>
            <a:endCxn id="38" idx="1"/>
          </p:cNvCxnSpPr>
          <p:nvPr/>
        </p:nvCxnSpPr>
        <p:spPr>
          <a:xfrm>
            <a:off x="5726806" y="2154599"/>
            <a:ext cx="775246" cy="87222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036F160-26B0-85DA-8915-7AC2E8C5053F}"/>
              </a:ext>
            </a:extLst>
          </p:cNvPr>
          <p:cNvSpPr/>
          <p:nvPr/>
        </p:nvSpPr>
        <p:spPr>
          <a:xfrm>
            <a:off x="6502052" y="2016557"/>
            <a:ext cx="1574089" cy="45052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미니게임 벽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E376CC7-25EF-3343-C829-7071F2DBA390}"/>
              </a:ext>
            </a:extLst>
          </p:cNvPr>
          <p:cNvSpPr/>
          <p:nvPr/>
        </p:nvSpPr>
        <p:spPr>
          <a:xfrm>
            <a:off x="4951575" y="2052099"/>
            <a:ext cx="775231" cy="205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7FF603B-8FF0-3137-0A63-8E05D8129921}"/>
              </a:ext>
            </a:extLst>
          </p:cNvPr>
          <p:cNvSpPr/>
          <p:nvPr/>
        </p:nvSpPr>
        <p:spPr>
          <a:xfrm>
            <a:off x="3039540" y="3688967"/>
            <a:ext cx="748271" cy="19788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E5585D7-4577-110F-4BE9-F4F41F2E98AF}"/>
              </a:ext>
            </a:extLst>
          </p:cNvPr>
          <p:cNvSpPr/>
          <p:nvPr/>
        </p:nvSpPr>
        <p:spPr>
          <a:xfrm>
            <a:off x="3964053" y="3645833"/>
            <a:ext cx="795366" cy="21544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F05FC3C-A5EA-9A7E-F800-66BFBAFAEAEA}"/>
              </a:ext>
            </a:extLst>
          </p:cNvPr>
          <p:cNvSpPr/>
          <p:nvPr/>
        </p:nvSpPr>
        <p:spPr>
          <a:xfrm rot="16200000">
            <a:off x="4515857" y="3213380"/>
            <a:ext cx="667557" cy="2038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5084AF9-0CB8-85DF-5BD6-71B417B91AEA}"/>
              </a:ext>
            </a:extLst>
          </p:cNvPr>
          <p:cNvSpPr/>
          <p:nvPr/>
        </p:nvSpPr>
        <p:spPr>
          <a:xfrm rot="16200000">
            <a:off x="3550987" y="5411633"/>
            <a:ext cx="667557" cy="2038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F37F4D3-8512-DA47-0480-2B7FECB86F1E}"/>
              </a:ext>
            </a:extLst>
          </p:cNvPr>
          <p:cNvSpPr/>
          <p:nvPr/>
        </p:nvSpPr>
        <p:spPr>
          <a:xfrm rot="16200000">
            <a:off x="2603821" y="5411633"/>
            <a:ext cx="667557" cy="2038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9FAFCCE-8269-83EA-DCDF-49156B91104D}"/>
              </a:ext>
            </a:extLst>
          </p:cNvPr>
          <p:cNvSpPr/>
          <p:nvPr/>
        </p:nvSpPr>
        <p:spPr>
          <a:xfrm>
            <a:off x="4940742" y="4995357"/>
            <a:ext cx="777018" cy="19215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0BF693E-0EF6-1BF2-CF68-DF052CE4E62A}"/>
              </a:ext>
            </a:extLst>
          </p:cNvPr>
          <p:cNvSpPr/>
          <p:nvPr/>
        </p:nvSpPr>
        <p:spPr>
          <a:xfrm rot="16200000">
            <a:off x="3580076" y="2448414"/>
            <a:ext cx="580854" cy="2038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FCD0DE3-CE8D-94C6-3DCD-18C28BEEC3A0}"/>
              </a:ext>
            </a:extLst>
          </p:cNvPr>
          <p:cNvGrpSpPr/>
          <p:nvPr/>
        </p:nvGrpSpPr>
        <p:grpSpPr>
          <a:xfrm>
            <a:off x="3852161" y="2134979"/>
            <a:ext cx="997225" cy="922682"/>
            <a:chOff x="1270558" y="730110"/>
            <a:chExt cx="997225" cy="922682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0F2C4770-58CD-7EE5-A7BB-4B3A3F3D8359}"/>
                </a:ext>
              </a:extLst>
            </p:cNvPr>
            <p:cNvSpPr/>
            <p:nvPr/>
          </p:nvSpPr>
          <p:spPr>
            <a:xfrm>
              <a:off x="1270558" y="730110"/>
              <a:ext cx="997225" cy="922682"/>
            </a:xfrm>
            <a:prstGeom prst="ellipse">
              <a:avLst/>
            </a:prstGeom>
            <a:solidFill>
              <a:srgbClr val="FFC000">
                <a:alpha val="28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D39854A-74BB-F872-8EF9-415495C073F6}"/>
                </a:ext>
              </a:extLst>
            </p:cNvPr>
            <p:cNvSpPr/>
            <p:nvPr/>
          </p:nvSpPr>
          <p:spPr>
            <a:xfrm>
              <a:off x="1645545" y="1083787"/>
              <a:ext cx="247240" cy="215328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8446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3A0223BE-C1A4-0D1A-B658-931371781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68" y="2393220"/>
            <a:ext cx="3274725" cy="184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ED46A8D2-CFF4-4702-4100-7E2434AF7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717" y="2393220"/>
            <a:ext cx="4953498" cy="184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05AFF5-5048-74E1-9796-1ED75249911F}"/>
              </a:ext>
            </a:extLst>
          </p:cNvPr>
          <p:cNvSpPr txBox="1"/>
          <p:nvPr/>
        </p:nvSpPr>
        <p:spPr>
          <a:xfrm>
            <a:off x="265043" y="225287"/>
            <a:ext cx="10003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퍼즐게임 레퍼런스 자료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 err="1"/>
              <a:t>펜토미노</a:t>
            </a:r>
            <a:r>
              <a:rPr lang="ko-KR" altLang="en-US" dirty="0"/>
              <a:t> 퍼즐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 err="1"/>
              <a:t>펜토미노</a:t>
            </a:r>
            <a:r>
              <a:rPr lang="ko-KR" altLang="en-US" dirty="0"/>
              <a:t> 퍼즐 도안이 있음</a:t>
            </a:r>
            <a:r>
              <a:rPr lang="en-US" altLang="ko-KR" dirty="0"/>
              <a:t>(</a:t>
            </a:r>
            <a:r>
              <a:rPr lang="ko-KR" altLang="en-US" dirty="0"/>
              <a:t>어떤 도안으로 할 건지는 아직 미정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해당 도안대로 </a:t>
            </a:r>
            <a:r>
              <a:rPr lang="ko-KR" altLang="en-US" dirty="0" err="1"/>
              <a:t>펜토미노의</a:t>
            </a:r>
            <a:r>
              <a:rPr lang="ko-KR" altLang="en-US" dirty="0"/>
              <a:t> 크기를 조정하거나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펜토미노를</a:t>
            </a:r>
            <a:r>
              <a:rPr lang="ko-KR" altLang="en-US" dirty="0"/>
              <a:t> 복제해서 도안을 채우기 </a:t>
            </a:r>
          </a:p>
        </p:txBody>
      </p:sp>
    </p:spTree>
    <p:extLst>
      <p:ext uri="{BB962C8B-B14F-4D97-AF65-F5344CB8AC3E}">
        <p14:creationId xmlns:p14="http://schemas.microsoft.com/office/powerpoint/2010/main" val="1854785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05AFF5-5048-74E1-9796-1ED75249911F}"/>
              </a:ext>
            </a:extLst>
          </p:cNvPr>
          <p:cNvSpPr txBox="1"/>
          <p:nvPr/>
        </p:nvSpPr>
        <p:spPr>
          <a:xfrm>
            <a:off x="265042" y="225287"/>
            <a:ext cx="11756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퍼즐게임 레퍼런스 자료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선 자르기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맨 아래 이미지와 같이 굵은 선이 존재하며</a:t>
            </a:r>
            <a:r>
              <a:rPr lang="en-US" altLang="ko-KR" dirty="0"/>
              <a:t>, </a:t>
            </a:r>
            <a:r>
              <a:rPr lang="ko-KR" altLang="en-US" dirty="0"/>
              <a:t>눈금자를 보면서</a:t>
            </a:r>
            <a:r>
              <a:rPr lang="en-US" altLang="ko-KR" dirty="0"/>
              <a:t>, </a:t>
            </a:r>
            <a:r>
              <a:rPr lang="ko-KR" altLang="en-US" dirty="0"/>
              <a:t>해당 길이만큼 단축키를 통해서 잘라내면 성공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오차범위 </a:t>
            </a:r>
            <a:r>
              <a:rPr lang="en-US" altLang="ko-KR" dirty="0"/>
              <a:t>+- 0.25cm </a:t>
            </a:r>
            <a:r>
              <a:rPr lang="ko-KR" altLang="en-US" dirty="0"/>
              <a:t>정도면 성공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DEE295-C680-21C3-C5AD-4164604CFE3C}"/>
              </a:ext>
            </a:extLst>
          </p:cNvPr>
          <p:cNvSpPr/>
          <p:nvPr/>
        </p:nvSpPr>
        <p:spPr>
          <a:xfrm>
            <a:off x="592214" y="5289512"/>
            <a:ext cx="7136444" cy="488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D356E8-3C5C-FF10-3517-9F39097AAF7E}"/>
              </a:ext>
            </a:extLst>
          </p:cNvPr>
          <p:cNvSpPr txBox="1"/>
          <p:nvPr/>
        </p:nvSpPr>
        <p:spPr>
          <a:xfrm>
            <a:off x="592214" y="6026766"/>
            <a:ext cx="2413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위에 선 길이 </a:t>
            </a:r>
            <a:r>
              <a:rPr lang="en-US" altLang="ko-KR" dirty="0"/>
              <a:t>: 10cm</a:t>
            </a:r>
          </a:p>
          <a:p>
            <a:r>
              <a:rPr lang="en-US" altLang="ko-KR" dirty="0"/>
              <a:t>2cm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 err="1"/>
              <a:t>남기시오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443215F-C9ED-EA90-80EE-011ADF26C377}"/>
              </a:ext>
            </a:extLst>
          </p:cNvPr>
          <p:cNvCxnSpPr>
            <a:cxnSpLocks/>
          </p:cNvCxnSpPr>
          <p:nvPr/>
        </p:nvCxnSpPr>
        <p:spPr>
          <a:xfrm>
            <a:off x="2221632" y="5178085"/>
            <a:ext cx="0" cy="785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EB11CDB-81BA-99A1-9C0F-FDA57AA7A7C9}"/>
              </a:ext>
            </a:extLst>
          </p:cNvPr>
          <p:cNvCxnSpPr>
            <a:cxnSpLocks/>
          </p:cNvCxnSpPr>
          <p:nvPr/>
        </p:nvCxnSpPr>
        <p:spPr>
          <a:xfrm>
            <a:off x="2345385" y="5178085"/>
            <a:ext cx="0" cy="785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77C50F9-2128-F512-47A0-1926D869EB5D}"/>
              </a:ext>
            </a:extLst>
          </p:cNvPr>
          <p:cNvCxnSpPr>
            <a:cxnSpLocks/>
          </p:cNvCxnSpPr>
          <p:nvPr/>
        </p:nvCxnSpPr>
        <p:spPr>
          <a:xfrm>
            <a:off x="2482890" y="5178085"/>
            <a:ext cx="0" cy="785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E9DBE92-DD75-41F1-4D4D-BA6B6DC16D94}"/>
              </a:ext>
            </a:extLst>
          </p:cNvPr>
          <p:cNvCxnSpPr>
            <a:cxnSpLocks/>
          </p:cNvCxnSpPr>
          <p:nvPr/>
        </p:nvCxnSpPr>
        <p:spPr>
          <a:xfrm>
            <a:off x="2606643" y="5178085"/>
            <a:ext cx="0" cy="785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E7E106B-E915-AA92-48CB-94CD96779D77}"/>
              </a:ext>
            </a:extLst>
          </p:cNvPr>
          <p:cNvCxnSpPr>
            <a:cxnSpLocks/>
          </p:cNvCxnSpPr>
          <p:nvPr/>
        </p:nvCxnSpPr>
        <p:spPr>
          <a:xfrm>
            <a:off x="2737272" y="5178085"/>
            <a:ext cx="0" cy="785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A5F4E99-D77A-CC1F-F03C-ED9743B21826}"/>
              </a:ext>
            </a:extLst>
          </p:cNvPr>
          <p:cNvCxnSpPr>
            <a:cxnSpLocks/>
          </p:cNvCxnSpPr>
          <p:nvPr/>
        </p:nvCxnSpPr>
        <p:spPr>
          <a:xfrm>
            <a:off x="2861025" y="5178085"/>
            <a:ext cx="0" cy="785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9DF8C3F-3E51-2A6C-8E41-53F7D09F565A}"/>
              </a:ext>
            </a:extLst>
          </p:cNvPr>
          <p:cNvCxnSpPr>
            <a:cxnSpLocks/>
          </p:cNvCxnSpPr>
          <p:nvPr/>
        </p:nvCxnSpPr>
        <p:spPr>
          <a:xfrm>
            <a:off x="1465362" y="5178085"/>
            <a:ext cx="0" cy="785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CD3612B-934E-E1A5-249F-A87F8AB0E667}"/>
              </a:ext>
            </a:extLst>
          </p:cNvPr>
          <p:cNvCxnSpPr>
            <a:cxnSpLocks/>
          </p:cNvCxnSpPr>
          <p:nvPr/>
        </p:nvCxnSpPr>
        <p:spPr>
          <a:xfrm>
            <a:off x="1589115" y="5178085"/>
            <a:ext cx="0" cy="785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AB0A746-47B9-649C-4CB2-1BC0B7A84A05}"/>
              </a:ext>
            </a:extLst>
          </p:cNvPr>
          <p:cNvCxnSpPr>
            <a:cxnSpLocks/>
          </p:cNvCxnSpPr>
          <p:nvPr/>
        </p:nvCxnSpPr>
        <p:spPr>
          <a:xfrm>
            <a:off x="1726620" y="5178085"/>
            <a:ext cx="0" cy="785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E6C67EE-E9DB-DB02-14B9-17E0105BCCB2}"/>
              </a:ext>
            </a:extLst>
          </p:cNvPr>
          <p:cNvCxnSpPr>
            <a:cxnSpLocks/>
          </p:cNvCxnSpPr>
          <p:nvPr/>
        </p:nvCxnSpPr>
        <p:spPr>
          <a:xfrm>
            <a:off x="1850373" y="5178085"/>
            <a:ext cx="0" cy="785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CE6AC89-1885-9A98-407B-9B3DFF3682D8}"/>
              </a:ext>
            </a:extLst>
          </p:cNvPr>
          <p:cNvCxnSpPr>
            <a:cxnSpLocks/>
          </p:cNvCxnSpPr>
          <p:nvPr/>
        </p:nvCxnSpPr>
        <p:spPr>
          <a:xfrm>
            <a:off x="1981002" y="5178085"/>
            <a:ext cx="0" cy="785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AE7F29D-8A0B-6D4A-882A-A8620349F4FA}"/>
              </a:ext>
            </a:extLst>
          </p:cNvPr>
          <p:cNvCxnSpPr>
            <a:cxnSpLocks/>
          </p:cNvCxnSpPr>
          <p:nvPr/>
        </p:nvCxnSpPr>
        <p:spPr>
          <a:xfrm>
            <a:off x="2104755" y="5178085"/>
            <a:ext cx="0" cy="785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98A2E84-3B88-28B7-744F-101412945D58}"/>
              </a:ext>
            </a:extLst>
          </p:cNvPr>
          <p:cNvCxnSpPr>
            <a:cxnSpLocks/>
          </p:cNvCxnSpPr>
          <p:nvPr/>
        </p:nvCxnSpPr>
        <p:spPr>
          <a:xfrm>
            <a:off x="709092" y="5178085"/>
            <a:ext cx="0" cy="785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157AB6A-6A26-B8A4-8FCC-C511098D037F}"/>
              </a:ext>
            </a:extLst>
          </p:cNvPr>
          <p:cNvCxnSpPr>
            <a:cxnSpLocks/>
          </p:cNvCxnSpPr>
          <p:nvPr/>
        </p:nvCxnSpPr>
        <p:spPr>
          <a:xfrm>
            <a:off x="832845" y="5178085"/>
            <a:ext cx="0" cy="785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9FB33BD-98AD-C943-8B22-0B4C6C4AE9AC}"/>
              </a:ext>
            </a:extLst>
          </p:cNvPr>
          <p:cNvCxnSpPr>
            <a:cxnSpLocks/>
          </p:cNvCxnSpPr>
          <p:nvPr/>
        </p:nvCxnSpPr>
        <p:spPr>
          <a:xfrm>
            <a:off x="970350" y="5178085"/>
            <a:ext cx="0" cy="785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088FF1A-F311-4593-F1AD-9BFC450EEE3B}"/>
              </a:ext>
            </a:extLst>
          </p:cNvPr>
          <p:cNvCxnSpPr>
            <a:cxnSpLocks/>
          </p:cNvCxnSpPr>
          <p:nvPr/>
        </p:nvCxnSpPr>
        <p:spPr>
          <a:xfrm>
            <a:off x="1094103" y="5178085"/>
            <a:ext cx="0" cy="785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3673C02-1734-D860-1FD3-EE5603870823}"/>
              </a:ext>
            </a:extLst>
          </p:cNvPr>
          <p:cNvCxnSpPr>
            <a:cxnSpLocks/>
          </p:cNvCxnSpPr>
          <p:nvPr/>
        </p:nvCxnSpPr>
        <p:spPr>
          <a:xfrm>
            <a:off x="1224732" y="5178085"/>
            <a:ext cx="0" cy="785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A24DD87-1B85-E6EC-349F-F9B43F13717E}"/>
              </a:ext>
            </a:extLst>
          </p:cNvPr>
          <p:cNvCxnSpPr>
            <a:cxnSpLocks/>
          </p:cNvCxnSpPr>
          <p:nvPr/>
        </p:nvCxnSpPr>
        <p:spPr>
          <a:xfrm>
            <a:off x="1348485" y="5178085"/>
            <a:ext cx="0" cy="785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B3EE0FBE-0ED4-EB82-B32A-C89DD8728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14" y="1877919"/>
            <a:ext cx="4097232" cy="308980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45479F08-D4DB-83C7-C5D3-6B5DED7DCECE}"/>
              </a:ext>
            </a:extLst>
          </p:cNvPr>
          <p:cNvSpPr/>
          <p:nvPr/>
        </p:nvSpPr>
        <p:spPr>
          <a:xfrm>
            <a:off x="1157682" y="2231472"/>
            <a:ext cx="3003258" cy="153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EB7060-B158-DCA5-5874-15425CC957C8}"/>
              </a:ext>
            </a:extLst>
          </p:cNvPr>
          <p:cNvSpPr/>
          <p:nvPr/>
        </p:nvSpPr>
        <p:spPr>
          <a:xfrm>
            <a:off x="1129333" y="2400870"/>
            <a:ext cx="190797" cy="2566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DBC74798-301B-3607-B1D1-9E962FDFBBB7}"/>
              </a:ext>
            </a:extLst>
          </p:cNvPr>
          <p:cNvCxnSpPr>
            <a:cxnSpLocks/>
            <a:stCxn id="26" idx="3"/>
            <a:endCxn id="33" idx="1"/>
          </p:cNvCxnSpPr>
          <p:nvPr/>
        </p:nvCxnSpPr>
        <p:spPr>
          <a:xfrm>
            <a:off x="4160940" y="2308056"/>
            <a:ext cx="1462950" cy="1098494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74801B4-6C41-565C-71D8-712E687608C5}"/>
              </a:ext>
            </a:extLst>
          </p:cNvPr>
          <p:cNvSpPr/>
          <p:nvPr/>
        </p:nvSpPr>
        <p:spPr>
          <a:xfrm>
            <a:off x="5623890" y="2962553"/>
            <a:ext cx="2983215" cy="88799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포토샵에서 단축키를 통해 표시되는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눈금자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46E5B9E-677C-3ADB-6F76-595B75EAD7E1}"/>
              </a:ext>
            </a:extLst>
          </p:cNvPr>
          <p:cNvCxnSpPr>
            <a:cxnSpLocks/>
            <a:stCxn id="5" idx="3"/>
            <a:endCxn id="52" idx="1"/>
          </p:cNvCxnSpPr>
          <p:nvPr/>
        </p:nvCxnSpPr>
        <p:spPr>
          <a:xfrm flipV="1">
            <a:off x="3005405" y="6349931"/>
            <a:ext cx="11550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B1656A1-1987-898A-B072-EDF9C62238C5}"/>
              </a:ext>
            </a:extLst>
          </p:cNvPr>
          <p:cNvSpPr/>
          <p:nvPr/>
        </p:nvSpPr>
        <p:spPr>
          <a:xfrm>
            <a:off x="4160435" y="6105862"/>
            <a:ext cx="6829143" cy="48813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이런 식의 조건이 있으며</a:t>
            </a:r>
            <a:r>
              <a:rPr lang="en-US" altLang="ko-KR" dirty="0">
                <a:solidFill>
                  <a:sysClr val="windowText" lastClr="000000"/>
                </a:solidFill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</a:rPr>
              <a:t>조건대로 선을 잘라서</a:t>
            </a:r>
            <a:r>
              <a:rPr lang="en-US" altLang="ko-KR" dirty="0">
                <a:solidFill>
                  <a:sysClr val="windowText" lastClr="000000"/>
                </a:solidFill>
              </a:rPr>
              <a:t>, ?cm </a:t>
            </a:r>
            <a:r>
              <a:rPr lang="ko-KR" altLang="en-US" dirty="0">
                <a:solidFill>
                  <a:sysClr val="windowText" lastClr="000000"/>
                </a:solidFill>
              </a:rPr>
              <a:t>남겨놓기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639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660</Words>
  <Application>Microsoft Office PowerPoint</Application>
  <PresentationFormat>와이드스크린</PresentationFormat>
  <Paragraphs>99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아이디어 정하기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아이디어 정하기</dc:title>
  <dc:creator>김희선</dc:creator>
  <cp:lastModifiedBy>김희선</cp:lastModifiedBy>
  <cp:revision>10</cp:revision>
  <dcterms:created xsi:type="dcterms:W3CDTF">2022-11-11T12:04:20Z</dcterms:created>
  <dcterms:modified xsi:type="dcterms:W3CDTF">2022-11-13T12:47:59Z</dcterms:modified>
</cp:coreProperties>
</file>