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9" r:id="rId11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B519-F0B6-433B-910A-0376262C55D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4B235-7679-4F14-BBBD-23A8A44B3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7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B235-7679-4F14-BBBD-23A8A44B34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9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4B235-7679-4F14-BBBD-23A8A44B34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5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409EA-A69F-305E-2597-8ED93BD4C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E1BAC-A55E-C960-AE80-A8909F246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E80DA-9B5F-1EA7-72F1-96F77E8E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37A1-3C9D-A9AB-187D-985A33D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17458-D232-8D10-31BA-D831E02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D68C-4852-5C8F-7ED4-2ED0CF34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303A7-BB2B-99F9-404B-37962438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CAC0C-A75B-C261-330C-C1529D47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95A4-0889-B886-6710-87BB1B43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78EE9-D583-305D-B179-BC573307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CA634-841E-5700-7E6A-4862906E1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2F92E-FD24-A475-E841-B7CBD9CB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F9A9C-E3E9-FCB8-5461-A00005EE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2CC46-5D63-3838-F8C4-3933FDFB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81549-6B01-D060-32CC-752522AE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D7CBB-15CE-EB7E-0612-73A843E3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D4337-9CCA-0B7D-CDBE-B29467EF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5B75B-5998-EA46-5411-5CD30D74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B42-276D-225F-7EC9-94E7371B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8F6B-E2DC-9FC7-687F-1C74CCC3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4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06FA6-F844-D3C6-3113-551AA8F7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65512-1162-6A7F-27CC-90496DB8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8B219-635F-AA27-5164-A0DB24A8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8E67B-A5F8-9231-0E5C-677662A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28A1D-4C9C-0D8C-F347-4018C27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C6334-ADC6-A5A0-48BE-AFB722BD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17ABA-3DA8-7912-CD73-A73BA4578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4D173-347D-80FE-18EE-0B1D9F09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E0F49-AE23-C634-AEEE-18B6849F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73CB1-D710-2A75-D788-8979AA7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2D3CD-7D18-50DC-BA82-011CDDAB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905E8-E39B-1276-0810-18AA4129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5F86B-E457-3395-CAEA-9FF8DBC9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F6A29-1D3C-9223-22F5-FF1C47FC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0CFD4-6618-AF1A-456F-79F0DE041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C9094-BCD8-BC15-BB32-740A1FFF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584B6-93DA-9234-219D-3E9E1660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54A73-EBDA-2893-2B43-F21CFB2B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842229-EB85-3953-2C52-46CAF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6D5F-EDD4-A362-9653-6CBDD8DB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1CA8D-C16F-454C-C035-9A876D4B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0F52F-F43C-6B49-1ACB-FD05F4C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904AF6-A7CB-34D0-1114-6923998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1F7FFA-25E7-0AEC-0184-843FBBF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A53A6F-AC6C-627B-9256-F9125BA7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CAC04-ACCD-DF07-2584-AD6C545E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F94CE-F7DE-1526-E48B-105F193E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2625E-4839-E440-06C3-299EA5C0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F87CF-E1D3-E827-8305-4BF7A330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C1BE1-3021-EBEF-754A-722814CF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800FA-B657-1F78-5C37-CD3D2540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EB305-D87E-4043-3A74-F6AC520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55E8-2B25-75F8-2218-D666B1F2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59B36-00DF-EA81-4856-BA07BB087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AB882-F84C-692B-BE3E-809F1AC1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F433E-F30E-A9FB-9F68-5A6FE322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8B637-4C4D-10F6-4706-4CBDB472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B851-75A7-2B8F-60A9-45A4F09A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AB8A2-CF82-B5C4-B9DD-C25F1BD6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A7A61-E561-54E3-CD72-26410B6D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0B976-0278-B99F-AF31-5244336D4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C10-4D78-43DC-9D60-B8079A18A02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A0870-9806-7621-2135-2D033D4F8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17CD-D4D2-2651-57AC-4DE37A42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66BB-7923-4CBB-97DE-8A59A73BB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875B82-D5CB-2E95-C917-1DCFEDE0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870745"/>
            <a:ext cx="5238466" cy="1972188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퍼즐 게임</a:t>
            </a:r>
            <a:b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컨셉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EE720-22DE-38CC-EBE0-C186E095B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 시스템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단축키 정리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맵 구성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7FAF9-FC74-AA39-5C1E-92816AF1C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r="-2" b="-2"/>
          <a:stretch/>
        </p:blipFill>
        <p:spPr bwMode="auto"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7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50" y="1854565"/>
            <a:ext cx="8567202" cy="48618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2">
            <a:extLst>
              <a:ext uri="{FF2B5EF4-FFF2-40B4-BE49-F238E27FC236}">
                <a16:creationId xmlns:a16="http://schemas.microsoft.com/office/drawing/2014/main" id="{85016A5D-7A46-2AF2-0CCF-95F946E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제목 1">
            <a:extLst>
              <a:ext uri="{FF2B5EF4-FFF2-40B4-BE49-F238E27FC236}">
                <a16:creationId xmlns:a16="http://schemas.microsoft.com/office/drawing/2014/main" id="{1B47E422-9606-3289-B9BB-2767493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3548"/>
            <a:ext cx="10515600" cy="9679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미니게임 화면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포토샵 화면</a:t>
            </a: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091C3F-E6DF-A390-E8CF-636F10FD513D}"/>
              </a:ext>
            </a:extLst>
          </p:cNvPr>
          <p:cNvSpPr/>
          <p:nvPr/>
        </p:nvSpPr>
        <p:spPr>
          <a:xfrm>
            <a:off x="2122415" y="2483141"/>
            <a:ext cx="5947793" cy="409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9C1C18-EE16-D542-52C2-F88C7D227FFE}"/>
              </a:ext>
            </a:extLst>
          </p:cNvPr>
          <p:cNvSpPr/>
          <p:nvPr/>
        </p:nvSpPr>
        <p:spPr>
          <a:xfrm>
            <a:off x="4095070" y="4270521"/>
            <a:ext cx="1999378" cy="5358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미니게임 진행화면</a:t>
            </a:r>
            <a:endParaRPr lang="en-US" altLang="ko-KR" sz="1400" dirty="0">
              <a:solidFill>
                <a:sysClr val="windowText" lastClr="00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6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70524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1131" y="618119"/>
            <a:ext cx="6124588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25400" dist="254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86773A-FCE8-A556-594B-39C3EAA71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7" r="2998"/>
          <a:stretch/>
        </p:blipFill>
        <p:spPr bwMode="auto">
          <a:xfrm>
            <a:off x="5591998" y="785161"/>
            <a:ext cx="5802855" cy="52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6787" y="434144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EE720-22DE-38CC-EBE0-C186E095B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0494" y="2189527"/>
            <a:ext cx="3661293" cy="33975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 시스템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algn="l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단축키 정리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맵 구성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31C59D1-A14C-03E3-A00F-D6168B23770D}"/>
              </a:ext>
            </a:extLst>
          </p:cNvPr>
          <p:cNvSpPr txBox="1">
            <a:spLocks/>
          </p:cNvSpPr>
          <p:nvPr/>
        </p:nvSpPr>
        <p:spPr>
          <a:xfrm>
            <a:off x="6766651" y="1297272"/>
            <a:ext cx="3661293" cy="67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F3F0E67-C098-BE5D-38C1-3C67D504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BF48CC-0881-ADBB-11D6-101F555F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 시스템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2953"/>
            <a:ext cx="10515600" cy="25366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이동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앞으로 이동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 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왼쪽으로 이동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 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뒤로 이동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오른쪽으로 이동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여느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PC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게임과 캐릭터 이동키가 같음</a:t>
            </a: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97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19056"/>
            <a:ext cx="10515600" cy="12279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시야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캐릭터를 중심으로 하여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원형으로 불빛이 생기며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나머지는 어두컴컴함</a:t>
            </a: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원형 불빛의 크기는 가로와 세로가 같으며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정확한 건 테스트를 통해 정해야 될 것 같음</a:t>
            </a: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C0FC74-2F34-F919-F5F9-49BFA8176803}"/>
              </a:ext>
            </a:extLst>
          </p:cNvPr>
          <p:cNvSpPr txBox="1">
            <a:spLocks/>
          </p:cNvSpPr>
          <p:nvPr/>
        </p:nvSpPr>
        <p:spPr>
          <a:xfrm>
            <a:off x="125835" y="3008473"/>
            <a:ext cx="10515600" cy="81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레퍼런스 자료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&lt;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마녀의 집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&gt;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캐릭터 시야와 같음</a:t>
            </a: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CD92AC-8E67-D699-58BB-36A53E3E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06" y="4133567"/>
            <a:ext cx="2553043" cy="22345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마녀의 집 - 리브레 위키">
            <a:extLst>
              <a:ext uri="{FF2B5EF4-FFF2-40B4-BE49-F238E27FC236}">
                <a16:creationId xmlns:a16="http://schemas.microsoft.com/office/drawing/2014/main" id="{51D89650-DF1F-52BF-526C-BBFA75B57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1" y="4133567"/>
            <a:ext cx="2968002" cy="22345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쯔꾸르] 마녀의 집 - 숲속의 저택과 길잃은 소녀...그리고.. : 네이버 블로그">
            <a:extLst>
              <a:ext uri="{FF2B5EF4-FFF2-40B4-BE49-F238E27FC236}">
                <a16:creationId xmlns:a16="http://schemas.microsoft.com/office/drawing/2014/main" id="{1165A2F7-E277-7023-F932-D7852530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04" y="4133567"/>
            <a:ext cx="2954391" cy="22345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0EA3FE5-EE4E-29E6-7246-08509B7FD193}"/>
              </a:ext>
            </a:extLst>
          </p:cNvPr>
          <p:cNvSpPr/>
          <p:nvPr/>
        </p:nvSpPr>
        <p:spPr>
          <a:xfrm>
            <a:off x="9255398" y="1724957"/>
            <a:ext cx="1256008" cy="1245144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4BDFB-FB05-017C-50BC-E151A223F95D}"/>
              </a:ext>
            </a:extLst>
          </p:cNvPr>
          <p:cNvSpPr/>
          <p:nvPr/>
        </p:nvSpPr>
        <p:spPr>
          <a:xfrm>
            <a:off x="9723872" y="2193948"/>
            <a:ext cx="319060" cy="3071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9BBFF5-294F-66F8-58C0-152D4687FA3F}"/>
              </a:ext>
            </a:extLst>
          </p:cNvPr>
          <p:cNvSpPr/>
          <p:nvPr/>
        </p:nvSpPr>
        <p:spPr>
          <a:xfrm>
            <a:off x="11127998" y="2148702"/>
            <a:ext cx="876650" cy="3976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CAA2E9-F767-B858-7F7F-C03EAEF7E95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042932" y="2347529"/>
            <a:ext cx="10850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B37950-F644-F6D0-61F8-9AA4A018BEA7}"/>
              </a:ext>
            </a:extLst>
          </p:cNvPr>
          <p:cNvSpPr/>
          <p:nvPr/>
        </p:nvSpPr>
        <p:spPr>
          <a:xfrm>
            <a:off x="11127997" y="1540310"/>
            <a:ext cx="876650" cy="397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</a:p>
        </p:txBody>
      </p:sp>
      <p:cxnSp>
        <p:nvCxnSpPr>
          <p:cNvPr id="3080" name="연결선: 꺾임 3079">
            <a:extLst>
              <a:ext uri="{FF2B5EF4-FFF2-40B4-BE49-F238E27FC236}">
                <a16:creationId xmlns:a16="http://schemas.microsoft.com/office/drawing/2014/main" id="{9D6B7AED-5DE4-8650-0589-71CB953D20C8}"/>
              </a:ext>
            </a:extLst>
          </p:cNvPr>
          <p:cNvCxnSpPr>
            <a:cxnSpLocks/>
            <a:stCxn id="8" idx="0"/>
            <a:endCxn id="17" idx="1"/>
          </p:cNvCxnSpPr>
          <p:nvPr/>
        </p:nvCxnSpPr>
        <p:spPr>
          <a:xfrm rot="16200000" flipH="1">
            <a:off x="10498609" y="1109750"/>
            <a:ext cx="14180" cy="1244595"/>
          </a:xfrm>
          <a:prstGeom prst="bentConnector4">
            <a:avLst>
              <a:gd name="adj1" fmla="val -1612130"/>
              <a:gd name="adj2" fmla="val 75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2">
            <a:extLst>
              <a:ext uri="{FF2B5EF4-FFF2-40B4-BE49-F238E27FC236}">
                <a16:creationId xmlns:a16="http://schemas.microsoft.com/office/drawing/2014/main" id="{15F96B46-4211-5EE1-7B5C-74C0907D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제목 1">
            <a:extLst>
              <a:ext uri="{FF2B5EF4-FFF2-40B4-BE49-F238E27FC236}">
                <a16:creationId xmlns:a16="http://schemas.microsoft.com/office/drawing/2014/main" id="{E39F9891-797E-68CC-F60C-D8644773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 시스템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9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2">
            <a:extLst>
              <a:ext uri="{FF2B5EF4-FFF2-40B4-BE49-F238E27FC236}">
                <a16:creationId xmlns:a16="http://schemas.microsoft.com/office/drawing/2014/main" id="{85016A5D-7A46-2AF2-0CCF-95F946E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제목 1">
            <a:extLst>
              <a:ext uri="{FF2B5EF4-FFF2-40B4-BE49-F238E27FC236}">
                <a16:creationId xmlns:a16="http://schemas.microsoft.com/office/drawing/2014/main" id="{1B47E422-9606-3289-B9BB-2767493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 시스템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시야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3548"/>
            <a:ext cx="10515600" cy="9679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인게임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속 플레이어 시야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3092" name="그룹 3091">
            <a:extLst>
              <a:ext uri="{FF2B5EF4-FFF2-40B4-BE49-F238E27FC236}">
                <a16:creationId xmlns:a16="http://schemas.microsoft.com/office/drawing/2014/main" id="{0E639E40-41C9-DAA9-0D4D-62D63DDC2D5C}"/>
              </a:ext>
            </a:extLst>
          </p:cNvPr>
          <p:cNvGrpSpPr/>
          <p:nvPr/>
        </p:nvGrpSpPr>
        <p:grpSpPr>
          <a:xfrm>
            <a:off x="1792174" y="1845578"/>
            <a:ext cx="8607649" cy="4876662"/>
            <a:chOff x="2213031" y="2241590"/>
            <a:chExt cx="7762024" cy="4480650"/>
          </a:xfrm>
        </p:grpSpPr>
        <p:sp>
          <p:nvSpPr>
            <p:cNvPr id="3086" name="직사각형 3085">
              <a:extLst>
                <a:ext uri="{FF2B5EF4-FFF2-40B4-BE49-F238E27FC236}">
                  <a16:creationId xmlns:a16="http://schemas.microsoft.com/office/drawing/2014/main" id="{EE3A5F62-2A71-F66C-D1F8-54CA313423E6}"/>
                </a:ext>
              </a:extLst>
            </p:cNvPr>
            <p:cNvSpPr/>
            <p:nvPr/>
          </p:nvSpPr>
          <p:spPr>
            <a:xfrm>
              <a:off x="3867325" y="2835480"/>
              <a:ext cx="6091703" cy="3884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7B3254F-857A-2DE3-6666-7E922413CE2D}"/>
                </a:ext>
              </a:extLst>
            </p:cNvPr>
            <p:cNvSpPr/>
            <p:nvPr/>
          </p:nvSpPr>
          <p:spPr>
            <a:xfrm>
              <a:off x="2225331" y="2246907"/>
              <a:ext cx="7733697" cy="4472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0" name="직사각형 3079">
              <a:extLst>
                <a:ext uri="{FF2B5EF4-FFF2-40B4-BE49-F238E27FC236}">
                  <a16:creationId xmlns:a16="http://schemas.microsoft.com/office/drawing/2014/main" id="{A90F4A96-4EF9-033E-5853-84124519E518}"/>
                </a:ext>
              </a:extLst>
            </p:cNvPr>
            <p:cNvSpPr/>
            <p:nvPr/>
          </p:nvSpPr>
          <p:spPr>
            <a:xfrm>
              <a:off x="5442913" y="3819053"/>
              <a:ext cx="1298533" cy="13230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83" name="그룹 3082">
              <a:extLst>
                <a:ext uri="{FF2B5EF4-FFF2-40B4-BE49-F238E27FC236}">
                  <a16:creationId xmlns:a16="http://schemas.microsoft.com/office/drawing/2014/main" id="{BA6DFD67-8132-9699-0A10-1677BC698DFB}"/>
                </a:ext>
              </a:extLst>
            </p:cNvPr>
            <p:cNvGrpSpPr/>
            <p:nvPr/>
          </p:nvGrpSpPr>
          <p:grpSpPr>
            <a:xfrm>
              <a:off x="7662233" y="5754331"/>
              <a:ext cx="2312822" cy="967909"/>
              <a:chOff x="5541619" y="4609049"/>
              <a:chExt cx="4440681" cy="194541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7D6837-21D0-EA5D-FAB9-DD9968C8F416}"/>
                  </a:ext>
                </a:extLst>
              </p:cNvPr>
              <p:cNvSpPr/>
              <p:nvPr/>
            </p:nvSpPr>
            <p:spPr>
              <a:xfrm>
                <a:off x="5541619" y="4609049"/>
                <a:ext cx="4417409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71E710-95CE-E7BB-8EDD-8F308A0AFDBA}"/>
                  </a:ext>
                </a:extLst>
              </p:cNvPr>
              <p:cNvSpPr/>
              <p:nvPr/>
            </p:nvSpPr>
            <p:spPr>
              <a:xfrm>
                <a:off x="5549125" y="5036783"/>
                <a:ext cx="1639888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F9723-22DB-1EFE-9AFF-550B425BA15D}"/>
                  </a:ext>
                </a:extLst>
              </p:cNvPr>
              <p:cNvSpPr/>
              <p:nvPr/>
            </p:nvSpPr>
            <p:spPr>
              <a:xfrm>
                <a:off x="5563650" y="4805451"/>
                <a:ext cx="1664857" cy="1321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2" name="직사각형 3081">
                <a:extLst>
                  <a:ext uri="{FF2B5EF4-FFF2-40B4-BE49-F238E27FC236}">
                    <a16:creationId xmlns:a16="http://schemas.microsoft.com/office/drawing/2014/main" id="{D64F235C-3C81-081B-9819-35DE9C5CF3EA}"/>
                  </a:ext>
                </a:extLst>
              </p:cNvPr>
              <p:cNvSpPr/>
              <p:nvPr/>
            </p:nvSpPr>
            <p:spPr>
              <a:xfrm>
                <a:off x="7189013" y="6113964"/>
                <a:ext cx="2793287" cy="4404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88" name="직사각형 3087">
              <a:extLst>
                <a:ext uri="{FF2B5EF4-FFF2-40B4-BE49-F238E27FC236}">
                  <a16:creationId xmlns:a16="http://schemas.microsoft.com/office/drawing/2014/main" id="{4B6D466F-C09F-6227-E1C2-DA2C247D7690}"/>
                </a:ext>
              </a:extLst>
            </p:cNvPr>
            <p:cNvSpPr/>
            <p:nvPr/>
          </p:nvSpPr>
          <p:spPr>
            <a:xfrm>
              <a:off x="2213031" y="2244249"/>
              <a:ext cx="1650385" cy="447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9" name="직사각형 3088">
              <a:extLst>
                <a:ext uri="{FF2B5EF4-FFF2-40B4-BE49-F238E27FC236}">
                  <a16:creationId xmlns:a16="http://schemas.microsoft.com/office/drawing/2014/main" id="{EA1C3D4B-2A6C-B52A-C9F2-9997ED40B263}"/>
                </a:ext>
              </a:extLst>
            </p:cNvPr>
            <p:cNvSpPr/>
            <p:nvPr/>
          </p:nvSpPr>
          <p:spPr>
            <a:xfrm>
              <a:off x="3863416" y="2241590"/>
              <a:ext cx="6091703" cy="5912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2A48965C-E856-291E-427D-760BD41AF354}"/>
              </a:ext>
            </a:extLst>
          </p:cNvPr>
          <p:cNvSpPr/>
          <p:nvPr/>
        </p:nvSpPr>
        <p:spPr>
          <a:xfrm>
            <a:off x="3048505" y="1366948"/>
            <a:ext cx="6087345" cy="5844842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D97A5-2265-BE9D-6B3E-DF5D4E76B0A4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1554780" y="4289369"/>
            <a:ext cx="149372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E88CE-744F-394A-DF11-B82811450B9A}"/>
              </a:ext>
            </a:extLst>
          </p:cNvPr>
          <p:cNvSpPr/>
          <p:nvPr/>
        </p:nvSpPr>
        <p:spPr>
          <a:xfrm>
            <a:off x="184558" y="4088763"/>
            <a:ext cx="1370222" cy="40121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 시야</a:t>
            </a:r>
          </a:p>
        </p:txBody>
      </p:sp>
    </p:spTree>
    <p:extLst>
      <p:ext uri="{BB962C8B-B14F-4D97-AF65-F5344CB8AC3E}">
        <p14:creationId xmlns:p14="http://schemas.microsoft.com/office/powerpoint/2010/main" val="389017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1904"/>
            <a:ext cx="10515600" cy="18330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고정 단축키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저장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+S)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뒤로가기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+Z)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종료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+Q)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C0FC74-2F34-F919-F5F9-49BFA8176803}"/>
              </a:ext>
            </a:extLst>
          </p:cNvPr>
          <p:cNvSpPr txBox="1">
            <a:spLocks/>
          </p:cNvSpPr>
          <p:nvPr/>
        </p:nvSpPr>
        <p:spPr>
          <a:xfrm>
            <a:off x="125835" y="3429000"/>
            <a:ext cx="10515600" cy="31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퍼즐 게임에 필요한 단축키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자유변형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+T)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레이어 복제하기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+J)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페인트 통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(G+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클릭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표시자 보이기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숨기기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컨트롤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+R)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선택한 영역 잘라내기 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(ALT+I+P)</a:t>
            </a:r>
          </a:p>
          <a:p>
            <a:pPr>
              <a:buFontTx/>
              <a:buChar char="-"/>
            </a:pPr>
            <a:r>
              <a:rPr lang="ko-KR" altLang="en-US" sz="1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브러쉬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크기 조정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([=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작게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]=</a:t>
            </a:r>
            <a:r>
              <a:rPr lang="ko-KR" altLang="en-US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크게</a:t>
            </a: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sz="1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C920A7-0318-89DD-FB96-98F6F2D4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9816398-5715-B8A6-8220-2FE5B4C8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단축키 정리</a:t>
            </a:r>
          </a:p>
        </p:txBody>
      </p:sp>
    </p:spTree>
    <p:extLst>
      <p:ext uri="{BB962C8B-B14F-4D97-AF65-F5344CB8AC3E}">
        <p14:creationId xmlns:p14="http://schemas.microsoft.com/office/powerpoint/2010/main" val="90997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3548"/>
            <a:ext cx="10515600" cy="4012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미로 맵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52B8A-B477-579A-1760-27B2D1CB711B}"/>
              </a:ext>
            </a:extLst>
          </p:cNvPr>
          <p:cNvSpPr/>
          <p:nvPr/>
        </p:nvSpPr>
        <p:spPr>
          <a:xfrm>
            <a:off x="1655059" y="1857372"/>
            <a:ext cx="8971702" cy="4868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01959-E625-0DA6-340F-BED782A4C1FA}"/>
              </a:ext>
            </a:extLst>
          </p:cNvPr>
          <p:cNvSpPr/>
          <p:nvPr/>
        </p:nvSpPr>
        <p:spPr>
          <a:xfrm rot="5400000">
            <a:off x="2319643" y="4207928"/>
            <a:ext cx="2101074" cy="173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C98BD8-5C45-8A74-7D69-875EDCAD7D38}"/>
              </a:ext>
            </a:extLst>
          </p:cNvPr>
          <p:cNvSpPr/>
          <p:nvPr/>
        </p:nvSpPr>
        <p:spPr>
          <a:xfrm>
            <a:off x="1655059" y="5162760"/>
            <a:ext cx="842891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CE9832-7D1B-363B-6BDE-114311C395D8}"/>
              </a:ext>
            </a:extLst>
          </p:cNvPr>
          <p:cNvSpPr/>
          <p:nvPr/>
        </p:nvSpPr>
        <p:spPr>
          <a:xfrm>
            <a:off x="2314575" y="2394192"/>
            <a:ext cx="2069091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99F7AA-E3AF-5906-647A-BDC3A9910FCB}"/>
              </a:ext>
            </a:extLst>
          </p:cNvPr>
          <p:cNvSpPr/>
          <p:nvPr/>
        </p:nvSpPr>
        <p:spPr>
          <a:xfrm rot="5400000">
            <a:off x="4496963" y="2461238"/>
            <a:ext cx="1375766" cy="182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09AAC8-8D63-EBA2-4DB0-5D86C52521A0}"/>
              </a:ext>
            </a:extLst>
          </p:cNvPr>
          <p:cNvSpPr/>
          <p:nvPr/>
        </p:nvSpPr>
        <p:spPr>
          <a:xfrm>
            <a:off x="2308382" y="5982098"/>
            <a:ext cx="1148227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61BBE5-270F-B2B4-0C58-D91F6237C62B}"/>
              </a:ext>
            </a:extLst>
          </p:cNvPr>
          <p:cNvSpPr/>
          <p:nvPr/>
        </p:nvSpPr>
        <p:spPr>
          <a:xfrm rot="5400000">
            <a:off x="3060763" y="6326876"/>
            <a:ext cx="614137" cy="177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262D1-05F7-7A33-974F-38A7BA4E7643}"/>
              </a:ext>
            </a:extLst>
          </p:cNvPr>
          <p:cNvSpPr/>
          <p:nvPr/>
        </p:nvSpPr>
        <p:spPr>
          <a:xfrm>
            <a:off x="3434767" y="5158005"/>
            <a:ext cx="917918" cy="18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D69127-F578-ECA3-062C-AD8C3DC31078}"/>
              </a:ext>
            </a:extLst>
          </p:cNvPr>
          <p:cNvSpPr/>
          <p:nvPr/>
        </p:nvSpPr>
        <p:spPr>
          <a:xfrm rot="5400000">
            <a:off x="3657211" y="4468365"/>
            <a:ext cx="1207778" cy="183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89942EC-0B5C-F032-936C-7F54D6200C62}"/>
              </a:ext>
            </a:extLst>
          </p:cNvPr>
          <p:cNvCxnSpPr>
            <a:cxnSpLocks/>
            <a:stCxn id="3090" idx="0"/>
            <a:endCxn id="27" idx="1"/>
          </p:cNvCxnSpPr>
          <p:nvPr/>
        </p:nvCxnSpPr>
        <p:spPr>
          <a:xfrm rot="5400000" flipH="1" flipV="1">
            <a:off x="4512370" y="1795839"/>
            <a:ext cx="826569" cy="37000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5D917-90B4-A4A8-8497-13DFC8C31D4C}"/>
              </a:ext>
            </a:extLst>
          </p:cNvPr>
          <p:cNvSpPr/>
          <p:nvPr/>
        </p:nvSpPr>
        <p:spPr>
          <a:xfrm>
            <a:off x="5110654" y="1366948"/>
            <a:ext cx="1370222" cy="40121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미니게임 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4B4116-D6EB-A05A-47B1-8F9E2A79253D}"/>
              </a:ext>
            </a:extLst>
          </p:cNvPr>
          <p:cNvSpPr/>
          <p:nvPr/>
        </p:nvSpPr>
        <p:spPr>
          <a:xfrm>
            <a:off x="2497951" y="4348021"/>
            <a:ext cx="785472" cy="1763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4" name="Picture 2">
            <a:extLst>
              <a:ext uri="{FF2B5EF4-FFF2-40B4-BE49-F238E27FC236}">
                <a16:creationId xmlns:a16="http://schemas.microsoft.com/office/drawing/2014/main" id="{85016A5D-7A46-2AF2-0CCF-95F946E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제목 1">
            <a:extLst>
              <a:ext uri="{FF2B5EF4-FFF2-40B4-BE49-F238E27FC236}">
                <a16:creationId xmlns:a16="http://schemas.microsoft.com/office/drawing/2014/main" id="{1B47E422-9606-3289-B9BB-2767493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맵 구성</a:t>
            </a:r>
          </a:p>
        </p:txBody>
      </p:sp>
      <p:sp>
        <p:nvSpPr>
          <p:cNvPr id="3090" name="직사각형 3089">
            <a:extLst>
              <a:ext uri="{FF2B5EF4-FFF2-40B4-BE49-F238E27FC236}">
                <a16:creationId xmlns:a16="http://schemas.microsoft.com/office/drawing/2014/main" id="{20A4DFC1-74AA-1932-8468-DB9243807560}"/>
              </a:ext>
            </a:extLst>
          </p:cNvPr>
          <p:cNvSpPr/>
          <p:nvPr/>
        </p:nvSpPr>
        <p:spPr>
          <a:xfrm>
            <a:off x="4383666" y="2394123"/>
            <a:ext cx="713975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1" name="직사각형 3090">
            <a:extLst>
              <a:ext uri="{FF2B5EF4-FFF2-40B4-BE49-F238E27FC236}">
                <a16:creationId xmlns:a16="http://schemas.microsoft.com/office/drawing/2014/main" id="{23F63CA3-80A3-DF48-7ACE-45223BC96DA2}"/>
              </a:ext>
            </a:extLst>
          </p:cNvPr>
          <p:cNvSpPr/>
          <p:nvPr/>
        </p:nvSpPr>
        <p:spPr>
          <a:xfrm>
            <a:off x="4167382" y="3202177"/>
            <a:ext cx="1109807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2" name="직사각형 3091">
            <a:extLst>
              <a:ext uri="{FF2B5EF4-FFF2-40B4-BE49-F238E27FC236}">
                <a16:creationId xmlns:a16="http://schemas.microsoft.com/office/drawing/2014/main" id="{4623538F-E492-766E-770A-177607248532}"/>
              </a:ext>
            </a:extLst>
          </p:cNvPr>
          <p:cNvSpPr/>
          <p:nvPr/>
        </p:nvSpPr>
        <p:spPr>
          <a:xfrm>
            <a:off x="4343770" y="3956017"/>
            <a:ext cx="903217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3" name="직사각형 3092">
            <a:extLst>
              <a:ext uri="{FF2B5EF4-FFF2-40B4-BE49-F238E27FC236}">
                <a16:creationId xmlns:a16="http://schemas.microsoft.com/office/drawing/2014/main" id="{C007A02A-CD32-682F-F238-3801B7A0283C}"/>
              </a:ext>
            </a:extLst>
          </p:cNvPr>
          <p:cNvSpPr/>
          <p:nvPr/>
        </p:nvSpPr>
        <p:spPr>
          <a:xfrm>
            <a:off x="3456609" y="3956061"/>
            <a:ext cx="713975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4" name="직사각형 3093">
            <a:extLst>
              <a:ext uri="{FF2B5EF4-FFF2-40B4-BE49-F238E27FC236}">
                <a16:creationId xmlns:a16="http://schemas.microsoft.com/office/drawing/2014/main" id="{130C3BB9-CFC5-C8D7-1023-2CA9498A46C3}"/>
              </a:ext>
            </a:extLst>
          </p:cNvPr>
          <p:cNvSpPr/>
          <p:nvPr/>
        </p:nvSpPr>
        <p:spPr>
          <a:xfrm rot="16200000">
            <a:off x="3056081" y="2800850"/>
            <a:ext cx="624302" cy="1783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직사각형 3094">
            <a:extLst>
              <a:ext uri="{FF2B5EF4-FFF2-40B4-BE49-F238E27FC236}">
                <a16:creationId xmlns:a16="http://schemas.microsoft.com/office/drawing/2014/main" id="{EDD309F1-4651-C90F-3FC3-2D952B7613E5}"/>
              </a:ext>
            </a:extLst>
          </p:cNvPr>
          <p:cNvSpPr/>
          <p:nvPr/>
        </p:nvSpPr>
        <p:spPr>
          <a:xfrm>
            <a:off x="2350016" y="3202865"/>
            <a:ext cx="1106593" cy="18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6" name="직사각형 3095">
            <a:extLst>
              <a:ext uri="{FF2B5EF4-FFF2-40B4-BE49-F238E27FC236}">
                <a16:creationId xmlns:a16="http://schemas.microsoft.com/office/drawing/2014/main" id="{811CFB5F-23EC-773B-8C80-A057A46B2E4A}"/>
              </a:ext>
            </a:extLst>
          </p:cNvPr>
          <p:cNvSpPr/>
          <p:nvPr/>
        </p:nvSpPr>
        <p:spPr>
          <a:xfrm rot="16200000">
            <a:off x="3975328" y="3578659"/>
            <a:ext cx="570157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7" name="직사각형 3096">
            <a:extLst>
              <a:ext uri="{FF2B5EF4-FFF2-40B4-BE49-F238E27FC236}">
                <a16:creationId xmlns:a16="http://schemas.microsoft.com/office/drawing/2014/main" id="{58F0D299-41A2-08B4-8C17-11616BDA4175}"/>
              </a:ext>
            </a:extLst>
          </p:cNvPr>
          <p:cNvSpPr/>
          <p:nvPr/>
        </p:nvSpPr>
        <p:spPr>
          <a:xfrm rot="5400000">
            <a:off x="1432421" y="3458847"/>
            <a:ext cx="1946499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9" name="직사각형 3098">
            <a:extLst>
              <a:ext uri="{FF2B5EF4-FFF2-40B4-BE49-F238E27FC236}">
                <a16:creationId xmlns:a16="http://schemas.microsoft.com/office/drawing/2014/main" id="{DD1A11D6-D1FA-F37E-E6C2-06245985DD0A}"/>
              </a:ext>
            </a:extLst>
          </p:cNvPr>
          <p:cNvSpPr/>
          <p:nvPr/>
        </p:nvSpPr>
        <p:spPr>
          <a:xfrm>
            <a:off x="4352685" y="5161161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346A06-AD7F-9163-7924-AA08E448ADCC}"/>
              </a:ext>
            </a:extLst>
          </p:cNvPr>
          <p:cNvSpPr/>
          <p:nvPr/>
        </p:nvSpPr>
        <p:spPr>
          <a:xfrm rot="5400000">
            <a:off x="4139161" y="4874275"/>
            <a:ext cx="2026082" cy="189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0" name="직사각형 3099">
            <a:extLst>
              <a:ext uri="{FF2B5EF4-FFF2-40B4-BE49-F238E27FC236}">
                <a16:creationId xmlns:a16="http://schemas.microsoft.com/office/drawing/2014/main" id="{6D60E7D2-71C6-7C76-3685-CFB6E90399E1}"/>
              </a:ext>
            </a:extLst>
          </p:cNvPr>
          <p:cNvSpPr/>
          <p:nvPr/>
        </p:nvSpPr>
        <p:spPr>
          <a:xfrm>
            <a:off x="3456609" y="5982098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1" name="직사각형 3100">
            <a:extLst>
              <a:ext uri="{FF2B5EF4-FFF2-40B4-BE49-F238E27FC236}">
                <a16:creationId xmlns:a16="http://schemas.microsoft.com/office/drawing/2014/main" id="{549DB606-08EA-A64F-C52F-097EEA42A5C9}"/>
              </a:ext>
            </a:extLst>
          </p:cNvPr>
          <p:cNvSpPr/>
          <p:nvPr/>
        </p:nvSpPr>
        <p:spPr>
          <a:xfrm>
            <a:off x="4167382" y="5982098"/>
            <a:ext cx="1079604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6" name="직사각형 3105">
            <a:extLst>
              <a:ext uri="{FF2B5EF4-FFF2-40B4-BE49-F238E27FC236}">
                <a16:creationId xmlns:a16="http://schemas.microsoft.com/office/drawing/2014/main" id="{AB3258C3-1213-0742-2272-868BFFA42ECF}"/>
              </a:ext>
            </a:extLst>
          </p:cNvPr>
          <p:cNvSpPr/>
          <p:nvPr/>
        </p:nvSpPr>
        <p:spPr>
          <a:xfrm rot="16200000">
            <a:off x="2084727" y="5568875"/>
            <a:ext cx="636879" cy="1895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2" name="직사각형 3101">
            <a:extLst>
              <a:ext uri="{FF2B5EF4-FFF2-40B4-BE49-F238E27FC236}">
                <a16:creationId xmlns:a16="http://schemas.microsoft.com/office/drawing/2014/main" id="{BB6523D1-F57C-F61A-5DB5-7CF0235216D5}"/>
              </a:ext>
            </a:extLst>
          </p:cNvPr>
          <p:cNvSpPr/>
          <p:nvPr/>
        </p:nvSpPr>
        <p:spPr>
          <a:xfrm rot="5400000">
            <a:off x="4192889" y="4188822"/>
            <a:ext cx="3773350" cy="177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8" name="직사각형 3107">
            <a:extLst>
              <a:ext uri="{FF2B5EF4-FFF2-40B4-BE49-F238E27FC236}">
                <a16:creationId xmlns:a16="http://schemas.microsoft.com/office/drawing/2014/main" id="{FEBDE878-7C50-D774-2906-EB02C6E86024}"/>
              </a:ext>
            </a:extLst>
          </p:cNvPr>
          <p:cNvSpPr/>
          <p:nvPr/>
        </p:nvSpPr>
        <p:spPr>
          <a:xfrm>
            <a:off x="5276609" y="3201301"/>
            <a:ext cx="713975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2" name="직사각형 3111">
            <a:extLst>
              <a:ext uri="{FF2B5EF4-FFF2-40B4-BE49-F238E27FC236}">
                <a16:creationId xmlns:a16="http://schemas.microsoft.com/office/drawing/2014/main" id="{796B3C60-C883-A990-F91F-D602C3B95B27}"/>
              </a:ext>
            </a:extLst>
          </p:cNvPr>
          <p:cNvSpPr/>
          <p:nvPr/>
        </p:nvSpPr>
        <p:spPr>
          <a:xfrm>
            <a:off x="5240132" y="5982098"/>
            <a:ext cx="747835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3" name="직사각형 3112">
            <a:extLst>
              <a:ext uri="{FF2B5EF4-FFF2-40B4-BE49-F238E27FC236}">
                <a16:creationId xmlns:a16="http://schemas.microsoft.com/office/drawing/2014/main" id="{012C5167-A4ED-9186-39BA-11FE2D3877E0}"/>
              </a:ext>
            </a:extLst>
          </p:cNvPr>
          <p:cNvSpPr/>
          <p:nvPr/>
        </p:nvSpPr>
        <p:spPr>
          <a:xfrm rot="5400000">
            <a:off x="6119749" y="5757067"/>
            <a:ext cx="1732214" cy="189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4" name="직사각형 3113">
            <a:extLst>
              <a:ext uri="{FF2B5EF4-FFF2-40B4-BE49-F238E27FC236}">
                <a16:creationId xmlns:a16="http://schemas.microsoft.com/office/drawing/2014/main" id="{40C78D6C-4071-DF3C-F7AC-A6910E13088E}"/>
              </a:ext>
            </a:extLst>
          </p:cNvPr>
          <p:cNvSpPr/>
          <p:nvPr/>
        </p:nvSpPr>
        <p:spPr>
          <a:xfrm rot="16200000">
            <a:off x="6668631" y="2794493"/>
            <a:ext cx="628812" cy="1895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5" name="직사각형 3114">
            <a:extLst>
              <a:ext uri="{FF2B5EF4-FFF2-40B4-BE49-F238E27FC236}">
                <a16:creationId xmlns:a16="http://schemas.microsoft.com/office/drawing/2014/main" id="{B77DC980-4720-88F0-AF0B-E6BD10C9D14F}"/>
              </a:ext>
            </a:extLst>
          </p:cNvPr>
          <p:cNvSpPr/>
          <p:nvPr/>
        </p:nvSpPr>
        <p:spPr>
          <a:xfrm rot="5400000">
            <a:off x="6437337" y="3654981"/>
            <a:ext cx="1097036" cy="189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7" name="직사각형 3116">
            <a:extLst>
              <a:ext uri="{FF2B5EF4-FFF2-40B4-BE49-F238E27FC236}">
                <a16:creationId xmlns:a16="http://schemas.microsoft.com/office/drawing/2014/main" id="{B7418167-B9B6-AA1D-F323-4FF9053ABB40}"/>
              </a:ext>
            </a:extLst>
          </p:cNvPr>
          <p:cNvSpPr/>
          <p:nvPr/>
        </p:nvSpPr>
        <p:spPr>
          <a:xfrm>
            <a:off x="7071102" y="4985049"/>
            <a:ext cx="1791594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8" name="직사각형 3117">
            <a:extLst>
              <a:ext uri="{FF2B5EF4-FFF2-40B4-BE49-F238E27FC236}">
                <a16:creationId xmlns:a16="http://schemas.microsoft.com/office/drawing/2014/main" id="{C2E3BEB3-0333-B2A1-B120-58DFC1A74772}"/>
              </a:ext>
            </a:extLst>
          </p:cNvPr>
          <p:cNvSpPr/>
          <p:nvPr/>
        </p:nvSpPr>
        <p:spPr>
          <a:xfrm>
            <a:off x="7803369" y="4114419"/>
            <a:ext cx="1595599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9" name="직사각형 3118">
            <a:extLst>
              <a:ext uri="{FF2B5EF4-FFF2-40B4-BE49-F238E27FC236}">
                <a16:creationId xmlns:a16="http://schemas.microsoft.com/office/drawing/2014/main" id="{1DE86F9E-7C77-59A6-E88B-19A6718CA9F6}"/>
              </a:ext>
            </a:extLst>
          </p:cNvPr>
          <p:cNvSpPr/>
          <p:nvPr/>
        </p:nvSpPr>
        <p:spPr>
          <a:xfrm>
            <a:off x="7078502" y="4114419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0" name="직사각형 3119">
            <a:extLst>
              <a:ext uri="{FF2B5EF4-FFF2-40B4-BE49-F238E27FC236}">
                <a16:creationId xmlns:a16="http://schemas.microsoft.com/office/drawing/2014/main" id="{3E3DE585-3688-0717-B3EB-6FD4A909A0A4}"/>
              </a:ext>
            </a:extLst>
          </p:cNvPr>
          <p:cNvSpPr/>
          <p:nvPr/>
        </p:nvSpPr>
        <p:spPr>
          <a:xfrm>
            <a:off x="8844902" y="4985744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1" name="직사각형 3120">
            <a:extLst>
              <a:ext uri="{FF2B5EF4-FFF2-40B4-BE49-F238E27FC236}">
                <a16:creationId xmlns:a16="http://schemas.microsoft.com/office/drawing/2014/main" id="{742589E2-8925-A463-75A4-4B00BE01D4D3}"/>
              </a:ext>
            </a:extLst>
          </p:cNvPr>
          <p:cNvSpPr/>
          <p:nvPr/>
        </p:nvSpPr>
        <p:spPr>
          <a:xfrm>
            <a:off x="6166204" y="5982098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2" name="직사각형 3121">
            <a:extLst>
              <a:ext uri="{FF2B5EF4-FFF2-40B4-BE49-F238E27FC236}">
                <a16:creationId xmlns:a16="http://schemas.microsoft.com/office/drawing/2014/main" id="{2E7F7563-5078-74D8-52B7-274DA6081293}"/>
              </a:ext>
            </a:extLst>
          </p:cNvPr>
          <p:cNvSpPr/>
          <p:nvPr/>
        </p:nvSpPr>
        <p:spPr>
          <a:xfrm rot="5400000">
            <a:off x="8582635" y="3299521"/>
            <a:ext cx="1807959" cy="189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3" name="직사각형 3122">
            <a:extLst>
              <a:ext uri="{FF2B5EF4-FFF2-40B4-BE49-F238E27FC236}">
                <a16:creationId xmlns:a16="http://schemas.microsoft.com/office/drawing/2014/main" id="{79007F97-6AC3-20EC-E978-D760377C0620}"/>
              </a:ext>
            </a:extLst>
          </p:cNvPr>
          <p:cNvSpPr/>
          <p:nvPr/>
        </p:nvSpPr>
        <p:spPr>
          <a:xfrm>
            <a:off x="9581639" y="4985744"/>
            <a:ext cx="1048252" cy="1845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4" name="직사각형 3123">
            <a:extLst>
              <a:ext uri="{FF2B5EF4-FFF2-40B4-BE49-F238E27FC236}">
                <a16:creationId xmlns:a16="http://schemas.microsoft.com/office/drawing/2014/main" id="{0D0F41E2-6991-C93A-51C1-955079240026}"/>
              </a:ext>
            </a:extLst>
          </p:cNvPr>
          <p:cNvSpPr/>
          <p:nvPr/>
        </p:nvSpPr>
        <p:spPr>
          <a:xfrm>
            <a:off x="9578577" y="4114599"/>
            <a:ext cx="330362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5" name="직사각형 3124">
            <a:extLst>
              <a:ext uri="{FF2B5EF4-FFF2-40B4-BE49-F238E27FC236}">
                <a16:creationId xmlns:a16="http://schemas.microsoft.com/office/drawing/2014/main" id="{F18C9E1D-1411-022D-6BE1-C96DCFA73AAE}"/>
              </a:ext>
            </a:extLst>
          </p:cNvPr>
          <p:cNvSpPr/>
          <p:nvPr/>
        </p:nvSpPr>
        <p:spPr>
          <a:xfrm>
            <a:off x="7064219" y="3201246"/>
            <a:ext cx="2334749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6" name="직사각형 3125">
            <a:extLst>
              <a:ext uri="{FF2B5EF4-FFF2-40B4-BE49-F238E27FC236}">
                <a16:creationId xmlns:a16="http://schemas.microsoft.com/office/drawing/2014/main" id="{E046FE54-4539-CDEA-2902-EF5C6996B37B}"/>
              </a:ext>
            </a:extLst>
          </p:cNvPr>
          <p:cNvSpPr/>
          <p:nvPr/>
        </p:nvSpPr>
        <p:spPr>
          <a:xfrm rot="16200000">
            <a:off x="9217282" y="2029892"/>
            <a:ext cx="533024" cy="1895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7" name="직사각형 3126">
            <a:extLst>
              <a:ext uri="{FF2B5EF4-FFF2-40B4-BE49-F238E27FC236}">
                <a16:creationId xmlns:a16="http://schemas.microsoft.com/office/drawing/2014/main" id="{A9AA3E6F-E6BD-267B-9B39-AAD7C3B87A78}"/>
              </a:ext>
            </a:extLst>
          </p:cNvPr>
          <p:cNvSpPr/>
          <p:nvPr/>
        </p:nvSpPr>
        <p:spPr>
          <a:xfrm rot="5400000">
            <a:off x="9111414" y="5444100"/>
            <a:ext cx="1106279" cy="189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8" name="직사각형 3127">
            <a:extLst>
              <a:ext uri="{FF2B5EF4-FFF2-40B4-BE49-F238E27FC236}">
                <a16:creationId xmlns:a16="http://schemas.microsoft.com/office/drawing/2014/main" id="{255E7909-1BB3-63A5-CCF4-1A2B29DCA251}"/>
              </a:ext>
            </a:extLst>
          </p:cNvPr>
          <p:cNvSpPr/>
          <p:nvPr/>
        </p:nvSpPr>
        <p:spPr>
          <a:xfrm rot="5400000">
            <a:off x="8299574" y="6167592"/>
            <a:ext cx="911169" cy="189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9" name="직사각형 3128">
            <a:extLst>
              <a:ext uri="{FF2B5EF4-FFF2-40B4-BE49-F238E27FC236}">
                <a16:creationId xmlns:a16="http://schemas.microsoft.com/office/drawing/2014/main" id="{DE520E12-458A-182B-6F96-CFCA0AC89845}"/>
              </a:ext>
            </a:extLst>
          </p:cNvPr>
          <p:cNvSpPr/>
          <p:nvPr/>
        </p:nvSpPr>
        <p:spPr>
          <a:xfrm rot="16200000">
            <a:off x="8431679" y="5393567"/>
            <a:ext cx="636879" cy="1895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0" name="직사각형 3129">
            <a:extLst>
              <a:ext uri="{FF2B5EF4-FFF2-40B4-BE49-F238E27FC236}">
                <a16:creationId xmlns:a16="http://schemas.microsoft.com/office/drawing/2014/main" id="{D5AD2508-36A8-49DF-6EE9-8E50EE841CB8}"/>
              </a:ext>
            </a:extLst>
          </p:cNvPr>
          <p:cNvSpPr/>
          <p:nvPr/>
        </p:nvSpPr>
        <p:spPr>
          <a:xfrm rot="16200000">
            <a:off x="9340412" y="6315678"/>
            <a:ext cx="636879" cy="1895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2" name="직사각형 3131">
            <a:extLst>
              <a:ext uri="{FF2B5EF4-FFF2-40B4-BE49-F238E27FC236}">
                <a16:creationId xmlns:a16="http://schemas.microsoft.com/office/drawing/2014/main" id="{690EA1FE-A171-C003-DE20-0F704133D002}"/>
              </a:ext>
            </a:extLst>
          </p:cNvPr>
          <p:cNvSpPr/>
          <p:nvPr/>
        </p:nvSpPr>
        <p:spPr>
          <a:xfrm rot="5400000">
            <a:off x="7415156" y="6149370"/>
            <a:ext cx="911168" cy="226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3" name="직사각형 3132">
            <a:extLst>
              <a:ext uri="{FF2B5EF4-FFF2-40B4-BE49-F238E27FC236}">
                <a16:creationId xmlns:a16="http://schemas.microsoft.com/office/drawing/2014/main" id="{72F80552-26E6-EF4B-D6A9-B796A0364F02}"/>
              </a:ext>
            </a:extLst>
          </p:cNvPr>
          <p:cNvSpPr/>
          <p:nvPr/>
        </p:nvSpPr>
        <p:spPr>
          <a:xfrm>
            <a:off x="9572114" y="3201246"/>
            <a:ext cx="1054647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4" name="직사각형 3133">
            <a:extLst>
              <a:ext uri="{FF2B5EF4-FFF2-40B4-BE49-F238E27FC236}">
                <a16:creationId xmlns:a16="http://schemas.microsoft.com/office/drawing/2014/main" id="{5846C1F0-EA5F-C6EA-97CB-09E8DCD3F553}"/>
              </a:ext>
            </a:extLst>
          </p:cNvPr>
          <p:cNvSpPr/>
          <p:nvPr/>
        </p:nvSpPr>
        <p:spPr>
          <a:xfrm>
            <a:off x="9908939" y="4114419"/>
            <a:ext cx="72486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5" name="직사각형 3134">
            <a:extLst>
              <a:ext uri="{FF2B5EF4-FFF2-40B4-BE49-F238E27FC236}">
                <a16:creationId xmlns:a16="http://schemas.microsoft.com/office/drawing/2014/main" id="{061615A3-57F7-BB15-444E-17ADC2823E30}"/>
              </a:ext>
            </a:extLst>
          </p:cNvPr>
          <p:cNvSpPr/>
          <p:nvPr/>
        </p:nvSpPr>
        <p:spPr>
          <a:xfrm>
            <a:off x="7079497" y="5806790"/>
            <a:ext cx="676818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7" name="직사각형 3136">
            <a:extLst>
              <a:ext uri="{FF2B5EF4-FFF2-40B4-BE49-F238E27FC236}">
                <a16:creationId xmlns:a16="http://schemas.microsoft.com/office/drawing/2014/main" id="{90210C19-EC50-1009-4A59-3582F0A90C07}"/>
              </a:ext>
            </a:extLst>
          </p:cNvPr>
          <p:cNvSpPr/>
          <p:nvPr/>
        </p:nvSpPr>
        <p:spPr>
          <a:xfrm>
            <a:off x="7983746" y="5806790"/>
            <a:ext cx="678262" cy="1845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8" name="직사각형 3137">
            <a:extLst>
              <a:ext uri="{FF2B5EF4-FFF2-40B4-BE49-F238E27FC236}">
                <a16:creationId xmlns:a16="http://schemas.microsoft.com/office/drawing/2014/main" id="{361D313E-6131-79DA-FBE5-6D12B1293B49}"/>
              </a:ext>
            </a:extLst>
          </p:cNvPr>
          <p:cNvSpPr/>
          <p:nvPr/>
        </p:nvSpPr>
        <p:spPr>
          <a:xfrm>
            <a:off x="6891073" y="2391188"/>
            <a:ext cx="2686316" cy="1836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9" name="직사각형 3138">
            <a:extLst>
              <a:ext uri="{FF2B5EF4-FFF2-40B4-BE49-F238E27FC236}">
                <a16:creationId xmlns:a16="http://schemas.microsoft.com/office/drawing/2014/main" id="{2B36E6F3-DB54-F6F6-C6FB-C1E4FAD81C4D}"/>
              </a:ext>
            </a:extLst>
          </p:cNvPr>
          <p:cNvSpPr/>
          <p:nvPr/>
        </p:nvSpPr>
        <p:spPr>
          <a:xfrm>
            <a:off x="6166204" y="2390923"/>
            <a:ext cx="724868" cy="183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1" name="직사각형 3140">
            <a:extLst>
              <a:ext uri="{FF2B5EF4-FFF2-40B4-BE49-F238E27FC236}">
                <a16:creationId xmlns:a16="http://schemas.microsoft.com/office/drawing/2014/main" id="{8193AA8A-5CB3-BBE7-4030-F58427ECDC80}"/>
              </a:ext>
            </a:extLst>
          </p:cNvPr>
          <p:cNvSpPr/>
          <p:nvPr/>
        </p:nvSpPr>
        <p:spPr>
          <a:xfrm>
            <a:off x="1663288" y="1864514"/>
            <a:ext cx="655053" cy="526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2" name="TextBox 3141">
            <a:extLst>
              <a:ext uri="{FF2B5EF4-FFF2-40B4-BE49-F238E27FC236}">
                <a16:creationId xmlns:a16="http://schemas.microsoft.com/office/drawing/2014/main" id="{1D25C9BB-4C89-9E0A-0E77-EC47BE6D54A4}"/>
              </a:ext>
            </a:extLst>
          </p:cNvPr>
          <p:cNvSpPr txBox="1"/>
          <p:nvPr/>
        </p:nvSpPr>
        <p:spPr>
          <a:xfrm>
            <a:off x="1457481" y="1863968"/>
            <a:ext cx="106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지점</a:t>
            </a:r>
          </a:p>
        </p:txBody>
      </p:sp>
      <p:sp>
        <p:nvSpPr>
          <p:cNvPr id="3143" name="직사각형 3142">
            <a:extLst>
              <a:ext uri="{FF2B5EF4-FFF2-40B4-BE49-F238E27FC236}">
                <a16:creationId xmlns:a16="http://schemas.microsoft.com/office/drawing/2014/main" id="{660D5559-38C2-AA27-864B-FBEAC445C22E}"/>
              </a:ext>
            </a:extLst>
          </p:cNvPr>
          <p:cNvSpPr/>
          <p:nvPr/>
        </p:nvSpPr>
        <p:spPr>
          <a:xfrm>
            <a:off x="7978528" y="6308521"/>
            <a:ext cx="681847" cy="5189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4" name="TextBox 3143">
            <a:extLst>
              <a:ext uri="{FF2B5EF4-FFF2-40B4-BE49-F238E27FC236}">
                <a16:creationId xmlns:a16="http://schemas.microsoft.com/office/drawing/2014/main" id="{1778CFF9-4C27-A3EA-E534-9F60F2B0C3BE}"/>
              </a:ext>
            </a:extLst>
          </p:cNvPr>
          <p:cNvSpPr txBox="1"/>
          <p:nvPr/>
        </p:nvSpPr>
        <p:spPr>
          <a:xfrm>
            <a:off x="7783826" y="6429479"/>
            <a:ext cx="106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탈출구</a:t>
            </a:r>
          </a:p>
        </p:txBody>
      </p:sp>
      <p:grpSp>
        <p:nvGrpSpPr>
          <p:cNvPr id="3145" name="그룹 3144">
            <a:extLst>
              <a:ext uri="{FF2B5EF4-FFF2-40B4-BE49-F238E27FC236}">
                <a16:creationId xmlns:a16="http://schemas.microsoft.com/office/drawing/2014/main" id="{97C3603D-311F-CF76-5011-A00404A67156}"/>
              </a:ext>
            </a:extLst>
          </p:cNvPr>
          <p:cNvGrpSpPr/>
          <p:nvPr/>
        </p:nvGrpSpPr>
        <p:grpSpPr>
          <a:xfrm>
            <a:off x="338802" y="2321550"/>
            <a:ext cx="961842" cy="912438"/>
            <a:chOff x="1366095" y="810514"/>
            <a:chExt cx="806151" cy="761875"/>
          </a:xfrm>
        </p:grpSpPr>
        <p:sp>
          <p:nvSpPr>
            <p:cNvPr id="3146" name="타원 3145">
              <a:extLst>
                <a:ext uri="{FF2B5EF4-FFF2-40B4-BE49-F238E27FC236}">
                  <a16:creationId xmlns:a16="http://schemas.microsoft.com/office/drawing/2014/main" id="{89C815AE-6916-AE47-D044-6D4301BC98F5}"/>
                </a:ext>
              </a:extLst>
            </p:cNvPr>
            <p:cNvSpPr/>
            <p:nvPr/>
          </p:nvSpPr>
          <p:spPr>
            <a:xfrm>
              <a:off x="1366095" y="810514"/>
              <a:ext cx="806151" cy="761875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7" name="직사각형 3146">
              <a:extLst>
                <a:ext uri="{FF2B5EF4-FFF2-40B4-BE49-F238E27FC236}">
                  <a16:creationId xmlns:a16="http://schemas.microsoft.com/office/drawing/2014/main" id="{0EBB4D83-C5EF-F53A-3E99-C7DA6B7A602F}"/>
                </a:ext>
              </a:extLst>
            </p:cNvPr>
            <p:cNvSpPr/>
            <p:nvPr/>
          </p:nvSpPr>
          <p:spPr>
            <a:xfrm>
              <a:off x="1655798" y="1092716"/>
              <a:ext cx="226735" cy="1974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56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3548"/>
            <a:ext cx="10515600" cy="4012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맵 중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플레이어 화면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084" name="Picture 2">
            <a:extLst>
              <a:ext uri="{FF2B5EF4-FFF2-40B4-BE49-F238E27FC236}">
                <a16:creationId xmlns:a16="http://schemas.microsoft.com/office/drawing/2014/main" id="{85016A5D-7A46-2AF2-0CCF-95F946E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제목 1">
            <a:extLst>
              <a:ext uri="{FF2B5EF4-FFF2-40B4-BE49-F238E27FC236}">
                <a16:creationId xmlns:a16="http://schemas.microsoft.com/office/drawing/2014/main" id="{1B47E422-9606-3289-B9BB-2767493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73D73-F4BA-2F3D-5CBB-7BCF867D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21" y="1922846"/>
            <a:ext cx="8838957" cy="48932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7C7D20-75B3-4FC0-692C-15A3B924A5F7}"/>
              </a:ext>
            </a:extLst>
          </p:cNvPr>
          <p:cNvSpPr/>
          <p:nvPr/>
        </p:nvSpPr>
        <p:spPr>
          <a:xfrm>
            <a:off x="1262057" y="1782814"/>
            <a:ext cx="1547426" cy="91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E71122-B619-89EC-E6EE-6B51884AC06B}"/>
              </a:ext>
            </a:extLst>
          </p:cNvPr>
          <p:cNvGrpSpPr/>
          <p:nvPr/>
        </p:nvGrpSpPr>
        <p:grpSpPr>
          <a:xfrm>
            <a:off x="1554855" y="1782815"/>
            <a:ext cx="961842" cy="912438"/>
            <a:chOff x="1366095" y="810514"/>
            <a:chExt cx="806151" cy="7618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04724F8-0BCF-623C-0F32-CA95D053BF6B}"/>
                </a:ext>
              </a:extLst>
            </p:cNvPr>
            <p:cNvSpPr/>
            <p:nvPr/>
          </p:nvSpPr>
          <p:spPr>
            <a:xfrm>
              <a:off x="1366095" y="810514"/>
              <a:ext cx="806151" cy="761875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BE2267-60EA-0A5F-FFAE-73045C9E8DB9}"/>
                </a:ext>
              </a:extLst>
            </p:cNvPr>
            <p:cNvSpPr/>
            <p:nvPr/>
          </p:nvSpPr>
          <p:spPr>
            <a:xfrm>
              <a:off x="1655798" y="1092716"/>
              <a:ext cx="226735" cy="1974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976F50B-CD69-0A72-3463-33894889509E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844919" y="2239033"/>
            <a:ext cx="417138" cy="64707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0C1CA-C3EA-634F-C0C1-2128B4685F43}"/>
              </a:ext>
            </a:extLst>
          </p:cNvPr>
          <p:cNvSpPr/>
          <p:nvPr/>
        </p:nvSpPr>
        <p:spPr>
          <a:xfrm>
            <a:off x="184558" y="2886105"/>
            <a:ext cx="1320722" cy="4012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 화면</a:t>
            </a:r>
          </a:p>
        </p:txBody>
      </p:sp>
    </p:spTree>
    <p:extLst>
      <p:ext uri="{BB962C8B-B14F-4D97-AF65-F5344CB8AC3E}">
        <p14:creationId xmlns:p14="http://schemas.microsoft.com/office/powerpoint/2010/main" val="379829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2">
            <a:extLst>
              <a:ext uri="{FF2B5EF4-FFF2-40B4-BE49-F238E27FC236}">
                <a16:creationId xmlns:a16="http://schemas.microsoft.com/office/drawing/2014/main" id="{85016A5D-7A46-2AF2-0CCF-95F946E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제목 1">
            <a:extLst>
              <a:ext uri="{FF2B5EF4-FFF2-40B4-BE49-F238E27FC236}">
                <a16:creationId xmlns:a16="http://schemas.microsoft.com/office/drawing/2014/main" id="{1B47E422-9606-3289-B9BB-2767493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56600"/>
            <a:ext cx="11822884" cy="1170316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0DF-E293-2DE0-21DE-859EDEF0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423548"/>
            <a:ext cx="10515600" cy="9679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게임 플레이 화면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3092" name="그룹 3091">
            <a:extLst>
              <a:ext uri="{FF2B5EF4-FFF2-40B4-BE49-F238E27FC236}">
                <a16:creationId xmlns:a16="http://schemas.microsoft.com/office/drawing/2014/main" id="{0E639E40-41C9-DAA9-0D4D-62D63DDC2D5C}"/>
              </a:ext>
            </a:extLst>
          </p:cNvPr>
          <p:cNvGrpSpPr/>
          <p:nvPr/>
        </p:nvGrpSpPr>
        <p:grpSpPr>
          <a:xfrm>
            <a:off x="1792174" y="1845578"/>
            <a:ext cx="8607649" cy="4876662"/>
            <a:chOff x="2213031" y="2241590"/>
            <a:chExt cx="7762024" cy="4480650"/>
          </a:xfrm>
        </p:grpSpPr>
        <p:sp>
          <p:nvSpPr>
            <p:cNvPr id="3086" name="직사각형 3085">
              <a:extLst>
                <a:ext uri="{FF2B5EF4-FFF2-40B4-BE49-F238E27FC236}">
                  <a16:creationId xmlns:a16="http://schemas.microsoft.com/office/drawing/2014/main" id="{EE3A5F62-2A71-F66C-D1F8-54CA313423E6}"/>
                </a:ext>
              </a:extLst>
            </p:cNvPr>
            <p:cNvSpPr/>
            <p:nvPr/>
          </p:nvSpPr>
          <p:spPr>
            <a:xfrm>
              <a:off x="3867325" y="2835480"/>
              <a:ext cx="6091703" cy="3884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7B3254F-857A-2DE3-6666-7E922413CE2D}"/>
                </a:ext>
              </a:extLst>
            </p:cNvPr>
            <p:cNvSpPr/>
            <p:nvPr/>
          </p:nvSpPr>
          <p:spPr>
            <a:xfrm>
              <a:off x="2225331" y="2246907"/>
              <a:ext cx="7733697" cy="4472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0" name="직사각형 3079">
              <a:extLst>
                <a:ext uri="{FF2B5EF4-FFF2-40B4-BE49-F238E27FC236}">
                  <a16:creationId xmlns:a16="http://schemas.microsoft.com/office/drawing/2014/main" id="{A90F4A96-4EF9-033E-5853-84124519E518}"/>
                </a:ext>
              </a:extLst>
            </p:cNvPr>
            <p:cNvSpPr/>
            <p:nvPr/>
          </p:nvSpPr>
          <p:spPr>
            <a:xfrm>
              <a:off x="5442913" y="3819053"/>
              <a:ext cx="1298533" cy="13230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83" name="그룹 3082">
              <a:extLst>
                <a:ext uri="{FF2B5EF4-FFF2-40B4-BE49-F238E27FC236}">
                  <a16:creationId xmlns:a16="http://schemas.microsoft.com/office/drawing/2014/main" id="{BA6DFD67-8132-9699-0A10-1677BC698DFB}"/>
                </a:ext>
              </a:extLst>
            </p:cNvPr>
            <p:cNvGrpSpPr/>
            <p:nvPr/>
          </p:nvGrpSpPr>
          <p:grpSpPr>
            <a:xfrm>
              <a:off x="7662233" y="5754331"/>
              <a:ext cx="2312822" cy="967909"/>
              <a:chOff x="5541619" y="4609049"/>
              <a:chExt cx="4440681" cy="194541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7D6837-21D0-EA5D-FAB9-DD9968C8F416}"/>
                  </a:ext>
                </a:extLst>
              </p:cNvPr>
              <p:cNvSpPr/>
              <p:nvPr/>
            </p:nvSpPr>
            <p:spPr>
              <a:xfrm>
                <a:off x="5541619" y="4609049"/>
                <a:ext cx="4417409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71E710-95CE-E7BB-8EDD-8F308A0AFDBA}"/>
                  </a:ext>
                </a:extLst>
              </p:cNvPr>
              <p:cNvSpPr/>
              <p:nvPr/>
            </p:nvSpPr>
            <p:spPr>
              <a:xfrm>
                <a:off x="5549125" y="5036783"/>
                <a:ext cx="1639888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F9723-22DB-1EFE-9AFF-550B425BA15D}"/>
                  </a:ext>
                </a:extLst>
              </p:cNvPr>
              <p:cNvSpPr/>
              <p:nvPr/>
            </p:nvSpPr>
            <p:spPr>
              <a:xfrm>
                <a:off x="5563650" y="4805451"/>
                <a:ext cx="1664857" cy="1321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2" name="직사각형 3081">
                <a:extLst>
                  <a:ext uri="{FF2B5EF4-FFF2-40B4-BE49-F238E27FC236}">
                    <a16:creationId xmlns:a16="http://schemas.microsoft.com/office/drawing/2014/main" id="{D64F235C-3C81-081B-9819-35DE9C5CF3EA}"/>
                  </a:ext>
                </a:extLst>
              </p:cNvPr>
              <p:cNvSpPr/>
              <p:nvPr/>
            </p:nvSpPr>
            <p:spPr>
              <a:xfrm>
                <a:off x="7189013" y="6113964"/>
                <a:ext cx="2793287" cy="4404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88" name="직사각형 3087">
              <a:extLst>
                <a:ext uri="{FF2B5EF4-FFF2-40B4-BE49-F238E27FC236}">
                  <a16:creationId xmlns:a16="http://schemas.microsoft.com/office/drawing/2014/main" id="{4B6D466F-C09F-6227-E1C2-DA2C247D7690}"/>
                </a:ext>
              </a:extLst>
            </p:cNvPr>
            <p:cNvSpPr/>
            <p:nvPr/>
          </p:nvSpPr>
          <p:spPr>
            <a:xfrm>
              <a:off x="2213031" y="2244249"/>
              <a:ext cx="1650385" cy="447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9" name="직사각형 3088">
              <a:extLst>
                <a:ext uri="{FF2B5EF4-FFF2-40B4-BE49-F238E27FC236}">
                  <a16:creationId xmlns:a16="http://schemas.microsoft.com/office/drawing/2014/main" id="{EA1C3D4B-2A6C-B52A-C9F2-9997ED40B263}"/>
                </a:ext>
              </a:extLst>
            </p:cNvPr>
            <p:cNvSpPr/>
            <p:nvPr/>
          </p:nvSpPr>
          <p:spPr>
            <a:xfrm>
              <a:off x="3863416" y="2241590"/>
              <a:ext cx="6091703" cy="5912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9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273</Words>
  <Application>Microsoft Office PowerPoint</Application>
  <PresentationFormat>와이드스크린</PresentationFormat>
  <Paragraphs>60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210 옴니고딕 030</vt:lpstr>
      <vt:lpstr>Arial</vt:lpstr>
      <vt:lpstr>맑은 고딕</vt:lpstr>
      <vt:lpstr>Office 테마</vt:lpstr>
      <vt:lpstr>퍼즐 게임 컨셉 기획서</vt:lpstr>
      <vt:lpstr>PowerPoint 프레젠테이션</vt:lpstr>
      <vt:lpstr>1. 캐릭터 시스템(이동, 시야)</vt:lpstr>
      <vt:lpstr>1. 캐릭터 시스템(이동, 시야)</vt:lpstr>
      <vt:lpstr>1. 캐릭터 시스템(이동, 시야)</vt:lpstr>
      <vt:lpstr>2. 단축키 정리</vt:lpstr>
      <vt:lpstr>3. 맵 구성</vt:lpstr>
      <vt:lpstr>4. 화면</vt:lpstr>
      <vt:lpstr>4. 화면</vt:lpstr>
      <vt:lpstr>4.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컨셉 기획서</dc:title>
  <dc:creator>김희선</dc:creator>
  <cp:lastModifiedBy>김희선</cp:lastModifiedBy>
  <cp:revision>12</cp:revision>
  <dcterms:created xsi:type="dcterms:W3CDTF">2022-11-13T12:13:20Z</dcterms:created>
  <dcterms:modified xsi:type="dcterms:W3CDTF">2022-11-14T14:06:30Z</dcterms:modified>
</cp:coreProperties>
</file>