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93" r:id="rId3"/>
    <p:sldId id="348" r:id="rId4"/>
    <p:sldId id="34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>
      <p:cViewPr varScale="1">
        <p:scale>
          <a:sx n="115" d="100"/>
          <a:sy n="115" d="100"/>
        </p:scale>
        <p:origin x="14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5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6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5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9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9756" y="323429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펜토미노</a:t>
            </a:r>
            <a:r>
              <a:rPr lang="en-US" altLang="ko-KR" sz="3200" b="1" spc="-15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, </a:t>
            </a:r>
            <a:r>
              <a:rPr lang="ko-KR" altLang="en-US" sz="3200" b="1" spc="-150" dirty="0" err="1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선자르기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퍼즐</a:t>
            </a:r>
            <a:endParaRPr lang="ko-KR" altLang="en-US" sz="3200" b="1" spc="-15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2864960"/>
            <a:ext cx="4256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 smtClean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itchFamily="18" charset="-127"/>
                <a:ea typeface="KoPub돋움체 Bold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192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목차</a:t>
            </a:r>
            <a:endParaRPr lang="ko-KR" altLang="en-US" sz="36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751549"/>
            <a:ext cx="410445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b="1" dirty="0" err="1" smtClean="0">
                <a:latin typeface="맑은 고딕" panose="020B0503020000020004" pitchFamily="50" charset="-127"/>
                <a:ea typeface="KoPub돋움체 Bold"/>
              </a:rPr>
              <a:t>펜토미노</a:t>
            </a:r>
            <a:r>
              <a:rPr lang="ko-KR" altLang="en-US" b="1" dirty="0" smtClean="0">
                <a:latin typeface="맑은 고딕" panose="020B0503020000020004" pitchFamily="50" charset="-127"/>
                <a:ea typeface="KoPub돋움체 Bold"/>
              </a:rPr>
              <a:t> 퍼즐</a:t>
            </a:r>
            <a:endParaRPr lang="en-US" altLang="ko-KR" b="1" dirty="0" smtClean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b="1" dirty="0" err="1" smtClean="0">
                <a:latin typeface="맑은 고딕" panose="020B0503020000020004" pitchFamily="50" charset="-127"/>
                <a:ea typeface="KoPub돋움체 Bold"/>
              </a:rPr>
              <a:t>선자르기</a:t>
            </a:r>
            <a:r>
              <a:rPr lang="ko-KR" altLang="en-US" b="1" dirty="0" smtClean="0">
                <a:latin typeface="맑은 고딕" panose="020B0503020000020004" pitchFamily="50" charset="-127"/>
                <a:ea typeface="KoPub돋움체 Bold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KoPub돋움체 Bold"/>
              </a:rPr>
              <a:t>퍼즐</a:t>
            </a:r>
            <a:endParaRPr lang="en-US" altLang="ko-KR" b="1" dirty="0" smtClean="0">
              <a:latin typeface="맑은 고딕" panose="020B0503020000020004" pitchFamily="50" charset="-127"/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2580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765917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선자르기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퍼즐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6056" y="1593162"/>
            <a:ext cx="3456384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미로에 있는 미니게임 벽에서 나오는 퍼즐 중에 한가지다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미니게임 벽에서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퍼즐을 시작하면 랜덤으로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펜토미노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도안이 나오고 화면 오른쪽에 있는 블록들을 단축키를 이용해 복제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or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변형해서 도안에 맞게 블록을 끼워 넣으면 퍼즐이 완료된다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8" y="1362633"/>
            <a:ext cx="4182059" cy="148610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02478" y="3356992"/>
            <a:ext cx="4069711" cy="236522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펜토미노 정의 및 활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2795713" cy="104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748403" y="3609020"/>
            <a:ext cx="895605" cy="18362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885298" y="3687049"/>
            <a:ext cx="180000" cy="700414"/>
            <a:chOff x="5868144" y="4884534"/>
            <a:chExt cx="180000" cy="700414"/>
          </a:xfrm>
          <a:solidFill>
            <a:srgbClr val="FFFF00"/>
          </a:solidFill>
        </p:grpSpPr>
        <p:sp>
          <p:nvSpPr>
            <p:cNvPr id="11" name="직사각형 10"/>
            <p:cNvSpPr/>
            <p:nvPr/>
          </p:nvSpPr>
          <p:spPr>
            <a:xfrm>
              <a:off x="5868144" y="4884534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68144" y="5064534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68144" y="5234741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68144" y="5404948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14816" y="4822735"/>
            <a:ext cx="547006" cy="548388"/>
            <a:chOff x="6262011" y="4885177"/>
            <a:chExt cx="547006" cy="548388"/>
          </a:xfrm>
          <a:solidFill>
            <a:srgbClr val="FFFF00"/>
          </a:solidFill>
        </p:grpSpPr>
        <p:sp>
          <p:nvSpPr>
            <p:cNvPr id="17" name="직사각형 16"/>
            <p:cNvSpPr/>
            <p:nvPr/>
          </p:nvSpPr>
          <p:spPr>
            <a:xfrm>
              <a:off x="6262011" y="4885177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62011" y="5073726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45514" y="5073726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42011" y="5253206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29017" y="5253565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061835" y="4260857"/>
            <a:ext cx="555022" cy="559758"/>
            <a:chOff x="7033722" y="4873351"/>
            <a:chExt cx="555022" cy="559758"/>
          </a:xfrm>
          <a:solidFill>
            <a:srgbClr val="FFFF00"/>
          </a:solidFill>
        </p:grpSpPr>
        <p:sp>
          <p:nvSpPr>
            <p:cNvPr id="23" name="직사각형 22"/>
            <p:cNvSpPr/>
            <p:nvPr/>
          </p:nvSpPr>
          <p:spPr>
            <a:xfrm>
              <a:off x="7033722" y="5253109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033722" y="5064437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17225" y="5064437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408744" y="5062957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17225" y="4873351"/>
              <a:ext cx="180000" cy="18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26106" y="5775672"/>
            <a:ext cx="166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latin typeface="KoPub돋움체 Bold" pitchFamily="18" charset="-127"/>
                <a:ea typeface="KoPub돋움체 Bold" pitchFamily="18" charset="-127"/>
              </a:rPr>
              <a:t>임시 퍼즐게임화면</a:t>
            </a:r>
            <a:endParaRPr lang="ko-KR" altLang="en-US" sz="1600" b="1" spc="-150" dirty="0"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8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765917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펜토미노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퍼즐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6056" y="1593162"/>
            <a:ext cx="3456384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미로에 있는 미니게임 벽에서 나오는 퍼즐 중에 한가지다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미니게임이 시작하면 일자로 된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굵은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선이 나오고 지정된 길이에 맞게 선을 잘라야 한다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포토샵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눈금자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단축키를 이용해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눈금자를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나오게 하고 선을 잘라서 조건을 만족하면 퍼즐이 완료된다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8" y="1362633"/>
            <a:ext cx="4182059" cy="14861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26106" y="5775672"/>
            <a:ext cx="166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latin typeface="KoPub돋움체 Bold" pitchFamily="18" charset="-127"/>
                <a:ea typeface="KoPub돋움체 Bold" pitchFamily="18" charset="-127"/>
              </a:rPr>
              <a:t>임시 퍼즐게임화면</a:t>
            </a:r>
            <a:endParaRPr lang="ko-KR" altLang="en-US" sz="1600" b="1" spc="-150" dirty="0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2478" y="3356992"/>
            <a:ext cx="4069711" cy="236522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87421" y="4545927"/>
            <a:ext cx="3672408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63246" y="3588208"/>
            <a:ext cx="194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2cm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를 남기고 잘라라</a:t>
            </a:r>
            <a:r>
              <a:rPr lang="en-US" altLang="ko-KR" sz="1600" b="1" spc="-15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!</a:t>
            </a:r>
            <a:endParaRPr lang="ko-KR" altLang="en-US" sz="1600" b="1" spc="-15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971600" y="4476272"/>
            <a:ext cx="0" cy="43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43608" y="4476272"/>
            <a:ext cx="0" cy="43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115616" y="4471937"/>
            <a:ext cx="0" cy="43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187624" y="4471937"/>
            <a:ext cx="0" cy="43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59632" y="4471937"/>
            <a:ext cx="0" cy="43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1640" y="4471937"/>
            <a:ext cx="0" cy="43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403648" y="4471936"/>
            <a:ext cx="0" cy="43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75656" y="4471936"/>
            <a:ext cx="0" cy="43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558156" y="4471936"/>
            <a:ext cx="0" cy="43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619672" y="4481813"/>
            <a:ext cx="0" cy="43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112</Words>
  <Application>Microsoft Office PowerPoint</Application>
  <PresentationFormat>화면 슬라이드 쇼(4:3)</PresentationFormat>
  <Paragraphs>22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199</cp:revision>
  <dcterms:created xsi:type="dcterms:W3CDTF">2016-11-03T20:47:04Z</dcterms:created>
  <dcterms:modified xsi:type="dcterms:W3CDTF">2022-11-12T16:54:33Z</dcterms:modified>
</cp:coreProperties>
</file>