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19"/>
  </p:notesMasterIdLst>
  <p:sldIdLst>
    <p:sldId id="257" r:id="rId3"/>
    <p:sldId id="306" r:id="rId4"/>
    <p:sldId id="258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396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2022-11-30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75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269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182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036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674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177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837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353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154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472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964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302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276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952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34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903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976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646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615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185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7739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81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4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7546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7889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632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37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9656" y="2727466"/>
            <a:ext cx="619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Press The COMMAND! </a:t>
            </a:r>
            <a:r>
              <a:rPr lang="ko-KR" altLang="en-US" sz="3200" b="1" spc="-150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도움말</a:t>
            </a:r>
            <a:endParaRPr lang="ko-KR" altLang="en-US" sz="3200" b="1" spc="-150" dirty="0">
              <a:solidFill>
                <a:schemeClr val="bg1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47773" y="2276873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400" b="1" dirty="0">
              <a:solidFill>
                <a:schemeClr val="tx2">
                  <a:lumMod val="50000"/>
                </a:schemeClr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551384" y="620688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KoPub돋움체 Bold" pitchFamily="18" charset="-127"/>
                <a:ea typeface="KoPub돋움체 Bold" pitchFamily="18" charset="-127"/>
              </a:rPr>
              <a:t>10</a:t>
            </a:r>
            <a:endParaRPr lang="ko-KR" altLang="en-US" sz="2400" dirty="0">
              <a:solidFill>
                <a:prstClr val="white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4395" y="2435313"/>
            <a:ext cx="214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단축키 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Ctrl </a:t>
            </a:r>
            <a:r>
              <a:rPr lang="en-US" altLang="ko-KR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+ I + P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17366" y="4953323"/>
            <a:ext cx="954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미니게임을 플레이 할 때 </a:t>
            </a:r>
            <a:r>
              <a:rPr lang="ko-KR" altLang="en-US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포토샵에서 선택한 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영역을 자를 수 있는 </a:t>
            </a:r>
            <a:r>
              <a:rPr lang="ko-KR" altLang="en-US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단축키입니다</a:t>
            </a:r>
            <a:r>
              <a:rPr lang="en-US" altLang="ko-KR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8" name="사각형: 둥근 모서리 6">
            <a:extLst>
              <a:ext uri="{FF2B5EF4-FFF2-40B4-BE49-F238E27FC236}">
                <a16:creationId xmlns:a16="http://schemas.microsoft.com/office/drawing/2014/main" id="{724D3CDD-3FF0-8232-119D-0A2040D99CE3}"/>
              </a:ext>
            </a:extLst>
          </p:cNvPr>
          <p:cNvSpPr/>
          <p:nvPr/>
        </p:nvSpPr>
        <p:spPr>
          <a:xfrm>
            <a:off x="791423" y="2982819"/>
            <a:ext cx="906011" cy="822118"/>
          </a:xfrm>
          <a:prstGeom prst="roundRect">
            <a:avLst>
              <a:gd name="adj" fmla="val 12033"/>
            </a:avLst>
          </a:prstGeom>
          <a:solidFill>
            <a:schemeClr val="bg1">
              <a:lumMod val="75000"/>
            </a:schemeClr>
          </a:solidFill>
          <a:ln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7">
            <a:extLst>
              <a:ext uri="{FF2B5EF4-FFF2-40B4-BE49-F238E27FC236}">
                <a16:creationId xmlns:a16="http://schemas.microsoft.com/office/drawing/2014/main" id="{BCB23340-25B2-A819-E56A-B00BEC37E382}"/>
              </a:ext>
            </a:extLst>
          </p:cNvPr>
          <p:cNvSpPr/>
          <p:nvPr/>
        </p:nvSpPr>
        <p:spPr>
          <a:xfrm>
            <a:off x="832472" y="2990072"/>
            <a:ext cx="820854" cy="709424"/>
          </a:xfrm>
          <a:prstGeom prst="roundRect">
            <a:avLst>
              <a:gd name="adj" fmla="val 7635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D2CE79-14E7-78C8-CD12-655EED93115C}"/>
              </a:ext>
            </a:extLst>
          </p:cNvPr>
          <p:cNvSpPr txBox="1"/>
          <p:nvPr/>
        </p:nvSpPr>
        <p:spPr>
          <a:xfrm>
            <a:off x="695400" y="3818826"/>
            <a:ext cx="109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알트</a:t>
            </a:r>
            <a:endParaRPr lang="ko-KR" altLang="en-US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549FDF3-C458-4DFC-4E30-6AA99B3D0356}"/>
              </a:ext>
            </a:extLst>
          </p:cNvPr>
          <p:cNvCxnSpPr>
            <a:cxnSpLocks/>
          </p:cNvCxnSpPr>
          <p:nvPr/>
        </p:nvCxnSpPr>
        <p:spPr>
          <a:xfrm>
            <a:off x="832472" y="4119731"/>
            <a:ext cx="82085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58F2165-0A52-EB07-7C6C-5537CE499595}"/>
              </a:ext>
            </a:extLst>
          </p:cNvPr>
          <p:cNvSpPr txBox="1"/>
          <p:nvPr/>
        </p:nvSpPr>
        <p:spPr>
          <a:xfrm>
            <a:off x="809813" y="2987969"/>
            <a:ext cx="59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ALT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4" name="더하기 기호 9">
            <a:extLst>
              <a:ext uri="{FF2B5EF4-FFF2-40B4-BE49-F238E27FC236}">
                <a16:creationId xmlns:a16="http://schemas.microsoft.com/office/drawing/2014/main" id="{A22AB2BE-441D-40C0-DDAD-0AC5B927DEAD}"/>
              </a:ext>
            </a:extLst>
          </p:cNvPr>
          <p:cNvSpPr/>
          <p:nvPr/>
        </p:nvSpPr>
        <p:spPr>
          <a:xfrm>
            <a:off x="1906787" y="3129863"/>
            <a:ext cx="545285" cy="528029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10">
            <a:extLst>
              <a:ext uri="{FF2B5EF4-FFF2-40B4-BE49-F238E27FC236}">
                <a16:creationId xmlns:a16="http://schemas.microsoft.com/office/drawing/2014/main" id="{52CE99D1-C517-133E-444C-ED91221287DB}"/>
              </a:ext>
            </a:extLst>
          </p:cNvPr>
          <p:cNvSpPr/>
          <p:nvPr/>
        </p:nvSpPr>
        <p:spPr>
          <a:xfrm>
            <a:off x="2661425" y="2983093"/>
            <a:ext cx="906011" cy="822118"/>
          </a:xfrm>
          <a:prstGeom prst="roundRect">
            <a:avLst>
              <a:gd name="adj" fmla="val 12033"/>
            </a:avLst>
          </a:prstGeom>
          <a:solidFill>
            <a:schemeClr val="bg1">
              <a:lumMod val="75000"/>
            </a:schemeClr>
          </a:solidFill>
          <a:ln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11">
            <a:extLst>
              <a:ext uri="{FF2B5EF4-FFF2-40B4-BE49-F238E27FC236}">
                <a16:creationId xmlns:a16="http://schemas.microsoft.com/office/drawing/2014/main" id="{1DB92DD6-DB65-060A-54E9-A877034D5897}"/>
              </a:ext>
            </a:extLst>
          </p:cNvPr>
          <p:cNvSpPr/>
          <p:nvPr/>
        </p:nvSpPr>
        <p:spPr>
          <a:xfrm>
            <a:off x="2704002" y="2990346"/>
            <a:ext cx="820854" cy="709424"/>
          </a:xfrm>
          <a:prstGeom prst="roundRect">
            <a:avLst>
              <a:gd name="adj" fmla="val 7635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EC35D3-ECFD-371A-31C7-2EC9238F477D}"/>
              </a:ext>
            </a:extLst>
          </p:cNvPr>
          <p:cNvSpPr txBox="1"/>
          <p:nvPr/>
        </p:nvSpPr>
        <p:spPr>
          <a:xfrm>
            <a:off x="2566930" y="3819100"/>
            <a:ext cx="109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</a:t>
            </a:r>
            <a:endParaRPr lang="ko-KR" altLang="en-US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7FDE6BB-1227-0ECB-AFE1-048B0B806CF1}"/>
              </a:ext>
            </a:extLst>
          </p:cNvPr>
          <p:cNvCxnSpPr>
            <a:cxnSpLocks/>
          </p:cNvCxnSpPr>
          <p:nvPr/>
        </p:nvCxnSpPr>
        <p:spPr>
          <a:xfrm>
            <a:off x="2921029" y="4128394"/>
            <a:ext cx="38680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67408" y="836712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itchFamily="18" charset="-127"/>
                <a:ea typeface="KoPub돋움체 Bold"/>
              </a:rPr>
              <a:t>퍼즐게임 단축키 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itchFamily="18" charset="-127"/>
                <a:ea typeface="KoPub돋움체 Bold"/>
              </a:rPr>
              <a:t>–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itchFamily="18" charset="-127"/>
                <a:ea typeface="KoPub돋움체 Bold"/>
              </a:rPr>
              <a:t>선택 영역 자르기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KoPub돋움체 Bold" pitchFamily="18" charset="-127"/>
              <a:ea typeface="KoPub돋움체 Bold"/>
            </a:endParaRPr>
          </a:p>
        </p:txBody>
      </p:sp>
      <p:pic>
        <p:nvPicPr>
          <p:cNvPr id="31" name="Picture 2" descr="키보드 자판 타자기 - Pixabay의 무료 벡터 그래픽">
            <a:extLst>
              <a:ext uri="{FF2B5EF4-FFF2-40B4-BE49-F238E27FC236}">
                <a16:creationId xmlns:a16="http://schemas.microsoft.com/office/drawing/2014/main" id="{2D5BE419-7708-EBF6-B501-16D52EA60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366" y="2356911"/>
            <a:ext cx="4094239" cy="204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A845BD1-2428-44BD-2FE4-18D7679EA996}"/>
              </a:ext>
            </a:extLst>
          </p:cNvPr>
          <p:cNvSpPr txBox="1"/>
          <p:nvPr/>
        </p:nvSpPr>
        <p:spPr>
          <a:xfrm>
            <a:off x="2704002" y="3000743"/>
            <a:ext cx="13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6749D3-5175-E570-4875-831222D87DF4}"/>
              </a:ext>
            </a:extLst>
          </p:cNvPr>
          <p:cNvSpPr txBox="1"/>
          <p:nvPr/>
        </p:nvSpPr>
        <p:spPr>
          <a:xfrm>
            <a:off x="3140229" y="3357092"/>
            <a:ext cx="86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ㅑ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9F74722-83BC-083F-03D8-0286961E57D7}"/>
              </a:ext>
            </a:extLst>
          </p:cNvPr>
          <p:cNvCxnSpPr>
            <a:cxnSpLocks/>
          </p:cNvCxnSpPr>
          <p:nvPr/>
        </p:nvCxnSpPr>
        <p:spPr>
          <a:xfrm>
            <a:off x="5522427" y="3380471"/>
            <a:ext cx="78197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75;p16"/>
          <p:cNvSpPr/>
          <p:nvPr/>
        </p:nvSpPr>
        <p:spPr>
          <a:xfrm>
            <a:off x="7961793" y="3717032"/>
            <a:ext cx="250068" cy="139436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Pub돋움체 Bold" panose="02030600000101010101" pitchFamily="18" charset="-127"/>
              <a:ea typeface="KoPub돋움체 Bold" panose="02030600000101010101" pitchFamily="18" charset="-127"/>
              <a:cs typeface="Malgun Gothic"/>
              <a:sym typeface="Malgun Gothic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40016" y="3105249"/>
            <a:ext cx="1151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선택 영역 자르기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4" name="더하기 기호 9">
            <a:extLst>
              <a:ext uri="{FF2B5EF4-FFF2-40B4-BE49-F238E27FC236}">
                <a16:creationId xmlns:a16="http://schemas.microsoft.com/office/drawing/2014/main" id="{A22AB2BE-441D-40C0-DDAD-0AC5B927DEAD}"/>
              </a:ext>
            </a:extLst>
          </p:cNvPr>
          <p:cNvSpPr/>
          <p:nvPr/>
        </p:nvSpPr>
        <p:spPr>
          <a:xfrm>
            <a:off x="3781986" y="3116457"/>
            <a:ext cx="545285" cy="528029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6">
            <a:extLst>
              <a:ext uri="{FF2B5EF4-FFF2-40B4-BE49-F238E27FC236}">
                <a16:creationId xmlns:a16="http://schemas.microsoft.com/office/drawing/2014/main" id="{724D3CDD-3FF0-8232-119D-0A2040D99CE3}"/>
              </a:ext>
            </a:extLst>
          </p:cNvPr>
          <p:cNvSpPr/>
          <p:nvPr/>
        </p:nvSpPr>
        <p:spPr>
          <a:xfrm>
            <a:off x="4464026" y="2983230"/>
            <a:ext cx="906011" cy="822118"/>
          </a:xfrm>
          <a:prstGeom prst="roundRect">
            <a:avLst>
              <a:gd name="adj" fmla="val 12033"/>
            </a:avLst>
          </a:prstGeom>
          <a:solidFill>
            <a:schemeClr val="bg1">
              <a:lumMod val="75000"/>
            </a:schemeClr>
          </a:solidFill>
          <a:ln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7">
            <a:extLst>
              <a:ext uri="{FF2B5EF4-FFF2-40B4-BE49-F238E27FC236}">
                <a16:creationId xmlns:a16="http://schemas.microsoft.com/office/drawing/2014/main" id="{BCB23340-25B2-A819-E56A-B00BEC37E382}"/>
              </a:ext>
            </a:extLst>
          </p:cNvPr>
          <p:cNvSpPr/>
          <p:nvPr/>
        </p:nvSpPr>
        <p:spPr>
          <a:xfrm>
            <a:off x="4505075" y="2990483"/>
            <a:ext cx="820854" cy="709424"/>
          </a:xfrm>
          <a:prstGeom prst="roundRect">
            <a:avLst>
              <a:gd name="adj" fmla="val 7635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D2CE79-14E7-78C8-CD12-655EED93115C}"/>
              </a:ext>
            </a:extLst>
          </p:cNvPr>
          <p:cNvSpPr txBox="1"/>
          <p:nvPr/>
        </p:nvSpPr>
        <p:spPr>
          <a:xfrm>
            <a:off x="4368003" y="3819237"/>
            <a:ext cx="109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</a:t>
            </a:r>
            <a:endParaRPr lang="ko-KR" altLang="en-US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549FDF3-C458-4DFC-4E30-6AA99B3D0356}"/>
              </a:ext>
            </a:extLst>
          </p:cNvPr>
          <p:cNvCxnSpPr>
            <a:cxnSpLocks/>
          </p:cNvCxnSpPr>
          <p:nvPr/>
        </p:nvCxnSpPr>
        <p:spPr>
          <a:xfrm>
            <a:off x="4762878" y="4116349"/>
            <a:ext cx="30524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8F2165-0A52-EB07-7C6C-5537CE499595}"/>
              </a:ext>
            </a:extLst>
          </p:cNvPr>
          <p:cNvSpPr txBox="1"/>
          <p:nvPr/>
        </p:nvSpPr>
        <p:spPr>
          <a:xfrm>
            <a:off x="4482416" y="2988380"/>
            <a:ext cx="59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5" name="Google Shape;75;p16"/>
          <p:cNvSpPr/>
          <p:nvPr/>
        </p:nvSpPr>
        <p:spPr>
          <a:xfrm>
            <a:off x="9001441" y="3212976"/>
            <a:ext cx="151383" cy="139436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Pub돋움체 Bold" panose="02030600000101010101" pitchFamily="18" charset="-127"/>
              <a:ea typeface="KoPub돋움체 Bold" panose="02030600000101010101" pitchFamily="18" charset="-127"/>
              <a:cs typeface="Malgun Gothic"/>
              <a:sym typeface="Malgun Gothic"/>
            </a:endParaRPr>
          </a:p>
        </p:txBody>
      </p:sp>
      <p:sp>
        <p:nvSpPr>
          <p:cNvPr id="46" name="Google Shape;75;p16"/>
          <p:cNvSpPr/>
          <p:nvPr/>
        </p:nvSpPr>
        <p:spPr>
          <a:xfrm>
            <a:off x="9360773" y="3217656"/>
            <a:ext cx="151383" cy="139436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Pub돋움체 Bold" panose="02030600000101010101" pitchFamily="18" charset="-127"/>
              <a:ea typeface="KoPub돋움체 Bold" panose="02030600000101010101" pitchFamily="18" charset="-127"/>
              <a:cs typeface="Malgun Gothic"/>
              <a:sym typeface="Malgun Gothic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6749D3-5175-E570-4875-831222D87DF4}"/>
              </a:ext>
            </a:extLst>
          </p:cNvPr>
          <p:cNvSpPr txBox="1"/>
          <p:nvPr/>
        </p:nvSpPr>
        <p:spPr>
          <a:xfrm>
            <a:off x="4989490" y="3338980"/>
            <a:ext cx="86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ㅔ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929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551384" y="620688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KoPub돋움체 Bold" pitchFamily="18" charset="-127"/>
                <a:ea typeface="KoPub돋움체 Bold" pitchFamily="18" charset="-127"/>
              </a:rPr>
              <a:t>11</a:t>
            </a:r>
            <a:endParaRPr lang="ko-KR" altLang="en-US" sz="2400" dirty="0">
              <a:solidFill>
                <a:prstClr val="white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97485" y="1693005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[ = </a:t>
            </a:r>
            <a:r>
              <a:rPr lang="ko-KR" altLang="en-US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작게</a:t>
            </a:r>
            <a:r>
              <a:rPr lang="en-US" altLang="ko-KR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] = </a:t>
            </a:r>
            <a:r>
              <a:rPr lang="ko-KR" altLang="en-US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크게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17366" y="5219908"/>
            <a:ext cx="954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미니게임 색칠하기를 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플레이 할 </a:t>
            </a:r>
            <a:r>
              <a:rPr lang="ko-KR" altLang="en-US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때 포토샵에서 </a:t>
            </a:r>
            <a:r>
              <a:rPr lang="ko-KR" altLang="en-US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브러쉬의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크기를 조정할 수 있는 </a:t>
            </a:r>
            <a:r>
              <a:rPr lang="ko-KR" altLang="en-US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단축키입니다</a:t>
            </a:r>
            <a:r>
              <a:rPr lang="en-US" altLang="ko-KR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8" name="사각형: 둥근 모서리 6">
            <a:extLst>
              <a:ext uri="{FF2B5EF4-FFF2-40B4-BE49-F238E27FC236}">
                <a16:creationId xmlns:a16="http://schemas.microsoft.com/office/drawing/2014/main" id="{724D3CDD-3FF0-8232-119D-0A2040D99CE3}"/>
              </a:ext>
            </a:extLst>
          </p:cNvPr>
          <p:cNvSpPr/>
          <p:nvPr/>
        </p:nvSpPr>
        <p:spPr>
          <a:xfrm>
            <a:off x="1352609" y="2364051"/>
            <a:ext cx="906011" cy="822118"/>
          </a:xfrm>
          <a:prstGeom prst="roundRect">
            <a:avLst>
              <a:gd name="adj" fmla="val 12033"/>
            </a:avLst>
          </a:prstGeom>
          <a:solidFill>
            <a:schemeClr val="bg1">
              <a:lumMod val="75000"/>
            </a:schemeClr>
          </a:solidFill>
          <a:ln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7">
            <a:extLst>
              <a:ext uri="{FF2B5EF4-FFF2-40B4-BE49-F238E27FC236}">
                <a16:creationId xmlns:a16="http://schemas.microsoft.com/office/drawing/2014/main" id="{BCB23340-25B2-A819-E56A-B00BEC37E382}"/>
              </a:ext>
            </a:extLst>
          </p:cNvPr>
          <p:cNvSpPr/>
          <p:nvPr/>
        </p:nvSpPr>
        <p:spPr>
          <a:xfrm>
            <a:off x="1393658" y="2371304"/>
            <a:ext cx="820854" cy="709424"/>
          </a:xfrm>
          <a:prstGeom prst="roundRect">
            <a:avLst>
              <a:gd name="adj" fmla="val 7635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D2CE79-14E7-78C8-CD12-655EED93115C}"/>
              </a:ext>
            </a:extLst>
          </p:cNvPr>
          <p:cNvSpPr txBox="1"/>
          <p:nvPr/>
        </p:nvSpPr>
        <p:spPr>
          <a:xfrm>
            <a:off x="1256586" y="3200058"/>
            <a:ext cx="109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[</a:t>
            </a:r>
            <a:endParaRPr lang="ko-KR" altLang="en-US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8F2165-0A52-EB07-7C6C-5537CE499595}"/>
              </a:ext>
            </a:extLst>
          </p:cNvPr>
          <p:cNvSpPr txBox="1"/>
          <p:nvPr/>
        </p:nvSpPr>
        <p:spPr>
          <a:xfrm>
            <a:off x="1370999" y="2369201"/>
            <a:ext cx="59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{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5" name="사각형: 둥근 모서리 10">
            <a:extLst>
              <a:ext uri="{FF2B5EF4-FFF2-40B4-BE49-F238E27FC236}">
                <a16:creationId xmlns:a16="http://schemas.microsoft.com/office/drawing/2014/main" id="{52CE99D1-C517-133E-444C-ED91221287DB}"/>
              </a:ext>
            </a:extLst>
          </p:cNvPr>
          <p:cNvSpPr/>
          <p:nvPr/>
        </p:nvSpPr>
        <p:spPr>
          <a:xfrm>
            <a:off x="1318420" y="3723859"/>
            <a:ext cx="906011" cy="822118"/>
          </a:xfrm>
          <a:prstGeom prst="roundRect">
            <a:avLst>
              <a:gd name="adj" fmla="val 12033"/>
            </a:avLst>
          </a:prstGeom>
          <a:solidFill>
            <a:schemeClr val="bg1">
              <a:lumMod val="75000"/>
            </a:schemeClr>
          </a:solidFill>
          <a:ln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11">
            <a:extLst>
              <a:ext uri="{FF2B5EF4-FFF2-40B4-BE49-F238E27FC236}">
                <a16:creationId xmlns:a16="http://schemas.microsoft.com/office/drawing/2014/main" id="{1DB92DD6-DB65-060A-54E9-A877034D5897}"/>
              </a:ext>
            </a:extLst>
          </p:cNvPr>
          <p:cNvSpPr/>
          <p:nvPr/>
        </p:nvSpPr>
        <p:spPr>
          <a:xfrm>
            <a:off x="1360997" y="3731112"/>
            <a:ext cx="820854" cy="709424"/>
          </a:xfrm>
          <a:prstGeom prst="roundRect">
            <a:avLst>
              <a:gd name="adj" fmla="val 7635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EC35D3-ECFD-371A-31C7-2EC9238F477D}"/>
              </a:ext>
            </a:extLst>
          </p:cNvPr>
          <p:cNvSpPr txBox="1"/>
          <p:nvPr/>
        </p:nvSpPr>
        <p:spPr>
          <a:xfrm>
            <a:off x="1223925" y="4559866"/>
            <a:ext cx="109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]</a:t>
            </a:r>
            <a:endParaRPr lang="ko-KR" altLang="en-US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7FDE6BB-1227-0ECB-AFE1-048B0B806CF1}"/>
              </a:ext>
            </a:extLst>
          </p:cNvPr>
          <p:cNvCxnSpPr>
            <a:cxnSpLocks/>
          </p:cNvCxnSpPr>
          <p:nvPr/>
        </p:nvCxnSpPr>
        <p:spPr>
          <a:xfrm>
            <a:off x="1578024" y="4869160"/>
            <a:ext cx="38680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67408" y="836712"/>
            <a:ext cx="3459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itchFamily="18" charset="-127"/>
                <a:ea typeface="KoPub돋움체 Bold"/>
              </a:rPr>
              <a:t>퍼즐게임 단축키 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itchFamily="18" charset="-127"/>
                <a:ea typeface="KoPub돋움체 Bold"/>
              </a:rPr>
              <a:t>– </a:t>
            </a:r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KoPub돋움체 Bold" pitchFamily="18" charset="-127"/>
                <a:ea typeface="KoPub돋움체 Bold"/>
              </a:rPr>
              <a:t>브러쉬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itchFamily="18" charset="-127"/>
                <a:ea typeface="KoPub돋움체 Bold"/>
              </a:rPr>
              <a:t> 크기 조정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KoPub돋움체 Bold" pitchFamily="18" charset="-127"/>
              <a:ea typeface="KoPub돋움체 Bold"/>
            </a:endParaRPr>
          </a:p>
        </p:txBody>
      </p:sp>
      <p:pic>
        <p:nvPicPr>
          <p:cNvPr id="31" name="Picture 2" descr="키보드 자판 타자기 - Pixabay의 무료 벡터 그래픽">
            <a:extLst>
              <a:ext uri="{FF2B5EF4-FFF2-40B4-BE49-F238E27FC236}">
                <a16:creationId xmlns:a16="http://schemas.microsoft.com/office/drawing/2014/main" id="{2D5BE419-7708-EBF6-B501-16D52EA60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931" y="2181269"/>
            <a:ext cx="5285067" cy="264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A845BD1-2428-44BD-2FE4-18D7679EA996}"/>
              </a:ext>
            </a:extLst>
          </p:cNvPr>
          <p:cNvSpPr txBox="1"/>
          <p:nvPr/>
        </p:nvSpPr>
        <p:spPr>
          <a:xfrm>
            <a:off x="1360997" y="3741509"/>
            <a:ext cx="13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}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6749D3-5175-E570-4875-831222D87DF4}"/>
              </a:ext>
            </a:extLst>
          </p:cNvPr>
          <p:cNvSpPr txBox="1"/>
          <p:nvPr/>
        </p:nvSpPr>
        <p:spPr>
          <a:xfrm>
            <a:off x="1360996" y="4064883"/>
            <a:ext cx="86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]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9F74722-83BC-083F-03D8-0286961E57D7}"/>
              </a:ext>
            </a:extLst>
          </p:cNvPr>
          <p:cNvCxnSpPr>
            <a:cxnSpLocks/>
          </p:cNvCxnSpPr>
          <p:nvPr/>
        </p:nvCxnSpPr>
        <p:spPr>
          <a:xfrm>
            <a:off x="2567608" y="2775110"/>
            <a:ext cx="78197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75;p16"/>
          <p:cNvSpPr/>
          <p:nvPr/>
        </p:nvSpPr>
        <p:spPr>
          <a:xfrm>
            <a:off x="8472264" y="3284985"/>
            <a:ext cx="493904" cy="216024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Pub돋움체 Bold" panose="02030600000101010101" pitchFamily="18" charset="-127"/>
              <a:ea typeface="KoPub돋움체 Bold" panose="02030600000101010101" pitchFamily="18" charset="-127"/>
              <a:cs typeface="Malgun Gothic"/>
              <a:sym typeface="Malgun Gothic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47856" y="2590444"/>
            <a:ext cx="175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브러쉬</a:t>
            </a:r>
            <a:r>
              <a:rPr lang="ko-KR" altLang="en-US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크기 감소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8F2165-0A52-EB07-7C6C-5537CE499595}"/>
              </a:ext>
            </a:extLst>
          </p:cNvPr>
          <p:cNvSpPr txBox="1"/>
          <p:nvPr/>
        </p:nvSpPr>
        <p:spPr>
          <a:xfrm>
            <a:off x="1366077" y="2718271"/>
            <a:ext cx="59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[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9F74722-83BC-083F-03D8-0286961E57D7}"/>
              </a:ext>
            </a:extLst>
          </p:cNvPr>
          <p:cNvCxnSpPr>
            <a:cxnSpLocks/>
          </p:cNvCxnSpPr>
          <p:nvPr/>
        </p:nvCxnSpPr>
        <p:spPr>
          <a:xfrm>
            <a:off x="2497357" y="4134918"/>
            <a:ext cx="78197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7FDE6BB-1227-0ECB-AFE1-048B0B806CF1}"/>
              </a:ext>
            </a:extLst>
          </p:cNvPr>
          <p:cNvCxnSpPr>
            <a:cxnSpLocks/>
          </p:cNvCxnSpPr>
          <p:nvPr/>
        </p:nvCxnSpPr>
        <p:spPr>
          <a:xfrm>
            <a:off x="1610684" y="3507835"/>
            <a:ext cx="38680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547855" y="3984459"/>
            <a:ext cx="175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브러쉬</a:t>
            </a:r>
            <a:r>
              <a:rPr lang="ko-KR" altLang="en-US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크기 증가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482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551384" y="620688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KoPub돋움체 Bold" pitchFamily="18" charset="-127"/>
                <a:ea typeface="KoPub돋움체 Bold" pitchFamily="18" charset="-127"/>
              </a:rPr>
              <a:t>12</a:t>
            </a:r>
            <a:endParaRPr lang="ko-KR" altLang="en-US" sz="2400" dirty="0">
              <a:solidFill>
                <a:prstClr val="white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22267" y="1453083"/>
            <a:ext cx="265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단축키 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en-US" altLang="ko-KR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&lt; = </a:t>
            </a:r>
            <a:r>
              <a:rPr lang="ko-KR" altLang="en-US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크게</a:t>
            </a:r>
            <a:r>
              <a:rPr lang="en-US" altLang="ko-KR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&gt; = </a:t>
            </a:r>
            <a:r>
              <a:rPr lang="ko-KR" altLang="en-US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작게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80537" y="5171405"/>
            <a:ext cx="954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해당 단축키는 글자 크기를 줄이거나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키우는 등 크기 조절할 때 사용하는 단축키입니다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8" name="사각형: 둥근 모서리 6">
            <a:extLst>
              <a:ext uri="{FF2B5EF4-FFF2-40B4-BE49-F238E27FC236}">
                <a16:creationId xmlns:a16="http://schemas.microsoft.com/office/drawing/2014/main" id="{724D3CDD-3FF0-8232-119D-0A2040D99CE3}"/>
              </a:ext>
            </a:extLst>
          </p:cNvPr>
          <p:cNvSpPr/>
          <p:nvPr/>
        </p:nvSpPr>
        <p:spPr>
          <a:xfrm>
            <a:off x="880537" y="2933288"/>
            <a:ext cx="906011" cy="822118"/>
          </a:xfrm>
          <a:prstGeom prst="roundRect">
            <a:avLst>
              <a:gd name="adj" fmla="val 12033"/>
            </a:avLst>
          </a:prstGeom>
          <a:solidFill>
            <a:schemeClr val="bg1">
              <a:lumMod val="75000"/>
            </a:schemeClr>
          </a:solidFill>
          <a:ln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7">
            <a:extLst>
              <a:ext uri="{FF2B5EF4-FFF2-40B4-BE49-F238E27FC236}">
                <a16:creationId xmlns:a16="http://schemas.microsoft.com/office/drawing/2014/main" id="{BCB23340-25B2-A819-E56A-B00BEC37E382}"/>
              </a:ext>
            </a:extLst>
          </p:cNvPr>
          <p:cNvSpPr/>
          <p:nvPr/>
        </p:nvSpPr>
        <p:spPr>
          <a:xfrm>
            <a:off x="921586" y="2940541"/>
            <a:ext cx="820854" cy="709424"/>
          </a:xfrm>
          <a:prstGeom prst="roundRect">
            <a:avLst>
              <a:gd name="adj" fmla="val 7635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D2CE79-14E7-78C8-CD12-655EED93115C}"/>
              </a:ext>
            </a:extLst>
          </p:cNvPr>
          <p:cNvSpPr txBox="1"/>
          <p:nvPr/>
        </p:nvSpPr>
        <p:spPr>
          <a:xfrm>
            <a:off x="784514" y="3769295"/>
            <a:ext cx="109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컨트롤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549FDF3-C458-4DFC-4E30-6AA99B3D0356}"/>
              </a:ext>
            </a:extLst>
          </p:cNvPr>
          <p:cNvCxnSpPr>
            <a:cxnSpLocks/>
          </p:cNvCxnSpPr>
          <p:nvPr/>
        </p:nvCxnSpPr>
        <p:spPr>
          <a:xfrm>
            <a:off x="921586" y="4070200"/>
            <a:ext cx="82085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58F2165-0A52-EB07-7C6C-5537CE499595}"/>
              </a:ext>
            </a:extLst>
          </p:cNvPr>
          <p:cNvSpPr txBox="1"/>
          <p:nvPr/>
        </p:nvSpPr>
        <p:spPr>
          <a:xfrm>
            <a:off x="898927" y="2938438"/>
            <a:ext cx="59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Ctrl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4" name="더하기 기호 9">
            <a:extLst>
              <a:ext uri="{FF2B5EF4-FFF2-40B4-BE49-F238E27FC236}">
                <a16:creationId xmlns:a16="http://schemas.microsoft.com/office/drawing/2014/main" id="{A22AB2BE-441D-40C0-DDAD-0AC5B927DEAD}"/>
              </a:ext>
            </a:extLst>
          </p:cNvPr>
          <p:cNvSpPr/>
          <p:nvPr/>
        </p:nvSpPr>
        <p:spPr>
          <a:xfrm>
            <a:off x="2094331" y="3092677"/>
            <a:ext cx="545285" cy="528029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10">
            <a:extLst>
              <a:ext uri="{FF2B5EF4-FFF2-40B4-BE49-F238E27FC236}">
                <a16:creationId xmlns:a16="http://schemas.microsoft.com/office/drawing/2014/main" id="{52CE99D1-C517-133E-444C-ED91221287DB}"/>
              </a:ext>
            </a:extLst>
          </p:cNvPr>
          <p:cNvSpPr/>
          <p:nvPr/>
        </p:nvSpPr>
        <p:spPr>
          <a:xfrm>
            <a:off x="2885071" y="1988840"/>
            <a:ext cx="906011" cy="822118"/>
          </a:xfrm>
          <a:prstGeom prst="roundRect">
            <a:avLst>
              <a:gd name="adj" fmla="val 12033"/>
            </a:avLst>
          </a:prstGeom>
          <a:solidFill>
            <a:schemeClr val="bg1">
              <a:lumMod val="75000"/>
            </a:schemeClr>
          </a:solidFill>
          <a:ln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11">
            <a:extLst>
              <a:ext uri="{FF2B5EF4-FFF2-40B4-BE49-F238E27FC236}">
                <a16:creationId xmlns:a16="http://schemas.microsoft.com/office/drawing/2014/main" id="{1DB92DD6-DB65-060A-54E9-A877034D5897}"/>
              </a:ext>
            </a:extLst>
          </p:cNvPr>
          <p:cNvSpPr/>
          <p:nvPr/>
        </p:nvSpPr>
        <p:spPr>
          <a:xfrm>
            <a:off x="2927648" y="1996093"/>
            <a:ext cx="820854" cy="709424"/>
          </a:xfrm>
          <a:prstGeom prst="roundRect">
            <a:avLst>
              <a:gd name="adj" fmla="val 7635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EC35D3-ECFD-371A-31C7-2EC9238F477D}"/>
              </a:ext>
            </a:extLst>
          </p:cNvPr>
          <p:cNvSpPr txBox="1"/>
          <p:nvPr/>
        </p:nvSpPr>
        <p:spPr>
          <a:xfrm>
            <a:off x="2790576" y="2824847"/>
            <a:ext cx="109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&lt;</a:t>
            </a:r>
            <a:endParaRPr lang="ko-KR" altLang="en-US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7FDE6BB-1227-0ECB-AFE1-048B0B806CF1}"/>
              </a:ext>
            </a:extLst>
          </p:cNvPr>
          <p:cNvCxnSpPr>
            <a:cxnSpLocks/>
          </p:cNvCxnSpPr>
          <p:nvPr/>
        </p:nvCxnSpPr>
        <p:spPr>
          <a:xfrm>
            <a:off x="3144675" y="3134141"/>
            <a:ext cx="38680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67408" y="836712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itchFamily="18" charset="-127"/>
                <a:ea typeface="KoPub돋움체 Bold"/>
              </a:rPr>
              <a:t>리듬게임 단축키 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itchFamily="18" charset="-127"/>
                <a:ea typeface="KoPub돋움체 Bold"/>
              </a:rPr>
              <a:t>–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itchFamily="18" charset="-127"/>
                <a:ea typeface="KoPub돋움체 Bold"/>
              </a:rPr>
              <a:t>글자크기 늘이기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itchFamily="18" charset="-127"/>
                <a:ea typeface="KoPub돋움체 Bold"/>
              </a:rPr>
              <a:t>/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itchFamily="18" charset="-127"/>
                <a:ea typeface="KoPub돋움체 Bold"/>
              </a:rPr>
              <a:t>줄이기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KoPub돋움체 Bold" pitchFamily="18" charset="-127"/>
              <a:ea typeface="KoPub돋움체 Bold"/>
            </a:endParaRPr>
          </a:p>
        </p:txBody>
      </p:sp>
      <p:pic>
        <p:nvPicPr>
          <p:cNvPr id="31" name="Picture 2" descr="키보드 자판 타자기 - Pixabay의 무료 벡터 그래픽">
            <a:extLst>
              <a:ext uri="{FF2B5EF4-FFF2-40B4-BE49-F238E27FC236}">
                <a16:creationId xmlns:a16="http://schemas.microsoft.com/office/drawing/2014/main" id="{2D5BE419-7708-EBF6-B501-16D52EA60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766" y="1988840"/>
            <a:ext cx="5285067" cy="264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A845BD1-2428-44BD-2FE4-18D7679EA996}"/>
              </a:ext>
            </a:extLst>
          </p:cNvPr>
          <p:cNvSpPr txBox="1"/>
          <p:nvPr/>
        </p:nvSpPr>
        <p:spPr>
          <a:xfrm>
            <a:off x="2927648" y="2006490"/>
            <a:ext cx="13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&lt;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6749D3-5175-E570-4875-831222D87DF4}"/>
              </a:ext>
            </a:extLst>
          </p:cNvPr>
          <p:cNvSpPr txBox="1"/>
          <p:nvPr/>
        </p:nvSpPr>
        <p:spPr>
          <a:xfrm>
            <a:off x="3473223" y="2312660"/>
            <a:ext cx="283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endParaRPr lang="ko-KR" altLang="en-US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9F74722-83BC-083F-03D8-0286961E57D7}"/>
              </a:ext>
            </a:extLst>
          </p:cNvPr>
          <p:cNvCxnSpPr>
            <a:cxnSpLocks/>
          </p:cNvCxnSpPr>
          <p:nvPr/>
        </p:nvCxnSpPr>
        <p:spPr>
          <a:xfrm>
            <a:off x="4007768" y="2327891"/>
            <a:ext cx="78197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75;p16"/>
          <p:cNvSpPr/>
          <p:nvPr/>
        </p:nvSpPr>
        <p:spPr>
          <a:xfrm>
            <a:off x="8322699" y="3515114"/>
            <a:ext cx="444600" cy="211797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Pub돋움체 Bold" panose="02030600000101010101" pitchFamily="18" charset="-127"/>
              <a:ea typeface="KoPub돋움체 Bold" panose="02030600000101010101" pitchFamily="18" charset="-127"/>
              <a:cs typeface="Malgun Gothic"/>
              <a:sym typeface="Malgun Gothic"/>
            </a:endParaRPr>
          </a:p>
        </p:txBody>
      </p:sp>
      <p:sp>
        <p:nvSpPr>
          <p:cNvPr id="37" name="Google Shape;75;p16"/>
          <p:cNvSpPr/>
          <p:nvPr/>
        </p:nvSpPr>
        <p:spPr>
          <a:xfrm>
            <a:off x="6251884" y="3758095"/>
            <a:ext cx="361733" cy="211797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Pub돋움체 Bold" panose="02030600000101010101" pitchFamily="18" charset="-127"/>
              <a:ea typeface="KoPub돋움체 Bold" panose="02030600000101010101" pitchFamily="18" charset="-127"/>
              <a:cs typeface="Malgun Gothic"/>
              <a:sym typeface="Malgun Gothic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32421" y="2029279"/>
            <a:ext cx="1170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글자 </a:t>
            </a:r>
            <a:endParaRPr lang="en-US" altLang="ko-KR" dirty="0" smtClean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크기 작게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4" name="사각형: 둥근 모서리 10">
            <a:extLst>
              <a:ext uri="{FF2B5EF4-FFF2-40B4-BE49-F238E27FC236}">
                <a16:creationId xmlns:a16="http://schemas.microsoft.com/office/drawing/2014/main" id="{52CE99D1-C517-133E-444C-ED91221287DB}"/>
              </a:ext>
            </a:extLst>
          </p:cNvPr>
          <p:cNvSpPr/>
          <p:nvPr/>
        </p:nvSpPr>
        <p:spPr>
          <a:xfrm>
            <a:off x="2878127" y="3723859"/>
            <a:ext cx="906011" cy="822118"/>
          </a:xfrm>
          <a:prstGeom prst="roundRect">
            <a:avLst>
              <a:gd name="adj" fmla="val 12033"/>
            </a:avLst>
          </a:prstGeom>
          <a:solidFill>
            <a:schemeClr val="bg1">
              <a:lumMod val="75000"/>
            </a:schemeClr>
          </a:solidFill>
          <a:ln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11">
            <a:extLst>
              <a:ext uri="{FF2B5EF4-FFF2-40B4-BE49-F238E27FC236}">
                <a16:creationId xmlns:a16="http://schemas.microsoft.com/office/drawing/2014/main" id="{1DB92DD6-DB65-060A-54E9-A877034D5897}"/>
              </a:ext>
            </a:extLst>
          </p:cNvPr>
          <p:cNvSpPr/>
          <p:nvPr/>
        </p:nvSpPr>
        <p:spPr>
          <a:xfrm>
            <a:off x="2920704" y="3731112"/>
            <a:ext cx="820854" cy="709424"/>
          </a:xfrm>
          <a:prstGeom prst="roundRect">
            <a:avLst>
              <a:gd name="adj" fmla="val 7635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EC35D3-ECFD-371A-31C7-2EC9238F477D}"/>
              </a:ext>
            </a:extLst>
          </p:cNvPr>
          <p:cNvSpPr txBox="1"/>
          <p:nvPr/>
        </p:nvSpPr>
        <p:spPr>
          <a:xfrm>
            <a:off x="2783632" y="4559866"/>
            <a:ext cx="109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&gt;</a:t>
            </a:r>
            <a:endParaRPr lang="ko-KR" altLang="en-US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FDE6BB-1227-0ECB-AFE1-048B0B806CF1}"/>
              </a:ext>
            </a:extLst>
          </p:cNvPr>
          <p:cNvCxnSpPr>
            <a:cxnSpLocks/>
          </p:cNvCxnSpPr>
          <p:nvPr/>
        </p:nvCxnSpPr>
        <p:spPr>
          <a:xfrm>
            <a:off x="3137731" y="4869160"/>
            <a:ext cx="38680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A845BD1-2428-44BD-2FE4-18D7679EA996}"/>
              </a:ext>
            </a:extLst>
          </p:cNvPr>
          <p:cNvSpPr txBox="1"/>
          <p:nvPr/>
        </p:nvSpPr>
        <p:spPr>
          <a:xfrm>
            <a:off x="2920704" y="3741509"/>
            <a:ext cx="13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&gt;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6749D3-5175-E570-4875-831222D87DF4}"/>
              </a:ext>
            </a:extLst>
          </p:cNvPr>
          <p:cNvSpPr txBox="1"/>
          <p:nvPr/>
        </p:nvSpPr>
        <p:spPr>
          <a:xfrm>
            <a:off x="3447012" y="4082220"/>
            <a:ext cx="238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ko-KR" altLang="en-US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9F74722-83BC-083F-03D8-0286961E57D7}"/>
              </a:ext>
            </a:extLst>
          </p:cNvPr>
          <p:cNvCxnSpPr>
            <a:cxnSpLocks/>
          </p:cNvCxnSpPr>
          <p:nvPr/>
        </p:nvCxnSpPr>
        <p:spPr>
          <a:xfrm>
            <a:off x="4007767" y="4047334"/>
            <a:ext cx="78197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92565" y="3774635"/>
            <a:ext cx="1170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글자 </a:t>
            </a:r>
            <a:endParaRPr lang="en-US" altLang="ko-KR" dirty="0" smtClean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크기 크게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288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551384" y="620688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KoPub돋움체 Bold" pitchFamily="18" charset="-127"/>
                <a:ea typeface="KoPub돋움체 Bold" pitchFamily="18" charset="-127"/>
              </a:rPr>
              <a:t>13</a:t>
            </a:r>
            <a:endParaRPr lang="ko-KR" altLang="en-US" sz="2400" dirty="0">
              <a:solidFill>
                <a:prstClr val="white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14358" y="2362217"/>
            <a:ext cx="2065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단축키 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en-US" altLang="ko-KR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Shift + F3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19046" y="4754147"/>
            <a:ext cx="95431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해당 단축키는 영어로 작성할 때</a:t>
            </a:r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소문자</a:t>
            </a:r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앞 글자만 대문자</a:t>
            </a:r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대문자로 바꿀 때 사용하는 단축키입니다</a:t>
            </a:r>
            <a:r>
              <a:rPr lang="en-US" altLang="ko-KR" sz="16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예를 들어서</a:t>
            </a:r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소문자로 적은 단어</a:t>
            </a:r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(hello)</a:t>
            </a:r>
            <a:r>
              <a: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해당 단축키를 사용해서</a:t>
            </a:r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앞 글자만 대문자</a:t>
            </a:r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(Hello)</a:t>
            </a:r>
            <a:r>
              <a: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로 바꾸고</a:t>
            </a:r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또 한번 눌러주면</a:t>
            </a:r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모두 대문자</a:t>
            </a:r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(HELLO)</a:t>
            </a:r>
            <a:r>
              <a: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로 바뀌게 됩니다</a:t>
            </a:r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  <a:r>
              <a: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또 대문자</a:t>
            </a:r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(HELLO)</a:t>
            </a:r>
            <a:r>
              <a: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에서 해당 단축키를 눌러주면</a:t>
            </a:r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소문자</a:t>
            </a:r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(hello)</a:t>
            </a:r>
            <a:r>
              <a: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 됩니다</a:t>
            </a:r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  <a:r>
              <a: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이렇게 반복됩니다</a:t>
            </a:r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8" name="사각형: 둥근 모서리 6">
            <a:extLst>
              <a:ext uri="{FF2B5EF4-FFF2-40B4-BE49-F238E27FC236}">
                <a16:creationId xmlns:a16="http://schemas.microsoft.com/office/drawing/2014/main" id="{724D3CDD-3FF0-8232-119D-0A2040D99CE3}"/>
              </a:ext>
            </a:extLst>
          </p:cNvPr>
          <p:cNvSpPr/>
          <p:nvPr/>
        </p:nvSpPr>
        <p:spPr>
          <a:xfrm>
            <a:off x="1015069" y="2982819"/>
            <a:ext cx="906011" cy="822118"/>
          </a:xfrm>
          <a:prstGeom prst="roundRect">
            <a:avLst>
              <a:gd name="adj" fmla="val 12033"/>
            </a:avLst>
          </a:prstGeom>
          <a:solidFill>
            <a:schemeClr val="bg1">
              <a:lumMod val="75000"/>
            </a:schemeClr>
          </a:solidFill>
          <a:ln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7">
            <a:extLst>
              <a:ext uri="{FF2B5EF4-FFF2-40B4-BE49-F238E27FC236}">
                <a16:creationId xmlns:a16="http://schemas.microsoft.com/office/drawing/2014/main" id="{BCB23340-25B2-A819-E56A-B00BEC37E382}"/>
              </a:ext>
            </a:extLst>
          </p:cNvPr>
          <p:cNvSpPr/>
          <p:nvPr/>
        </p:nvSpPr>
        <p:spPr>
          <a:xfrm>
            <a:off x="1056118" y="2990072"/>
            <a:ext cx="820854" cy="709424"/>
          </a:xfrm>
          <a:prstGeom prst="roundRect">
            <a:avLst>
              <a:gd name="adj" fmla="val 7635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D2CE79-14E7-78C8-CD12-655EED93115C}"/>
              </a:ext>
            </a:extLst>
          </p:cNvPr>
          <p:cNvSpPr txBox="1"/>
          <p:nvPr/>
        </p:nvSpPr>
        <p:spPr>
          <a:xfrm>
            <a:off x="919046" y="3818826"/>
            <a:ext cx="109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쉬프트</a:t>
            </a:r>
            <a:endParaRPr lang="ko-KR" altLang="en-US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549FDF3-C458-4DFC-4E30-6AA99B3D0356}"/>
              </a:ext>
            </a:extLst>
          </p:cNvPr>
          <p:cNvCxnSpPr>
            <a:cxnSpLocks/>
          </p:cNvCxnSpPr>
          <p:nvPr/>
        </p:nvCxnSpPr>
        <p:spPr>
          <a:xfrm>
            <a:off x="1056118" y="4119731"/>
            <a:ext cx="82085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58F2165-0A52-EB07-7C6C-5537CE499595}"/>
              </a:ext>
            </a:extLst>
          </p:cNvPr>
          <p:cNvSpPr txBox="1"/>
          <p:nvPr/>
        </p:nvSpPr>
        <p:spPr>
          <a:xfrm>
            <a:off x="1033459" y="2987969"/>
            <a:ext cx="73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Shift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4" name="더하기 기호 9">
            <a:extLst>
              <a:ext uri="{FF2B5EF4-FFF2-40B4-BE49-F238E27FC236}">
                <a16:creationId xmlns:a16="http://schemas.microsoft.com/office/drawing/2014/main" id="{A22AB2BE-441D-40C0-DDAD-0AC5B927DEAD}"/>
              </a:ext>
            </a:extLst>
          </p:cNvPr>
          <p:cNvSpPr/>
          <p:nvPr/>
        </p:nvSpPr>
        <p:spPr>
          <a:xfrm>
            <a:off x="2062761" y="3150597"/>
            <a:ext cx="545285" cy="528029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10">
            <a:extLst>
              <a:ext uri="{FF2B5EF4-FFF2-40B4-BE49-F238E27FC236}">
                <a16:creationId xmlns:a16="http://schemas.microsoft.com/office/drawing/2014/main" id="{52CE99D1-C517-133E-444C-ED91221287DB}"/>
              </a:ext>
            </a:extLst>
          </p:cNvPr>
          <p:cNvSpPr/>
          <p:nvPr/>
        </p:nvSpPr>
        <p:spPr>
          <a:xfrm>
            <a:off x="2885071" y="2983093"/>
            <a:ext cx="906011" cy="822118"/>
          </a:xfrm>
          <a:prstGeom prst="roundRect">
            <a:avLst>
              <a:gd name="adj" fmla="val 12033"/>
            </a:avLst>
          </a:prstGeom>
          <a:solidFill>
            <a:schemeClr val="bg1">
              <a:lumMod val="75000"/>
            </a:schemeClr>
          </a:solidFill>
          <a:ln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11">
            <a:extLst>
              <a:ext uri="{FF2B5EF4-FFF2-40B4-BE49-F238E27FC236}">
                <a16:creationId xmlns:a16="http://schemas.microsoft.com/office/drawing/2014/main" id="{1DB92DD6-DB65-060A-54E9-A877034D5897}"/>
              </a:ext>
            </a:extLst>
          </p:cNvPr>
          <p:cNvSpPr/>
          <p:nvPr/>
        </p:nvSpPr>
        <p:spPr>
          <a:xfrm>
            <a:off x="2927648" y="2990346"/>
            <a:ext cx="820854" cy="709424"/>
          </a:xfrm>
          <a:prstGeom prst="roundRect">
            <a:avLst>
              <a:gd name="adj" fmla="val 7635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EC35D3-ECFD-371A-31C7-2EC9238F477D}"/>
              </a:ext>
            </a:extLst>
          </p:cNvPr>
          <p:cNvSpPr txBox="1"/>
          <p:nvPr/>
        </p:nvSpPr>
        <p:spPr>
          <a:xfrm>
            <a:off x="2790576" y="3819100"/>
            <a:ext cx="109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F3</a:t>
            </a:r>
            <a:endParaRPr lang="ko-KR" altLang="en-US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7FDE6BB-1227-0ECB-AFE1-048B0B806CF1}"/>
              </a:ext>
            </a:extLst>
          </p:cNvPr>
          <p:cNvCxnSpPr>
            <a:cxnSpLocks/>
          </p:cNvCxnSpPr>
          <p:nvPr/>
        </p:nvCxnSpPr>
        <p:spPr>
          <a:xfrm>
            <a:off x="3144675" y="4128394"/>
            <a:ext cx="38680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67408" y="836712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itchFamily="18" charset="-127"/>
                <a:ea typeface="KoPub돋움체 Bold"/>
              </a:rPr>
              <a:t>리듬게임 단축키 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itchFamily="18" charset="-127"/>
                <a:ea typeface="KoPub돋움체 Bold"/>
              </a:rPr>
              <a:t>–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itchFamily="18" charset="-127"/>
                <a:ea typeface="KoPub돋움체 Bold"/>
              </a:rPr>
              <a:t>대소문자 전환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KoPub돋움체 Bold" pitchFamily="18" charset="-127"/>
              <a:ea typeface="KoPub돋움체 Bold"/>
            </a:endParaRPr>
          </a:p>
        </p:txBody>
      </p:sp>
      <p:pic>
        <p:nvPicPr>
          <p:cNvPr id="31" name="Picture 2" descr="키보드 자판 타자기 - Pixabay의 무료 벡터 그래픽">
            <a:extLst>
              <a:ext uri="{FF2B5EF4-FFF2-40B4-BE49-F238E27FC236}">
                <a16:creationId xmlns:a16="http://schemas.microsoft.com/office/drawing/2014/main" id="{2D5BE419-7708-EBF6-B501-16D52EA60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766" y="2072611"/>
            <a:ext cx="5285067" cy="264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A845BD1-2428-44BD-2FE4-18D7679EA996}"/>
              </a:ext>
            </a:extLst>
          </p:cNvPr>
          <p:cNvSpPr txBox="1"/>
          <p:nvPr/>
        </p:nvSpPr>
        <p:spPr>
          <a:xfrm>
            <a:off x="2927648" y="3000743"/>
            <a:ext cx="13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F3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9F74722-83BC-083F-03D8-0286961E57D7}"/>
              </a:ext>
            </a:extLst>
          </p:cNvPr>
          <p:cNvCxnSpPr>
            <a:cxnSpLocks/>
          </p:cNvCxnSpPr>
          <p:nvPr/>
        </p:nvCxnSpPr>
        <p:spPr>
          <a:xfrm>
            <a:off x="4084832" y="3370075"/>
            <a:ext cx="78197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75;p16"/>
          <p:cNvSpPr/>
          <p:nvPr/>
        </p:nvSpPr>
        <p:spPr>
          <a:xfrm>
            <a:off x="7176121" y="2698746"/>
            <a:ext cx="216024" cy="211797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Pub돋움체 Bold" panose="02030600000101010101" pitchFamily="18" charset="-127"/>
              <a:ea typeface="KoPub돋움체 Bold" panose="02030600000101010101" pitchFamily="18" charset="-127"/>
              <a:cs typeface="Malgun Gothic"/>
              <a:sym typeface="Malgun Gothic"/>
            </a:endParaRPr>
          </a:p>
        </p:txBody>
      </p:sp>
      <p:sp>
        <p:nvSpPr>
          <p:cNvPr id="37" name="Google Shape;75;p16"/>
          <p:cNvSpPr/>
          <p:nvPr/>
        </p:nvSpPr>
        <p:spPr>
          <a:xfrm>
            <a:off x="6285632" y="3609020"/>
            <a:ext cx="433136" cy="211797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Pub돋움체 Bold" panose="02030600000101010101" pitchFamily="18" charset="-127"/>
              <a:ea typeface="KoPub돋움체 Bold" panose="02030600000101010101" pitchFamily="18" charset="-127"/>
              <a:cs typeface="Malgun Gothic"/>
              <a:sym typeface="Malgun Gothic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92095" y="3089439"/>
            <a:ext cx="1151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대소문자전환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018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551384" y="620688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KoPub돋움체 Bold" pitchFamily="18" charset="-127"/>
                <a:ea typeface="KoPub돋움체 Bold" pitchFamily="18" charset="-127"/>
              </a:rPr>
              <a:t>14</a:t>
            </a:r>
            <a:endParaRPr lang="ko-KR" altLang="en-US" sz="2400" dirty="0">
              <a:solidFill>
                <a:prstClr val="white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2714" y="1876757"/>
            <a:ext cx="274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단축키 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en-US" altLang="ko-KR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Ctrl + Space Bar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19046" y="4754147"/>
            <a:ext cx="9543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해당 단축키는 글자 색깔을 다시 원색으로 바꿀 때 사용하는 단축키입니다</a:t>
            </a:r>
            <a:r>
              <a:rPr lang="en-US" altLang="ko-KR" sz="16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예를 들어서</a:t>
            </a:r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검정색에서 빨간색으로 칠해진 글자를 해당 단축키를 사용하여</a:t>
            </a:r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원래 검정색으로 다시 바뀝니다</a:t>
            </a:r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7408" y="836712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itchFamily="18" charset="-127"/>
                <a:ea typeface="KoPub돋움체 Bold"/>
              </a:rPr>
              <a:t>리듬게임 단축키 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itchFamily="18" charset="-127"/>
                <a:ea typeface="KoPub돋움체 Bold"/>
              </a:rPr>
              <a:t>–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itchFamily="18" charset="-127"/>
                <a:ea typeface="KoPub돋움체 Bold"/>
              </a:rPr>
              <a:t>글자 색깔 단축키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KoPub돋움체 Bold" pitchFamily="18" charset="-127"/>
              <a:ea typeface="KoPub돋움체 Bold"/>
            </a:endParaRPr>
          </a:p>
        </p:txBody>
      </p:sp>
      <p:pic>
        <p:nvPicPr>
          <p:cNvPr id="31" name="Picture 2" descr="키보드 자판 타자기 - Pixabay의 무료 벡터 그래픽">
            <a:extLst>
              <a:ext uri="{FF2B5EF4-FFF2-40B4-BE49-F238E27FC236}">
                <a16:creationId xmlns:a16="http://schemas.microsoft.com/office/drawing/2014/main" id="{2D5BE419-7708-EBF6-B501-16D52EA60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766" y="2072611"/>
            <a:ext cx="5285067" cy="264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Google Shape;75;p16"/>
          <p:cNvSpPr/>
          <p:nvPr/>
        </p:nvSpPr>
        <p:spPr>
          <a:xfrm>
            <a:off x="7190120" y="3840907"/>
            <a:ext cx="1301699" cy="211797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Pub돋움체 Bold" panose="02030600000101010101" pitchFamily="18" charset="-127"/>
              <a:ea typeface="KoPub돋움체 Bold" panose="02030600000101010101" pitchFamily="18" charset="-127"/>
              <a:cs typeface="Malgun Gothic"/>
              <a:sym typeface="Malgun Gothic"/>
            </a:endParaRPr>
          </a:p>
        </p:txBody>
      </p:sp>
      <p:sp>
        <p:nvSpPr>
          <p:cNvPr id="37" name="Google Shape;75;p16"/>
          <p:cNvSpPr/>
          <p:nvPr/>
        </p:nvSpPr>
        <p:spPr>
          <a:xfrm>
            <a:off x="6311480" y="3833623"/>
            <a:ext cx="288576" cy="211797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Pub돋움체 Bold" panose="02030600000101010101" pitchFamily="18" charset="-127"/>
              <a:ea typeface="KoPub돋움체 Bold" panose="02030600000101010101" pitchFamily="18" charset="-127"/>
              <a:cs typeface="Malgun Gothic"/>
              <a:sym typeface="Malgun Gothic"/>
            </a:endParaRPr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724D3CDD-3FF0-8232-119D-0A2040D99CE3}"/>
              </a:ext>
            </a:extLst>
          </p:cNvPr>
          <p:cNvSpPr/>
          <p:nvPr/>
        </p:nvSpPr>
        <p:spPr>
          <a:xfrm>
            <a:off x="899776" y="2514575"/>
            <a:ext cx="906011" cy="822118"/>
          </a:xfrm>
          <a:prstGeom prst="roundRect">
            <a:avLst>
              <a:gd name="adj" fmla="val 12033"/>
            </a:avLst>
          </a:prstGeom>
          <a:solidFill>
            <a:schemeClr val="bg1">
              <a:lumMod val="75000"/>
            </a:schemeClr>
          </a:solidFill>
          <a:ln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7">
            <a:extLst>
              <a:ext uri="{FF2B5EF4-FFF2-40B4-BE49-F238E27FC236}">
                <a16:creationId xmlns:a16="http://schemas.microsoft.com/office/drawing/2014/main" id="{BCB23340-25B2-A819-E56A-B00BEC37E382}"/>
              </a:ext>
            </a:extLst>
          </p:cNvPr>
          <p:cNvSpPr/>
          <p:nvPr/>
        </p:nvSpPr>
        <p:spPr>
          <a:xfrm>
            <a:off x="940826" y="2521828"/>
            <a:ext cx="820854" cy="709424"/>
          </a:xfrm>
          <a:prstGeom prst="roundRect">
            <a:avLst>
              <a:gd name="adj" fmla="val 7635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8F2165-0A52-EB07-7C6C-5537CE499595}"/>
              </a:ext>
            </a:extLst>
          </p:cNvPr>
          <p:cNvSpPr txBox="1"/>
          <p:nvPr/>
        </p:nvSpPr>
        <p:spPr>
          <a:xfrm>
            <a:off x="916554" y="2518554"/>
            <a:ext cx="13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Ctrl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1" name="더하기 기호 9">
            <a:extLst>
              <a:ext uri="{FF2B5EF4-FFF2-40B4-BE49-F238E27FC236}">
                <a16:creationId xmlns:a16="http://schemas.microsoft.com/office/drawing/2014/main" id="{A22AB2BE-441D-40C0-DDAD-0AC5B927DEAD}"/>
              </a:ext>
            </a:extLst>
          </p:cNvPr>
          <p:cNvSpPr/>
          <p:nvPr/>
        </p:nvSpPr>
        <p:spPr>
          <a:xfrm>
            <a:off x="2049066" y="2623871"/>
            <a:ext cx="545285" cy="528029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10">
            <a:extLst>
              <a:ext uri="{FF2B5EF4-FFF2-40B4-BE49-F238E27FC236}">
                <a16:creationId xmlns:a16="http://schemas.microsoft.com/office/drawing/2014/main" id="{52CE99D1-C517-133E-444C-ED91221287DB}"/>
              </a:ext>
            </a:extLst>
          </p:cNvPr>
          <p:cNvSpPr/>
          <p:nvPr/>
        </p:nvSpPr>
        <p:spPr>
          <a:xfrm>
            <a:off x="2865597" y="2514575"/>
            <a:ext cx="2942371" cy="822118"/>
          </a:xfrm>
          <a:prstGeom prst="roundRect">
            <a:avLst>
              <a:gd name="adj" fmla="val 12033"/>
            </a:avLst>
          </a:prstGeom>
          <a:solidFill>
            <a:schemeClr val="bg1">
              <a:lumMod val="75000"/>
            </a:schemeClr>
          </a:solidFill>
          <a:ln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11">
            <a:extLst>
              <a:ext uri="{FF2B5EF4-FFF2-40B4-BE49-F238E27FC236}">
                <a16:creationId xmlns:a16="http://schemas.microsoft.com/office/drawing/2014/main" id="{1DB92DD6-DB65-060A-54E9-A877034D5897}"/>
              </a:ext>
            </a:extLst>
          </p:cNvPr>
          <p:cNvSpPr/>
          <p:nvPr/>
        </p:nvSpPr>
        <p:spPr>
          <a:xfrm>
            <a:off x="2908174" y="2521828"/>
            <a:ext cx="2856211" cy="709424"/>
          </a:xfrm>
          <a:prstGeom prst="roundRect">
            <a:avLst>
              <a:gd name="adj" fmla="val 7635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845BD1-2428-44BD-2FE4-18D7679EA996}"/>
              </a:ext>
            </a:extLst>
          </p:cNvPr>
          <p:cNvSpPr txBox="1"/>
          <p:nvPr/>
        </p:nvSpPr>
        <p:spPr>
          <a:xfrm>
            <a:off x="2882375" y="2518554"/>
            <a:ext cx="13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Space Bar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2D8B841-893E-1F34-6D2E-87CF37BEEE7F}"/>
              </a:ext>
            </a:extLst>
          </p:cNvPr>
          <p:cNvCxnSpPr>
            <a:cxnSpLocks/>
          </p:cNvCxnSpPr>
          <p:nvPr/>
        </p:nvCxnSpPr>
        <p:spPr>
          <a:xfrm>
            <a:off x="1074778" y="4011255"/>
            <a:ext cx="78197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6DD8DFC-9654-5442-21E2-3B2FF061EF34}"/>
              </a:ext>
            </a:extLst>
          </p:cNvPr>
          <p:cNvSpPr txBox="1"/>
          <p:nvPr/>
        </p:nvSpPr>
        <p:spPr>
          <a:xfrm>
            <a:off x="1919536" y="3851756"/>
            <a:ext cx="201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글자 색깔 바꾸기</a:t>
            </a:r>
          </a:p>
        </p:txBody>
      </p:sp>
    </p:spTree>
    <p:extLst>
      <p:ext uri="{BB962C8B-B14F-4D97-AF65-F5344CB8AC3E}">
        <p14:creationId xmlns:p14="http://schemas.microsoft.com/office/powerpoint/2010/main" val="30446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551384" y="620688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KoPub돋움체 Bold" pitchFamily="18" charset="-127"/>
                <a:ea typeface="KoPub돋움체 Bold" pitchFamily="18" charset="-127"/>
              </a:rPr>
              <a:t>15</a:t>
            </a:r>
            <a:endParaRPr lang="ko-KR" altLang="en-US" sz="2400" dirty="0">
              <a:solidFill>
                <a:prstClr val="white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57090" y="1494234"/>
            <a:ext cx="274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단축키 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en-US" altLang="ko-KR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Ctrl + U or B or I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7408" y="836712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itchFamily="18" charset="-127"/>
                <a:ea typeface="KoPub돋움체 Bold"/>
              </a:rPr>
              <a:t>리듬게임 단축키 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itchFamily="18" charset="-127"/>
                <a:ea typeface="KoPub돋움체 Bold"/>
              </a:rPr>
              <a:t>–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itchFamily="18" charset="-127"/>
                <a:ea typeface="KoPub돋움체 Bold"/>
              </a:rPr>
              <a:t>굵게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itchFamily="18" charset="-127"/>
                <a:ea typeface="KoPub돋움체 Bold"/>
              </a:rPr>
              <a:t>/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itchFamily="18" charset="-127"/>
                <a:ea typeface="KoPub돋움체 Bold"/>
              </a:rPr>
              <a:t>기울게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itchFamily="18" charset="-127"/>
                <a:ea typeface="KoPub돋움체 Bold"/>
              </a:rPr>
              <a:t>/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itchFamily="18" charset="-127"/>
                <a:ea typeface="KoPub돋움체 Bold"/>
              </a:rPr>
              <a:t>밑줄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KoPub돋움체 Bold" pitchFamily="18" charset="-127"/>
              <a:ea typeface="KoPub돋움체 Bold"/>
            </a:endParaRPr>
          </a:p>
        </p:txBody>
      </p:sp>
      <p:sp>
        <p:nvSpPr>
          <p:cNvPr id="20" name="사각형: 둥근 모서리 22">
            <a:extLst>
              <a:ext uri="{FF2B5EF4-FFF2-40B4-BE49-F238E27FC236}">
                <a16:creationId xmlns:a16="http://schemas.microsoft.com/office/drawing/2014/main" id="{A313B6B0-CAAF-CDDA-EAC7-B8419C4AB531}"/>
              </a:ext>
            </a:extLst>
          </p:cNvPr>
          <p:cNvSpPr/>
          <p:nvPr/>
        </p:nvSpPr>
        <p:spPr>
          <a:xfrm>
            <a:off x="798916" y="2992165"/>
            <a:ext cx="906011" cy="822118"/>
          </a:xfrm>
          <a:prstGeom prst="roundRect">
            <a:avLst>
              <a:gd name="adj" fmla="val 12033"/>
            </a:avLst>
          </a:prstGeom>
          <a:solidFill>
            <a:schemeClr val="bg1">
              <a:lumMod val="75000"/>
            </a:schemeClr>
          </a:solidFill>
          <a:ln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3">
            <a:extLst>
              <a:ext uri="{FF2B5EF4-FFF2-40B4-BE49-F238E27FC236}">
                <a16:creationId xmlns:a16="http://schemas.microsoft.com/office/drawing/2014/main" id="{D126568C-8FE9-A335-E978-8C6BD1A65FE9}"/>
              </a:ext>
            </a:extLst>
          </p:cNvPr>
          <p:cNvSpPr/>
          <p:nvPr/>
        </p:nvSpPr>
        <p:spPr>
          <a:xfrm>
            <a:off x="839966" y="2999418"/>
            <a:ext cx="820854" cy="709424"/>
          </a:xfrm>
          <a:prstGeom prst="roundRect">
            <a:avLst>
              <a:gd name="adj" fmla="val 7635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080947-6ACE-2263-4751-F46337365986}"/>
              </a:ext>
            </a:extLst>
          </p:cNvPr>
          <p:cNvSpPr txBox="1"/>
          <p:nvPr/>
        </p:nvSpPr>
        <p:spPr>
          <a:xfrm>
            <a:off x="815694" y="2996144"/>
            <a:ext cx="13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Ctrl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3" name="더하기 기호 25">
            <a:extLst>
              <a:ext uri="{FF2B5EF4-FFF2-40B4-BE49-F238E27FC236}">
                <a16:creationId xmlns:a16="http://schemas.microsoft.com/office/drawing/2014/main" id="{AF447838-BCB1-32FD-5DA2-B7585FB62E35}"/>
              </a:ext>
            </a:extLst>
          </p:cNvPr>
          <p:cNvSpPr/>
          <p:nvPr/>
        </p:nvSpPr>
        <p:spPr>
          <a:xfrm>
            <a:off x="1948206" y="3101461"/>
            <a:ext cx="545285" cy="528029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6">
            <a:extLst>
              <a:ext uri="{FF2B5EF4-FFF2-40B4-BE49-F238E27FC236}">
                <a16:creationId xmlns:a16="http://schemas.microsoft.com/office/drawing/2014/main" id="{9710C1D7-DECD-4CE9-0887-79CC8635C2BF}"/>
              </a:ext>
            </a:extLst>
          </p:cNvPr>
          <p:cNvSpPr/>
          <p:nvPr/>
        </p:nvSpPr>
        <p:spPr>
          <a:xfrm>
            <a:off x="2764737" y="1795899"/>
            <a:ext cx="906011" cy="822118"/>
          </a:xfrm>
          <a:prstGeom prst="roundRect">
            <a:avLst>
              <a:gd name="adj" fmla="val 12033"/>
            </a:avLst>
          </a:prstGeom>
          <a:solidFill>
            <a:schemeClr val="bg1">
              <a:lumMod val="75000"/>
            </a:schemeClr>
          </a:solidFill>
          <a:ln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7">
            <a:extLst>
              <a:ext uri="{FF2B5EF4-FFF2-40B4-BE49-F238E27FC236}">
                <a16:creationId xmlns:a16="http://schemas.microsoft.com/office/drawing/2014/main" id="{85D28514-D318-3493-476B-6C6F6A8303A6}"/>
              </a:ext>
            </a:extLst>
          </p:cNvPr>
          <p:cNvSpPr/>
          <p:nvPr/>
        </p:nvSpPr>
        <p:spPr>
          <a:xfrm>
            <a:off x="2807315" y="1803152"/>
            <a:ext cx="820854" cy="709424"/>
          </a:xfrm>
          <a:prstGeom prst="roundRect">
            <a:avLst>
              <a:gd name="adj" fmla="val 7635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0C5032-5B48-6B3B-2B34-B1EDC822F0AF}"/>
              </a:ext>
            </a:extLst>
          </p:cNvPr>
          <p:cNvSpPr txBox="1"/>
          <p:nvPr/>
        </p:nvSpPr>
        <p:spPr>
          <a:xfrm>
            <a:off x="2781515" y="1799878"/>
            <a:ext cx="13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BBDD330-362D-7FDB-71E3-A757482D1ED3}"/>
              </a:ext>
            </a:extLst>
          </p:cNvPr>
          <p:cNvCxnSpPr>
            <a:cxnSpLocks/>
          </p:cNvCxnSpPr>
          <p:nvPr/>
        </p:nvCxnSpPr>
        <p:spPr>
          <a:xfrm>
            <a:off x="832472" y="4129077"/>
            <a:ext cx="82085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E04043F-D391-ED10-1A3B-5C20A1797952}"/>
              </a:ext>
            </a:extLst>
          </p:cNvPr>
          <p:cNvCxnSpPr>
            <a:cxnSpLocks/>
          </p:cNvCxnSpPr>
          <p:nvPr/>
        </p:nvCxnSpPr>
        <p:spPr>
          <a:xfrm>
            <a:off x="3016847" y="2890866"/>
            <a:ext cx="38680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76E7814-4595-D094-126C-691CADAEABDC}"/>
              </a:ext>
            </a:extLst>
          </p:cNvPr>
          <p:cNvCxnSpPr>
            <a:cxnSpLocks/>
          </p:cNvCxnSpPr>
          <p:nvPr/>
        </p:nvCxnSpPr>
        <p:spPr>
          <a:xfrm>
            <a:off x="3931068" y="2169210"/>
            <a:ext cx="78197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8EA23A9-5863-3B8C-4706-79488A0387F5}"/>
              </a:ext>
            </a:extLst>
          </p:cNvPr>
          <p:cNvSpPr txBox="1"/>
          <p:nvPr/>
        </p:nvSpPr>
        <p:spPr>
          <a:xfrm>
            <a:off x="4905356" y="2009711"/>
            <a:ext cx="10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굵게</a:t>
            </a:r>
            <a:endParaRPr lang="en-US" altLang="ko-KR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A166F0-18C7-D7A2-C1CC-DA6247C20B55}"/>
              </a:ext>
            </a:extLst>
          </p:cNvPr>
          <p:cNvSpPr txBox="1"/>
          <p:nvPr/>
        </p:nvSpPr>
        <p:spPr>
          <a:xfrm>
            <a:off x="695400" y="3828171"/>
            <a:ext cx="109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컨트롤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8DDE51-C1D6-1ABE-A556-346957384979}"/>
              </a:ext>
            </a:extLst>
          </p:cNvPr>
          <p:cNvSpPr txBox="1"/>
          <p:nvPr/>
        </p:nvSpPr>
        <p:spPr>
          <a:xfrm>
            <a:off x="2662749" y="2615127"/>
            <a:ext cx="109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</a:t>
            </a:r>
            <a:endParaRPr lang="ko-KR" altLang="en-US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3FE4A5D-DFE6-1C22-5E3B-033071C7F558}"/>
              </a:ext>
            </a:extLst>
          </p:cNvPr>
          <p:cNvSpPr txBox="1"/>
          <p:nvPr/>
        </p:nvSpPr>
        <p:spPr>
          <a:xfrm>
            <a:off x="3210248" y="2160628"/>
            <a:ext cx="86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ㅠ</a:t>
            </a:r>
          </a:p>
        </p:txBody>
      </p:sp>
      <p:sp>
        <p:nvSpPr>
          <p:cNvPr id="49" name="사각형: 둥근 모서리 1029">
            <a:extLst>
              <a:ext uri="{FF2B5EF4-FFF2-40B4-BE49-F238E27FC236}">
                <a16:creationId xmlns:a16="http://schemas.microsoft.com/office/drawing/2014/main" id="{FC237291-8B4C-A1F2-5DDD-E84DDAE46342}"/>
              </a:ext>
            </a:extLst>
          </p:cNvPr>
          <p:cNvSpPr/>
          <p:nvPr/>
        </p:nvSpPr>
        <p:spPr>
          <a:xfrm>
            <a:off x="2764737" y="3038648"/>
            <a:ext cx="906011" cy="822118"/>
          </a:xfrm>
          <a:prstGeom prst="roundRect">
            <a:avLst>
              <a:gd name="adj" fmla="val 12033"/>
            </a:avLst>
          </a:prstGeom>
          <a:solidFill>
            <a:schemeClr val="bg1">
              <a:lumMod val="75000"/>
            </a:schemeClr>
          </a:solidFill>
          <a:ln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1030">
            <a:extLst>
              <a:ext uri="{FF2B5EF4-FFF2-40B4-BE49-F238E27FC236}">
                <a16:creationId xmlns:a16="http://schemas.microsoft.com/office/drawing/2014/main" id="{9B7446F3-E5FE-15C1-FCEA-C811FFA6AE25}"/>
              </a:ext>
            </a:extLst>
          </p:cNvPr>
          <p:cNvSpPr/>
          <p:nvPr/>
        </p:nvSpPr>
        <p:spPr>
          <a:xfrm>
            <a:off x="2807315" y="3045901"/>
            <a:ext cx="820854" cy="709424"/>
          </a:xfrm>
          <a:prstGeom prst="roundRect">
            <a:avLst>
              <a:gd name="adj" fmla="val 7635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BDB942-BEC8-130A-8877-F5F369EC1D56}"/>
              </a:ext>
            </a:extLst>
          </p:cNvPr>
          <p:cNvSpPr txBox="1"/>
          <p:nvPr/>
        </p:nvSpPr>
        <p:spPr>
          <a:xfrm>
            <a:off x="2781515" y="3042627"/>
            <a:ext cx="13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F00C053-A237-9ED5-E235-FE913E9B7663}"/>
              </a:ext>
            </a:extLst>
          </p:cNvPr>
          <p:cNvCxnSpPr>
            <a:cxnSpLocks/>
          </p:cNvCxnSpPr>
          <p:nvPr/>
        </p:nvCxnSpPr>
        <p:spPr>
          <a:xfrm>
            <a:off x="3016847" y="4133615"/>
            <a:ext cx="38680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A74172E-96D0-5191-A54A-CC73D97843DA}"/>
              </a:ext>
            </a:extLst>
          </p:cNvPr>
          <p:cNvSpPr txBox="1"/>
          <p:nvPr/>
        </p:nvSpPr>
        <p:spPr>
          <a:xfrm>
            <a:off x="2662749" y="3857876"/>
            <a:ext cx="109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</a:t>
            </a:r>
            <a:endParaRPr lang="ko-KR" altLang="en-US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0F46DF0-144D-A17B-3942-75AFEFF27340}"/>
              </a:ext>
            </a:extLst>
          </p:cNvPr>
          <p:cNvSpPr txBox="1"/>
          <p:nvPr/>
        </p:nvSpPr>
        <p:spPr>
          <a:xfrm>
            <a:off x="3210248" y="3403377"/>
            <a:ext cx="43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ㅕ</a:t>
            </a:r>
          </a:p>
        </p:txBody>
      </p:sp>
      <p:sp>
        <p:nvSpPr>
          <p:cNvPr id="55" name="사각형: 둥근 모서리 1035">
            <a:extLst>
              <a:ext uri="{FF2B5EF4-FFF2-40B4-BE49-F238E27FC236}">
                <a16:creationId xmlns:a16="http://schemas.microsoft.com/office/drawing/2014/main" id="{E8939CC9-19B0-D42E-A337-4829D2859B2A}"/>
              </a:ext>
            </a:extLst>
          </p:cNvPr>
          <p:cNvSpPr/>
          <p:nvPr/>
        </p:nvSpPr>
        <p:spPr>
          <a:xfrm>
            <a:off x="2764737" y="4270592"/>
            <a:ext cx="906011" cy="822118"/>
          </a:xfrm>
          <a:prstGeom prst="roundRect">
            <a:avLst>
              <a:gd name="adj" fmla="val 12033"/>
            </a:avLst>
          </a:prstGeom>
          <a:solidFill>
            <a:schemeClr val="bg1">
              <a:lumMod val="75000"/>
            </a:schemeClr>
          </a:solidFill>
          <a:ln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각형: 둥근 모서리 1036">
            <a:extLst>
              <a:ext uri="{FF2B5EF4-FFF2-40B4-BE49-F238E27FC236}">
                <a16:creationId xmlns:a16="http://schemas.microsoft.com/office/drawing/2014/main" id="{FC9EB49E-E30A-99AF-E304-6484652B6F7B}"/>
              </a:ext>
            </a:extLst>
          </p:cNvPr>
          <p:cNvSpPr/>
          <p:nvPr/>
        </p:nvSpPr>
        <p:spPr>
          <a:xfrm>
            <a:off x="2807315" y="4277845"/>
            <a:ext cx="820854" cy="709424"/>
          </a:xfrm>
          <a:prstGeom prst="roundRect">
            <a:avLst>
              <a:gd name="adj" fmla="val 7635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BA584B8-24D5-9A04-788B-669F47364317}"/>
              </a:ext>
            </a:extLst>
          </p:cNvPr>
          <p:cNvSpPr txBox="1"/>
          <p:nvPr/>
        </p:nvSpPr>
        <p:spPr>
          <a:xfrm>
            <a:off x="2781515" y="4274571"/>
            <a:ext cx="13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8DE30A13-8562-3E63-2B43-E925A85C7A54}"/>
              </a:ext>
            </a:extLst>
          </p:cNvPr>
          <p:cNvCxnSpPr>
            <a:cxnSpLocks/>
          </p:cNvCxnSpPr>
          <p:nvPr/>
        </p:nvCxnSpPr>
        <p:spPr>
          <a:xfrm>
            <a:off x="3016847" y="5365559"/>
            <a:ext cx="38680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06ECEF2-8AB0-6680-CAD3-F6DED8242185}"/>
              </a:ext>
            </a:extLst>
          </p:cNvPr>
          <p:cNvSpPr txBox="1"/>
          <p:nvPr/>
        </p:nvSpPr>
        <p:spPr>
          <a:xfrm>
            <a:off x="2662749" y="5089820"/>
            <a:ext cx="109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</a:t>
            </a:r>
            <a:endParaRPr lang="ko-KR" altLang="en-US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59AAD13-F75B-7A4F-76C6-E6D08227B23D}"/>
              </a:ext>
            </a:extLst>
          </p:cNvPr>
          <p:cNvSpPr txBox="1"/>
          <p:nvPr/>
        </p:nvSpPr>
        <p:spPr>
          <a:xfrm>
            <a:off x="3252240" y="4632679"/>
            <a:ext cx="417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ㅑ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0CEEECE-8B43-6BC2-10DE-2E061931A188}"/>
              </a:ext>
            </a:extLst>
          </p:cNvPr>
          <p:cNvCxnSpPr>
            <a:cxnSpLocks/>
          </p:cNvCxnSpPr>
          <p:nvPr/>
        </p:nvCxnSpPr>
        <p:spPr>
          <a:xfrm>
            <a:off x="3931068" y="3371905"/>
            <a:ext cx="78197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0039C01-4005-5DF5-D695-2802B20BC952}"/>
              </a:ext>
            </a:extLst>
          </p:cNvPr>
          <p:cNvSpPr txBox="1"/>
          <p:nvPr/>
        </p:nvSpPr>
        <p:spPr>
          <a:xfrm>
            <a:off x="4905356" y="3212406"/>
            <a:ext cx="10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기울게</a:t>
            </a:r>
            <a:endParaRPr lang="en-US" altLang="ko-KR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70CD941-A309-098C-6EF2-68BB5670BDA4}"/>
              </a:ext>
            </a:extLst>
          </p:cNvPr>
          <p:cNvCxnSpPr>
            <a:cxnSpLocks/>
          </p:cNvCxnSpPr>
          <p:nvPr/>
        </p:nvCxnSpPr>
        <p:spPr>
          <a:xfrm>
            <a:off x="3931068" y="4636261"/>
            <a:ext cx="78197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4DEB2D0-7E8A-8883-264A-424BC91F7898}"/>
              </a:ext>
            </a:extLst>
          </p:cNvPr>
          <p:cNvSpPr txBox="1"/>
          <p:nvPr/>
        </p:nvSpPr>
        <p:spPr>
          <a:xfrm>
            <a:off x="4905356" y="4476762"/>
            <a:ext cx="10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밑줄</a:t>
            </a:r>
            <a:endParaRPr lang="en-US" altLang="ko-KR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5" name="내용 개체 틀 2">
            <a:extLst>
              <a:ext uri="{FF2B5EF4-FFF2-40B4-BE49-F238E27FC236}">
                <a16:creationId xmlns:a16="http://schemas.microsoft.com/office/drawing/2014/main" id="{0BD2D3D7-1C27-7D62-5F3D-12CB47443CF9}"/>
              </a:ext>
            </a:extLst>
          </p:cNvPr>
          <p:cNvSpPr txBox="1">
            <a:spLocks/>
          </p:cNvSpPr>
          <p:nvPr/>
        </p:nvSpPr>
        <p:spPr>
          <a:xfrm>
            <a:off x="871746" y="5685570"/>
            <a:ext cx="7235503" cy="4319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해당 단축키는 글자를 굵게 </a:t>
            </a:r>
            <a:r>
              <a:rPr lang="en-US" altLang="ko-KR" sz="18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sz="18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기울게 </a:t>
            </a:r>
            <a:r>
              <a:rPr lang="en-US" altLang="ko-KR" sz="18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 </a:t>
            </a:r>
            <a:r>
              <a:rPr lang="ko-KR" altLang="en-US" sz="18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밑줄 로 바꿀 때 사용하는 단축키입니다</a:t>
            </a:r>
            <a:r>
              <a:rPr lang="en-US" altLang="ko-KR" sz="18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1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B2AD0D9-1D33-A780-3F91-9C9DA93D5A0F}"/>
              </a:ext>
            </a:extLst>
          </p:cNvPr>
          <p:cNvSpPr txBox="1"/>
          <p:nvPr/>
        </p:nvSpPr>
        <p:spPr>
          <a:xfrm>
            <a:off x="6904139" y="4051883"/>
            <a:ext cx="1022388" cy="3693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굵게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B1BF8FD-6CAF-F645-5274-84F0385514EB}"/>
              </a:ext>
            </a:extLst>
          </p:cNvPr>
          <p:cNvSpPr txBox="1"/>
          <p:nvPr/>
        </p:nvSpPr>
        <p:spPr>
          <a:xfrm>
            <a:off x="8391916" y="4051883"/>
            <a:ext cx="1022388" cy="3693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i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기울게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0430B34-2AEA-856D-EDA2-AAC3B83217CA}"/>
              </a:ext>
            </a:extLst>
          </p:cNvPr>
          <p:cNvSpPr txBox="1"/>
          <p:nvPr/>
        </p:nvSpPr>
        <p:spPr>
          <a:xfrm>
            <a:off x="9879693" y="4051883"/>
            <a:ext cx="1022388" cy="3693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u="sng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밑줄</a:t>
            </a:r>
          </a:p>
        </p:txBody>
      </p:sp>
      <p:pic>
        <p:nvPicPr>
          <p:cNvPr id="69" name="Picture 2" descr="키보드 자판 타자기 - Pixabay의 무료 벡터 그래픽">
            <a:extLst>
              <a:ext uri="{FF2B5EF4-FFF2-40B4-BE49-F238E27FC236}">
                <a16:creationId xmlns:a16="http://schemas.microsoft.com/office/drawing/2014/main" id="{2D5BE419-7708-EBF6-B501-16D52EA60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838" y="1587293"/>
            <a:ext cx="5285067" cy="264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Google Shape;75;p16"/>
          <p:cNvSpPr/>
          <p:nvPr/>
        </p:nvSpPr>
        <p:spPr>
          <a:xfrm>
            <a:off x="6322553" y="3359596"/>
            <a:ext cx="323680" cy="211797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Pub돋움체 Bold" panose="02030600000101010101" pitchFamily="18" charset="-127"/>
              <a:ea typeface="KoPub돋움체 Bold" panose="02030600000101010101" pitchFamily="18" charset="-127"/>
              <a:cs typeface="Malgun Gothic"/>
              <a:sym typeface="Malgun Gothic"/>
            </a:endParaRPr>
          </a:p>
        </p:txBody>
      </p:sp>
      <p:sp>
        <p:nvSpPr>
          <p:cNvPr id="72" name="Google Shape;75;p16"/>
          <p:cNvSpPr/>
          <p:nvPr/>
        </p:nvSpPr>
        <p:spPr>
          <a:xfrm>
            <a:off x="7710697" y="3142130"/>
            <a:ext cx="215830" cy="217465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Pub돋움체 Bold" panose="02030600000101010101" pitchFamily="18" charset="-127"/>
              <a:ea typeface="KoPub돋움체 Bold" panose="02030600000101010101" pitchFamily="18" charset="-127"/>
              <a:cs typeface="Malgun Gothic"/>
              <a:sym typeface="Malgun Gothic"/>
            </a:endParaRPr>
          </a:p>
        </p:txBody>
      </p:sp>
      <p:sp>
        <p:nvSpPr>
          <p:cNvPr id="73" name="Google Shape;75;p16"/>
          <p:cNvSpPr/>
          <p:nvPr/>
        </p:nvSpPr>
        <p:spPr>
          <a:xfrm>
            <a:off x="7999334" y="2691095"/>
            <a:ext cx="215830" cy="217465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Pub돋움체 Bold" panose="02030600000101010101" pitchFamily="18" charset="-127"/>
              <a:ea typeface="KoPub돋움체 Bold" panose="02030600000101010101" pitchFamily="18" charset="-127"/>
              <a:cs typeface="Malgun Gothic"/>
              <a:sym typeface="Malgun Gothic"/>
            </a:endParaRPr>
          </a:p>
        </p:txBody>
      </p:sp>
      <p:sp>
        <p:nvSpPr>
          <p:cNvPr id="74" name="Google Shape;75;p16"/>
          <p:cNvSpPr/>
          <p:nvPr/>
        </p:nvSpPr>
        <p:spPr>
          <a:xfrm>
            <a:off x="8237658" y="2705439"/>
            <a:ext cx="215830" cy="217465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Pub돋움체 Bold" panose="02030600000101010101" pitchFamily="18" charset="-127"/>
              <a:ea typeface="KoPub돋움체 Bold" panose="02030600000101010101" pitchFamily="18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333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551384" y="620688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KoPub돋움체 Bold" pitchFamily="18" charset="-127"/>
                <a:ea typeface="KoPub돋움체 Bold" pitchFamily="18" charset="-127"/>
              </a:rPr>
              <a:t>16</a:t>
            </a:r>
            <a:endParaRPr lang="ko-KR" altLang="en-US" sz="2400" dirty="0">
              <a:solidFill>
                <a:prstClr val="white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57090" y="1494234"/>
            <a:ext cx="274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단축키 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en-US" altLang="ko-KR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Ctrl + E or R or L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7408" y="836712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itchFamily="18" charset="-127"/>
                <a:ea typeface="KoPub돋움체 Bold"/>
              </a:rPr>
              <a:t>리듬게임 단축키 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itchFamily="18" charset="-127"/>
                <a:ea typeface="KoPub돋움체 Bold"/>
              </a:rPr>
              <a:t>–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itchFamily="18" charset="-127"/>
                <a:ea typeface="KoPub돋움체 Bold"/>
              </a:rPr>
              <a:t>왼쪽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itchFamily="18" charset="-127"/>
                <a:ea typeface="KoPub돋움체 Bold"/>
              </a:rPr>
              <a:t>/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itchFamily="18" charset="-127"/>
                <a:ea typeface="KoPub돋움체 Bold"/>
              </a:rPr>
              <a:t>가운데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itchFamily="18" charset="-127"/>
                <a:ea typeface="KoPub돋움체 Bold"/>
              </a:rPr>
              <a:t>/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itchFamily="18" charset="-127"/>
                <a:ea typeface="KoPub돋움체 Bold"/>
              </a:rPr>
              <a:t>오른쪽 맞춤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KoPub돋움체 Bold" pitchFamily="18" charset="-127"/>
              <a:ea typeface="KoPub돋움체 Bold"/>
            </a:endParaRPr>
          </a:p>
        </p:txBody>
      </p:sp>
      <p:sp>
        <p:nvSpPr>
          <p:cNvPr id="20" name="사각형: 둥근 모서리 22">
            <a:extLst>
              <a:ext uri="{FF2B5EF4-FFF2-40B4-BE49-F238E27FC236}">
                <a16:creationId xmlns:a16="http://schemas.microsoft.com/office/drawing/2014/main" id="{A313B6B0-CAAF-CDDA-EAC7-B8419C4AB531}"/>
              </a:ext>
            </a:extLst>
          </p:cNvPr>
          <p:cNvSpPr/>
          <p:nvPr/>
        </p:nvSpPr>
        <p:spPr>
          <a:xfrm>
            <a:off x="798916" y="2992165"/>
            <a:ext cx="906011" cy="822118"/>
          </a:xfrm>
          <a:prstGeom prst="roundRect">
            <a:avLst>
              <a:gd name="adj" fmla="val 12033"/>
            </a:avLst>
          </a:prstGeom>
          <a:solidFill>
            <a:schemeClr val="bg1">
              <a:lumMod val="75000"/>
            </a:schemeClr>
          </a:solidFill>
          <a:ln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3">
            <a:extLst>
              <a:ext uri="{FF2B5EF4-FFF2-40B4-BE49-F238E27FC236}">
                <a16:creationId xmlns:a16="http://schemas.microsoft.com/office/drawing/2014/main" id="{D126568C-8FE9-A335-E978-8C6BD1A65FE9}"/>
              </a:ext>
            </a:extLst>
          </p:cNvPr>
          <p:cNvSpPr/>
          <p:nvPr/>
        </p:nvSpPr>
        <p:spPr>
          <a:xfrm>
            <a:off x="839966" y="2999418"/>
            <a:ext cx="820854" cy="709424"/>
          </a:xfrm>
          <a:prstGeom prst="roundRect">
            <a:avLst>
              <a:gd name="adj" fmla="val 7635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080947-6ACE-2263-4751-F46337365986}"/>
              </a:ext>
            </a:extLst>
          </p:cNvPr>
          <p:cNvSpPr txBox="1"/>
          <p:nvPr/>
        </p:nvSpPr>
        <p:spPr>
          <a:xfrm>
            <a:off x="815694" y="2996144"/>
            <a:ext cx="13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Ctrl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3" name="더하기 기호 25">
            <a:extLst>
              <a:ext uri="{FF2B5EF4-FFF2-40B4-BE49-F238E27FC236}">
                <a16:creationId xmlns:a16="http://schemas.microsoft.com/office/drawing/2014/main" id="{AF447838-BCB1-32FD-5DA2-B7585FB62E35}"/>
              </a:ext>
            </a:extLst>
          </p:cNvPr>
          <p:cNvSpPr/>
          <p:nvPr/>
        </p:nvSpPr>
        <p:spPr>
          <a:xfrm>
            <a:off x="1948206" y="3101461"/>
            <a:ext cx="545285" cy="528029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6">
            <a:extLst>
              <a:ext uri="{FF2B5EF4-FFF2-40B4-BE49-F238E27FC236}">
                <a16:creationId xmlns:a16="http://schemas.microsoft.com/office/drawing/2014/main" id="{9710C1D7-DECD-4CE9-0887-79CC8635C2BF}"/>
              </a:ext>
            </a:extLst>
          </p:cNvPr>
          <p:cNvSpPr/>
          <p:nvPr/>
        </p:nvSpPr>
        <p:spPr>
          <a:xfrm>
            <a:off x="2764737" y="1795899"/>
            <a:ext cx="906011" cy="822118"/>
          </a:xfrm>
          <a:prstGeom prst="roundRect">
            <a:avLst>
              <a:gd name="adj" fmla="val 12033"/>
            </a:avLst>
          </a:prstGeom>
          <a:solidFill>
            <a:schemeClr val="bg1">
              <a:lumMod val="75000"/>
            </a:schemeClr>
          </a:solidFill>
          <a:ln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7">
            <a:extLst>
              <a:ext uri="{FF2B5EF4-FFF2-40B4-BE49-F238E27FC236}">
                <a16:creationId xmlns:a16="http://schemas.microsoft.com/office/drawing/2014/main" id="{85D28514-D318-3493-476B-6C6F6A8303A6}"/>
              </a:ext>
            </a:extLst>
          </p:cNvPr>
          <p:cNvSpPr/>
          <p:nvPr/>
        </p:nvSpPr>
        <p:spPr>
          <a:xfrm>
            <a:off x="2807315" y="1803152"/>
            <a:ext cx="820854" cy="709424"/>
          </a:xfrm>
          <a:prstGeom prst="roundRect">
            <a:avLst>
              <a:gd name="adj" fmla="val 7635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0C5032-5B48-6B3B-2B34-B1EDC822F0AF}"/>
              </a:ext>
            </a:extLst>
          </p:cNvPr>
          <p:cNvSpPr txBox="1"/>
          <p:nvPr/>
        </p:nvSpPr>
        <p:spPr>
          <a:xfrm>
            <a:off x="2781515" y="1799878"/>
            <a:ext cx="13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E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BBDD330-362D-7FDB-71E3-A757482D1ED3}"/>
              </a:ext>
            </a:extLst>
          </p:cNvPr>
          <p:cNvCxnSpPr>
            <a:cxnSpLocks/>
          </p:cNvCxnSpPr>
          <p:nvPr/>
        </p:nvCxnSpPr>
        <p:spPr>
          <a:xfrm>
            <a:off x="832472" y="4129077"/>
            <a:ext cx="82085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E04043F-D391-ED10-1A3B-5C20A1797952}"/>
              </a:ext>
            </a:extLst>
          </p:cNvPr>
          <p:cNvCxnSpPr>
            <a:cxnSpLocks/>
          </p:cNvCxnSpPr>
          <p:nvPr/>
        </p:nvCxnSpPr>
        <p:spPr>
          <a:xfrm>
            <a:off x="3016847" y="2890866"/>
            <a:ext cx="38680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76E7814-4595-D094-126C-691CADAEABDC}"/>
              </a:ext>
            </a:extLst>
          </p:cNvPr>
          <p:cNvCxnSpPr>
            <a:cxnSpLocks/>
          </p:cNvCxnSpPr>
          <p:nvPr/>
        </p:nvCxnSpPr>
        <p:spPr>
          <a:xfrm>
            <a:off x="3931068" y="2169210"/>
            <a:ext cx="78197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8EA23A9-5863-3B8C-4706-79488A0387F5}"/>
              </a:ext>
            </a:extLst>
          </p:cNvPr>
          <p:cNvSpPr txBox="1"/>
          <p:nvPr/>
        </p:nvSpPr>
        <p:spPr>
          <a:xfrm>
            <a:off x="4905356" y="2009711"/>
            <a:ext cx="10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왼쪽</a:t>
            </a:r>
            <a:endParaRPr lang="en-US" altLang="ko-KR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A166F0-18C7-D7A2-C1CC-DA6247C20B55}"/>
              </a:ext>
            </a:extLst>
          </p:cNvPr>
          <p:cNvSpPr txBox="1"/>
          <p:nvPr/>
        </p:nvSpPr>
        <p:spPr>
          <a:xfrm>
            <a:off x="695400" y="3828171"/>
            <a:ext cx="109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컨트롤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8DDE51-C1D6-1ABE-A556-346957384979}"/>
              </a:ext>
            </a:extLst>
          </p:cNvPr>
          <p:cNvSpPr txBox="1"/>
          <p:nvPr/>
        </p:nvSpPr>
        <p:spPr>
          <a:xfrm>
            <a:off x="2662749" y="2615127"/>
            <a:ext cx="109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E</a:t>
            </a:r>
            <a:endParaRPr lang="ko-KR" altLang="en-US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3FE4A5D-DFE6-1C22-5E3B-033071C7F558}"/>
              </a:ext>
            </a:extLst>
          </p:cNvPr>
          <p:cNvSpPr txBox="1"/>
          <p:nvPr/>
        </p:nvSpPr>
        <p:spPr>
          <a:xfrm>
            <a:off x="3210248" y="2160628"/>
            <a:ext cx="86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ㄷ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9" name="사각형: 둥근 모서리 1029">
            <a:extLst>
              <a:ext uri="{FF2B5EF4-FFF2-40B4-BE49-F238E27FC236}">
                <a16:creationId xmlns:a16="http://schemas.microsoft.com/office/drawing/2014/main" id="{FC237291-8B4C-A1F2-5DDD-E84DDAE46342}"/>
              </a:ext>
            </a:extLst>
          </p:cNvPr>
          <p:cNvSpPr/>
          <p:nvPr/>
        </p:nvSpPr>
        <p:spPr>
          <a:xfrm>
            <a:off x="2764737" y="3038648"/>
            <a:ext cx="906011" cy="822118"/>
          </a:xfrm>
          <a:prstGeom prst="roundRect">
            <a:avLst>
              <a:gd name="adj" fmla="val 12033"/>
            </a:avLst>
          </a:prstGeom>
          <a:solidFill>
            <a:schemeClr val="bg1">
              <a:lumMod val="75000"/>
            </a:schemeClr>
          </a:solidFill>
          <a:ln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1030">
            <a:extLst>
              <a:ext uri="{FF2B5EF4-FFF2-40B4-BE49-F238E27FC236}">
                <a16:creationId xmlns:a16="http://schemas.microsoft.com/office/drawing/2014/main" id="{9B7446F3-E5FE-15C1-FCEA-C811FFA6AE25}"/>
              </a:ext>
            </a:extLst>
          </p:cNvPr>
          <p:cNvSpPr/>
          <p:nvPr/>
        </p:nvSpPr>
        <p:spPr>
          <a:xfrm>
            <a:off x="2807315" y="3045901"/>
            <a:ext cx="820854" cy="709424"/>
          </a:xfrm>
          <a:prstGeom prst="roundRect">
            <a:avLst>
              <a:gd name="adj" fmla="val 7635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BDB942-BEC8-130A-8877-F5F369EC1D56}"/>
              </a:ext>
            </a:extLst>
          </p:cNvPr>
          <p:cNvSpPr txBox="1"/>
          <p:nvPr/>
        </p:nvSpPr>
        <p:spPr>
          <a:xfrm>
            <a:off x="2781515" y="3042627"/>
            <a:ext cx="13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F00C053-A237-9ED5-E235-FE913E9B7663}"/>
              </a:ext>
            </a:extLst>
          </p:cNvPr>
          <p:cNvCxnSpPr>
            <a:cxnSpLocks/>
          </p:cNvCxnSpPr>
          <p:nvPr/>
        </p:nvCxnSpPr>
        <p:spPr>
          <a:xfrm>
            <a:off x="3016847" y="4133615"/>
            <a:ext cx="38680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A74172E-96D0-5191-A54A-CC73D97843DA}"/>
              </a:ext>
            </a:extLst>
          </p:cNvPr>
          <p:cNvSpPr txBox="1"/>
          <p:nvPr/>
        </p:nvSpPr>
        <p:spPr>
          <a:xfrm>
            <a:off x="2662749" y="3857876"/>
            <a:ext cx="109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</a:t>
            </a:r>
            <a:endParaRPr lang="ko-KR" altLang="en-US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0F46DF0-144D-A17B-3942-75AFEFF27340}"/>
              </a:ext>
            </a:extLst>
          </p:cNvPr>
          <p:cNvSpPr txBox="1"/>
          <p:nvPr/>
        </p:nvSpPr>
        <p:spPr>
          <a:xfrm>
            <a:off x="3210248" y="3403377"/>
            <a:ext cx="43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ㄱ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5" name="사각형: 둥근 모서리 1035">
            <a:extLst>
              <a:ext uri="{FF2B5EF4-FFF2-40B4-BE49-F238E27FC236}">
                <a16:creationId xmlns:a16="http://schemas.microsoft.com/office/drawing/2014/main" id="{E8939CC9-19B0-D42E-A337-4829D2859B2A}"/>
              </a:ext>
            </a:extLst>
          </p:cNvPr>
          <p:cNvSpPr/>
          <p:nvPr/>
        </p:nvSpPr>
        <p:spPr>
          <a:xfrm>
            <a:off x="2764737" y="4270592"/>
            <a:ext cx="906011" cy="822118"/>
          </a:xfrm>
          <a:prstGeom prst="roundRect">
            <a:avLst>
              <a:gd name="adj" fmla="val 12033"/>
            </a:avLst>
          </a:prstGeom>
          <a:solidFill>
            <a:schemeClr val="bg1">
              <a:lumMod val="75000"/>
            </a:schemeClr>
          </a:solidFill>
          <a:ln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각형: 둥근 모서리 1036">
            <a:extLst>
              <a:ext uri="{FF2B5EF4-FFF2-40B4-BE49-F238E27FC236}">
                <a16:creationId xmlns:a16="http://schemas.microsoft.com/office/drawing/2014/main" id="{FC9EB49E-E30A-99AF-E304-6484652B6F7B}"/>
              </a:ext>
            </a:extLst>
          </p:cNvPr>
          <p:cNvSpPr/>
          <p:nvPr/>
        </p:nvSpPr>
        <p:spPr>
          <a:xfrm>
            <a:off x="2807315" y="4277845"/>
            <a:ext cx="820854" cy="709424"/>
          </a:xfrm>
          <a:prstGeom prst="roundRect">
            <a:avLst>
              <a:gd name="adj" fmla="val 7635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BA584B8-24D5-9A04-788B-669F47364317}"/>
              </a:ext>
            </a:extLst>
          </p:cNvPr>
          <p:cNvSpPr txBox="1"/>
          <p:nvPr/>
        </p:nvSpPr>
        <p:spPr>
          <a:xfrm>
            <a:off x="2781515" y="4274571"/>
            <a:ext cx="13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8DE30A13-8562-3E63-2B43-E925A85C7A54}"/>
              </a:ext>
            </a:extLst>
          </p:cNvPr>
          <p:cNvCxnSpPr>
            <a:cxnSpLocks/>
          </p:cNvCxnSpPr>
          <p:nvPr/>
        </p:nvCxnSpPr>
        <p:spPr>
          <a:xfrm>
            <a:off x="3016847" y="5365559"/>
            <a:ext cx="38680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06ECEF2-8AB0-6680-CAD3-F6DED8242185}"/>
              </a:ext>
            </a:extLst>
          </p:cNvPr>
          <p:cNvSpPr txBox="1"/>
          <p:nvPr/>
        </p:nvSpPr>
        <p:spPr>
          <a:xfrm>
            <a:off x="2662749" y="5089820"/>
            <a:ext cx="109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</a:t>
            </a:r>
            <a:endParaRPr lang="ko-KR" altLang="en-US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59AAD13-F75B-7A4F-76C6-E6D08227B23D}"/>
              </a:ext>
            </a:extLst>
          </p:cNvPr>
          <p:cNvSpPr txBox="1"/>
          <p:nvPr/>
        </p:nvSpPr>
        <p:spPr>
          <a:xfrm>
            <a:off x="3252240" y="4632679"/>
            <a:ext cx="417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ㅣ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0CEEECE-8B43-6BC2-10DE-2E061931A188}"/>
              </a:ext>
            </a:extLst>
          </p:cNvPr>
          <p:cNvCxnSpPr>
            <a:cxnSpLocks/>
          </p:cNvCxnSpPr>
          <p:nvPr/>
        </p:nvCxnSpPr>
        <p:spPr>
          <a:xfrm>
            <a:off x="3931068" y="3371905"/>
            <a:ext cx="78197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0039C01-4005-5DF5-D695-2802B20BC952}"/>
              </a:ext>
            </a:extLst>
          </p:cNvPr>
          <p:cNvSpPr txBox="1"/>
          <p:nvPr/>
        </p:nvSpPr>
        <p:spPr>
          <a:xfrm>
            <a:off x="4905356" y="3212406"/>
            <a:ext cx="10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가운데</a:t>
            </a:r>
            <a:endParaRPr lang="en-US" altLang="ko-KR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70CD941-A309-098C-6EF2-68BB5670BDA4}"/>
              </a:ext>
            </a:extLst>
          </p:cNvPr>
          <p:cNvCxnSpPr>
            <a:cxnSpLocks/>
          </p:cNvCxnSpPr>
          <p:nvPr/>
        </p:nvCxnSpPr>
        <p:spPr>
          <a:xfrm>
            <a:off x="3931068" y="4636261"/>
            <a:ext cx="78197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4DEB2D0-7E8A-8883-264A-424BC91F7898}"/>
              </a:ext>
            </a:extLst>
          </p:cNvPr>
          <p:cNvSpPr txBox="1"/>
          <p:nvPr/>
        </p:nvSpPr>
        <p:spPr>
          <a:xfrm>
            <a:off x="4905356" y="4476762"/>
            <a:ext cx="10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오른쪽</a:t>
            </a:r>
            <a:endParaRPr lang="en-US" altLang="ko-KR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69" name="Picture 2" descr="키보드 자판 타자기 - Pixabay의 무료 벡터 그래픽">
            <a:extLst>
              <a:ext uri="{FF2B5EF4-FFF2-40B4-BE49-F238E27FC236}">
                <a16:creationId xmlns:a16="http://schemas.microsoft.com/office/drawing/2014/main" id="{2D5BE419-7708-EBF6-B501-16D52EA60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836" y="1556748"/>
            <a:ext cx="5285067" cy="264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Google Shape;75;p16"/>
          <p:cNvSpPr/>
          <p:nvPr/>
        </p:nvSpPr>
        <p:spPr>
          <a:xfrm>
            <a:off x="6322553" y="3359596"/>
            <a:ext cx="323680" cy="211797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Pub돋움체 Bold" panose="02030600000101010101" pitchFamily="18" charset="-127"/>
              <a:ea typeface="KoPub돋움체 Bold" panose="02030600000101010101" pitchFamily="18" charset="-127"/>
              <a:cs typeface="Malgun Gothic"/>
              <a:sym typeface="Malgun Gothic"/>
            </a:endParaRPr>
          </a:p>
        </p:txBody>
      </p:sp>
      <p:sp>
        <p:nvSpPr>
          <p:cNvPr id="72" name="Google Shape;75;p16"/>
          <p:cNvSpPr/>
          <p:nvPr/>
        </p:nvSpPr>
        <p:spPr>
          <a:xfrm>
            <a:off x="8504138" y="2906487"/>
            <a:ext cx="215830" cy="217465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Pub돋움체 Bold" panose="02030600000101010101" pitchFamily="18" charset="-127"/>
              <a:ea typeface="KoPub돋움체 Bold" panose="02030600000101010101" pitchFamily="18" charset="-127"/>
              <a:cs typeface="Malgun Gothic"/>
              <a:sym typeface="Malgun Gothic"/>
            </a:endParaRPr>
          </a:p>
        </p:txBody>
      </p:sp>
      <p:sp>
        <p:nvSpPr>
          <p:cNvPr id="73" name="Google Shape;75;p16"/>
          <p:cNvSpPr/>
          <p:nvPr/>
        </p:nvSpPr>
        <p:spPr>
          <a:xfrm>
            <a:off x="7104112" y="2660282"/>
            <a:ext cx="472930" cy="217465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Pub돋움체 Bold" panose="02030600000101010101" pitchFamily="18" charset="-127"/>
              <a:ea typeface="KoPub돋움체 Bold" panose="02030600000101010101" pitchFamily="18" charset="-127"/>
              <a:cs typeface="Malgun Gothic"/>
              <a:sym typeface="Malgun Gothic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F1E55A3-8560-24FE-B39F-BE3B08E50F69}"/>
              </a:ext>
            </a:extLst>
          </p:cNvPr>
          <p:cNvSpPr txBox="1"/>
          <p:nvPr/>
        </p:nvSpPr>
        <p:spPr>
          <a:xfrm>
            <a:off x="6361781" y="4051883"/>
            <a:ext cx="1219514" cy="3693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왼쪽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5914F3B-03C2-856E-CFB4-D1CC2CAA8E06}"/>
              </a:ext>
            </a:extLst>
          </p:cNvPr>
          <p:cNvSpPr txBox="1"/>
          <p:nvPr/>
        </p:nvSpPr>
        <p:spPr>
          <a:xfrm>
            <a:off x="8194790" y="4051883"/>
            <a:ext cx="1219514" cy="3693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가운데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8F1F327-C7F8-6591-C55F-FA92017E81D6}"/>
              </a:ext>
            </a:extLst>
          </p:cNvPr>
          <p:cNvSpPr txBox="1"/>
          <p:nvPr/>
        </p:nvSpPr>
        <p:spPr>
          <a:xfrm>
            <a:off x="9879692" y="4051883"/>
            <a:ext cx="1219513" cy="3693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오른쪽</a:t>
            </a:r>
          </a:p>
        </p:txBody>
      </p:sp>
      <p:sp>
        <p:nvSpPr>
          <p:cNvPr id="76" name="내용 개체 틀 2">
            <a:extLst>
              <a:ext uri="{FF2B5EF4-FFF2-40B4-BE49-F238E27FC236}">
                <a16:creationId xmlns:a16="http://schemas.microsoft.com/office/drawing/2014/main" id="{0BD2D3D7-1C27-7D62-5F3D-12CB47443CF9}"/>
              </a:ext>
            </a:extLst>
          </p:cNvPr>
          <p:cNvSpPr txBox="1">
            <a:spLocks/>
          </p:cNvSpPr>
          <p:nvPr/>
        </p:nvSpPr>
        <p:spPr>
          <a:xfrm>
            <a:off x="871746" y="5685570"/>
            <a:ext cx="8392606" cy="4319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해당 단축키는 글자를 쓸 때</a:t>
            </a:r>
            <a:r>
              <a:rPr lang="en-US" altLang="ko-KR" sz="1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왼쪽</a:t>
            </a:r>
            <a:r>
              <a:rPr lang="en-US" altLang="ko-KR" sz="1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sz="1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가운데</a:t>
            </a:r>
            <a:r>
              <a:rPr lang="en-US" altLang="ko-KR" sz="1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sz="1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오른쪽 맞춤으로 바꿀 때 사용하는 단축키입니다</a:t>
            </a:r>
            <a:r>
              <a:rPr lang="en-US" altLang="ko-KR" sz="1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97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20688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KoPub돋움체 Bold" pitchFamily="18" charset="-127"/>
                <a:ea typeface="KoPub돋움체 Bold" pitchFamily="18" charset="-127"/>
              </a:rPr>
              <a:t>02</a:t>
            </a:r>
            <a:endParaRPr lang="ko-KR" altLang="en-US" sz="2400" dirty="0">
              <a:solidFill>
                <a:prstClr val="white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408" y="810149"/>
            <a:ext cx="1973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KoPub돋움체 Bold" pitchFamily="18" charset="-127"/>
                <a:ea typeface="KoPub돋움체 Bold" pitchFamily="18" charset="-127"/>
              </a:rPr>
              <a:t>목차</a:t>
            </a:r>
            <a:endParaRPr lang="ko-KR" altLang="en-US" sz="2000" b="1" spc="-150" dirty="0">
              <a:solidFill>
                <a:srgbClr val="1F497D">
                  <a:lumMod val="75000"/>
                </a:srgbClr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5440" y="1556792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퍼즐게임 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&amp; 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리듬게임 </a:t>
            </a:r>
            <a:r>
              <a:rPr lang="ko-KR" altLang="en-US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진행방식</a:t>
            </a:r>
            <a:endParaRPr lang="en-US" altLang="ko-KR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퍼즐게임 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단축키</a:t>
            </a:r>
            <a:endParaRPr lang="en-US" altLang="ko-KR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리듬게임 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단축키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45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51384" y="620688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itchFamily="18" charset="-127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KoPub돋움체 Bold" pitchFamily="18" charset="-127"/>
                <a:ea typeface="KoPub돋움체 Bold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KoPub돋움체 Bold" pitchFamily="18" charset="-127"/>
              <a:ea typeface="KoPub돋움체 Bold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983432" y="1452846"/>
            <a:ext cx="10297144" cy="234509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퍼즐게임</a:t>
            </a:r>
            <a:endParaRPr lang="en-US" altLang="ko-KR" sz="1400" b="1" dirty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플레이어는 </a:t>
            </a:r>
            <a:r>
              <a:rPr lang="ko-KR" altLang="en-US" sz="1300" b="1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미로에서 게임을 시작하며 미로를 탈출하는 것이 </a:t>
            </a:r>
            <a:r>
              <a:rPr lang="ko-KR" altLang="en-US" sz="1300" b="1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목표입니다</a:t>
            </a:r>
            <a:r>
              <a:rPr lang="en-US" altLang="ko-KR" sz="1300" b="1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미로를 탈출하기 위해서는 미니게임 벽을 지나야 합니다</a:t>
            </a:r>
            <a:r>
              <a:rPr lang="en-US" altLang="ko-KR" sz="1300" b="1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미니게임의 종류는 </a:t>
            </a:r>
            <a:r>
              <a:rPr lang="en-US" altLang="ko-KR" sz="1300" b="1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r>
              <a:rPr lang="ko-KR" altLang="en-US" sz="1300" b="1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가지가 있으며 미니게임은 단축키를 이용하여 진행됩니다</a:t>
            </a:r>
            <a:r>
              <a:rPr lang="en-US" altLang="ko-KR" sz="1300" b="1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미니게임에</a:t>
            </a:r>
            <a:r>
              <a:rPr lang="ko-KR" altLang="en-US" sz="1300" b="1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성공하면 벽이 없어지며 미로를 진행할 수 있고</a:t>
            </a:r>
            <a:r>
              <a:rPr lang="en-US" altLang="ko-KR" sz="1300" b="1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300" b="1" dirty="0" err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미니게임에</a:t>
            </a:r>
            <a:r>
              <a:rPr lang="ko-KR" altLang="en-US" sz="1300" b="1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실패하게 된다면 재도전하여 </a:t>
            </a:r>
            <a:r>
              <a:rPr lang="ko-KR" altLang="en-US" sz="1300" b="1" dirty="0" err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미니게임에</a:t>
            </a:r>
            <a:r>
              <a:rPr lang="ko-KR" altLang="en-US" sz="1300" b="1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재도전 할 수 있습니다</a:t>
            </a:r>
            <a:r>
              <a:rPr lang="en-US" altLang="ko-KR" sz="1300" b="1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미니게임을 진행하며 출구를 찾으면 게임을 </a:t>
            </a:r>
            <a:r>
              <a:rPr lang="ko-KR" altLang="en-US" sz="1300" b="1" dirty="0" err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클리어</a:t>
            </a:r>
            <a:r>
              <a:rPr lang="ko-KR" altLang="en-US" sz="1300" b="1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할 수 있습니다</a:t>
            </a:r>
            <a:r>
              <a:rPr lang="en-US" altLang="ko-KR" sz="1300" b="1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ko-KR" altLang="en-US" sz="1300" dirty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408" y="836712"/>
            <a:ext cx="3064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KoPub돋움체 Bold" pitchFamily="18" charset="-127"/>
                <a:ea typeface="KoPub돋움체 Bold"/>
              </a:rPr>
              <a:t>퍼즐게임 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KoPub돋움체 Bold" pitchFamily="18" charset="-127"/>
                <a:ea typeface="KoPub돋움체 Bold"/>
              </a:rPr>
              <a:t>&amp; 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KoPub돋움체 Bold" pitchFamily="18" charset="-127"/>
                <a:ea typeface="KoPub돋움체 Bold"/>
              </a:rPr>
              <a:t>리듬게임 진행 방식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KoPub돋움체 Bold" pitchFamily="18" charset="-127"/>
              <a:ea typeface="KoPub돋움체 Bold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983432" y="4013885"/>
            <a:ext cx="10297144" cy="238273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리듬게임</a:t>
            </a:r>
            <a:endParaRPr lang="en-US" altLang="ko-KR" sz="1400" b="1" dirty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게임 시작 후</a:t>
            </a:r>
            <a:r>
              <a:rPr lang="en-US" altLang="ko-KR" sz="1300" b="1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300" b="1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자동으로 문서작업</a:t>
            </a:r>
            <a:r>
              <a:rPr lang="en-US" altLang="ko-KR" sz="1300" b="1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300" b="1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워드</a:t>
            </a:r>
            <a:r>
              <a:rPr lang="en-US" altLang="ko-KR" sz="1300" b="1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r>
              <a:rPr lang="ko-KR" altLang="en-US" sz="1300" b="1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 진행됩니다</a:t>
            </a:r>
            <a:r>
              <a:rPr lang="en-US" altLang="ko-KR" sz="1300" b="1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  <a:r>
              <a:rPr lang="ko-KR" altLang="en-US" sz="1300" b="1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하지만</a:t>
            </a:r>
            <a:r>
              <a:rPr lang="en-US" altLang="ko-KR" sz="1300" b="1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300" b="1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문서작업 도중에 오류가 발생합니다</a:t>
            </a:r>
            <a:r>
              <a:rPr lang="en-US" altLang="ko-KR" sz="1300" b="1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플레이어는 오류가 발생할 때마다</a:t>
            </a:r>
            <a:r>
              <a:rPr lang="en-US" altLang="ko-KR" sz="1300" b="1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300" b="1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최대한 빨리 단축키를 눌러줘서 오류를 해결해야 합니다</a:t>
            </a:r>
            <a:r>
              <a:rPr lang="en-US" altLang="ko-KR" sz="1300" b="1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오류를 해결하면서</a:t>
            </a:r>
            <a:r>
              <a:rPr lang="en-US" altLang="ko-KR" sz="1300" b="1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300" b="1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제한시간 안에 문서작업을 끝내야 게임을 클리어하실 수 있습니다</a:t>
            </a:r>
            <a:r>
              <a:rPr lang="en-US" altLang="ko-KR" sz="1300" b="1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단축키를 틀렸을 경우엔 </a:t>
            </a:r>
            <a:r>
              <a:rPr lang="en-US" altLang="ko-KR" sz="1300" b="1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HP(</a:t>
            </a:r>
            <a:r>
              <a:rPr lang="ko-KR" altLang="en-US" sz="1300" b="1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하트</a:t>
            </a:r>
            <a:r>
              <a:rPr lang="en-US" altLang="ko-KR" sz="1300" b="1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r>
              <a:rPr lang="ko-KR" altLang="en-US" sz="1300" b="1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 </a:t>
            </a:r>
            <a:r>
              <a:rPr lang="en-US" altLang="ko-KR" sz="1300" b="1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300" b="1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개씩 깎입니다</a:t>
            </a:r>
            <a:r>
              <a:rPr lang="en-US" altLang="ko-KR" sz="1300" b="1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단축키를 너무 늦게 눌러서</a:t>
            </a:r>
            <a:r>
              <a:rPr lang="en-US" altLang="ko-KR" sz="1300" b="1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300" b="1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제한 </a:t>
            </a:r>
            <a:r>
              <a:rPr lang="ko-KR" altLang="en-US" sz="1300" b="1" dirty="0" err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시간안에</a:t>
            </a:r>
            <a:r>
              <a:rPr lang="ko-KR" altLang="en-US" sz="1300" b="1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문서작업을 끝내지 못했거나</a:t>
            </a:r>
            <a:r>
              <a:rPr lang="en-US" altLang="ko-KR" sz="1300" b="1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HP</a:t>
            </a:r>
            <a:r>
              <a:rPr lang="ko-KR" altLang="en-US" sz="1300" b="1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 모두 소진된다면 게임 오버입니다</a:t>
            </a:r>
            <a:r>
              <a:rPr lang="en-US" altLang="ko-KR" sz="1300" b="1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551384" y="620688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KoPub돋움체 Bold" pitchFamily="18" charset="-127"/>
                <a:ea typeface="KoPub돋움체 Bold" pitchFamily="18" charset="-127"/>
              </a:rPr>
              <a:t>04</a:t>
            </a:r>
            <a:endParaRPr lang="ko-KR" altLang="en-US" sz="2400" dirty="0">
              <a:solidFill>
                <a:prstClr val="white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4395" y="2435313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단축키 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Ctrl + Z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17366" y="4953323"/>
            <a:ext cx="925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해당 단축키는 실수로 작업을 진행시켰거나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이전 작업으로 돌아가고 싶을 때 사용하는 단축키입니다</a:t>
            </a:r>
            <a:r>
              <a:rPr lang="en-US" altLang="ko-KR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8" name="사각형: 둥근 모서리 6">
            <a:extLst>
              <a:ext uri="{FF2B5EF4-FFF2-40B4-BE49-F238E27FC236}">
                <a16:creationId xmlns:a16="http://schemas.microsoft.com/office/drawing/2014/main" id="{724D3CDD-3FF0-8232-119D-0A2040D99CE3}"/>
              </a:ext>
            </a:extLst>
          </p:cNvPr>
          <p:cNvSpPr/>
          <p:nvPr/>
        </p:nvSpPr>
        <p:spPr>
          <a:xfrm>
            <a:off x="1015069" y="2982819"/>
            <a:ext cx="906011" cy="822118"/>
          </a:xfrm>
          <a:prstGeom prst="roundRect">
            <a:avLst>
              <a:gd name="adj" fmla="val 12033"/>
            </a:avLst>
          </a:prstGeom>
          <a:solidFill>
            <a:schemeClr val="bg1">
              <a:lumMod val="75000"/>
            </a:schemeClr>
          </a:solidFill>
          <a:ln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7">
            <a:extLst>
              <a:ext uri="{FF2B5EF4-FFF2-40B4-BE49-F238E27FC236}">
                <a16:creationId xmlns:a16="http://schemas.microsoft.com/office/drawing/2014/main" id="{BCB23340-25B2-A819-E56A-B00BEC37E382}"/>
              </a:ext>
            </a:extLst>
          </p:cNvPr>
          <p:cNvSpPr/>
          <p:nvPr/>
        </p:nvSpPr>
        <p:spPr>
          <a:xfrm>
            <a:off x="1056118" y="2990072"/>
            <a:ext cx="820854" cy="709424"/>
          </a:xfrm>
          <a:prstGeom prst="roundRect">
            <a:avLst>
              <a:gd name="adj" fmla="val 7635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D2CE79-14E7-78C8-CD12-655EED93115C}"/>
              </a:ext>
            </a:extLst>
          </p:cNvPr>
          <p:cNvSpPr txBox="1"/>
          <p:nvPr/>
        </p:nvSpPr>
        <p:spPr>
          <a:xfrm>
            <a:off x="919046" y="3818826"/>
            <a:ext cx="109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컨트롤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549FDF3-C458-4DFC-4E30-6AA99B3D0356}"/>
              </a:ext>
            </a:extLst>
          </p:cNvPr>
          <p:cNvCxnSpPr>
            <a:cxnSpLocks/>
          </p:cNvCxnSpPr>
          <p:nvPr/>
        </p:nvCxnSpPr>
        <p:spPr>
          <a:xfrm>
            <a:off x="1056118" y="4119731"/>
            <a:ext cx="82085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58F2165-0A52-EB07-7C6C-5537CE499595}"/>
              </a:ext>
            </a:extLst>
          </p:cNvPr>
          <p:cNvSpPr txBox="1"/>
          <p:nvPr/>
        </p:nvSpPr>
        <p:spPr>
          <a:xfrm>
            <a:off x="1033459" y="2987969"/>
            <a:ext cx="59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Ctrl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4" name="더하기 기호 9">
            <a:extLst>
              <a:ext uri="{FF2B5EF4-FFF2-40B4-BE49-F238E27FC236}">
                <a16:creationId xmlns:a16="http://schemas.microsoft.com/office/drawing/2014/main" id="{A22AB2BE-441D-40C0-DDAD-0AC5B927DEAD}"/>
              </a:ext>
            </a:extLst>
          </p:cNvPr>
          <p:cNvSpPr/>
          <p:nvPr/>
        </p:nvSpPr>
        <p:spPr>
          <a:xfrm>
            <a:off x="2062761" y="3150597"/>
            <a:ext cx="545285" cy="528029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10">
            <a:extLst>
              <a:ext uri="{FF2B5EF4-FFF2-40B4-BE49-F238E27FC236}">
                <a16:creationId xmlns:a16="http://schemas.microsoft.com/office/drawing/2014/main" id="{52CE99D1-C517-133E-444C-ED91221287DB}"/>
              </a:ext>
            </a:extLst>
          </p:cNvPr>
          <p:cNvSpPr/>
          <p:nvPr/>
        </p:nvSpPr>
        <p:spPr>
          <a:xfrm>
            <a:off x="2885071" y="2983093"/>
            <a:ext cx="906011" cy="822118"/>
          </a:xfrm>
          <a:prstGeom prst="roundRect">
            <a:avLst>
              <a:gd name="adj" fmla="val 12033"/>
            </a:avLst>
          </a:prstGeom>
          <a:solidFill>
            <a:schemeClr val="bg1">
              <a:lumMod val="75000"/>
            </a:schemeClr>
          </a:solidFill>
          <a:ln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11">
            <a:extLst>
              <a:ext uri="{FF2B5EF4-FFF2-40B4-BE49-F238E27FC236}">
                <a16:creationId xmlns:a16="http://schemas.microsoft.com/office/drawing/2014/main" id="{1DB92DD6-DB65-060A-54E9-A877034D5897}"/>
              </a:ext>
            </a:extLst>
          </p:cNvPr>
          <p:cNvSpPr/>
          <p:nvPr/>
        </p:nvSpPr>
        <p:spPr>
          <a:xfrm>
            <a:off x="2927648" y="2990346"/>
            <a:ext cx="820854" cy="709424"/>
          </a:xfrm>
          <a:prstGeom prst="roundRect">
            <a:avLst>
              <a:gd name="adj" fmla="val 7635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EC35D3-ECFD-371A-31C7-2EC9238F477D}"/>
              </a:ext>
            </a:extLst>
          </p:cNvPr>
          <p:cNvSpPr txBox="1"/>
          <p:nvPr/>
        </p:nvSpPr>
        <p:spPr>
          <a:xfrm>
            <a:off x="2790576" y="3819100"/>
            <a:ext cx="109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Z</a:t>
            </a:r>
            <a:endParaRPr lang="ko-KR" altLang="en-US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7FDE6BB-1227-0ECB-AFE1-048B0B806CF1}"/>
              </a:ext>
            </a:extLst>
          </p:cNvPr>
          <p:cNvCxnSpPr>
            <a:cxnSpLocks/>
          </p:cNvCxnSpPr>
          <p:nvPr/>
        </p:nvCxnSpPr>
        <p:spPr>
          <a:xfrm>
            <a:off x="3144675" y="4128394"/>
            <a:ext cx="38680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67408" y="836712"/>
            <a:ext cx="2764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itchFamily="18" charset="-127"/>
                <a:ea typeface="KoPub돋움체 Bold"/>
              </a:rPr>
              <a:t>퍼즐게임 단축키 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itchFamily="18" charset="-127"/>
                <a:ea typeface="KoPub돋움체 Bold"/>
              </a:rPr>
              <a:t>–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itchFamily="18" charset="-127"/>
                <a:ea typeface="KoPub돋움체 Bold"/>
              </a:rPr>
              <a:t>뒤로 가기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KoPub돋움체 Bold" pitchFamily="18" charset="-127"/>
              <a:ea typeface="KoPub돋움체 Bold"/>
            </a:endParaRPr>
          </a:p>
        </p:txBody>
      </p:sp>
      <p:pic>
        <p:nvPicPr>
          <p:cNvPr id="31" name="Picture 2" descr="키보드 자판 타자기 - Pixabay의 무료 벡터 그래픽">
            <a:extLst>
              <a:ext uri="{FF2B5EF4-FFF2-40B4-BE49-F238E27FC236}">
                <a16:creationId xmlns:a16="http://schemas.microsoft.com/office/drawing/2014/main" id="{2D5BE419-7708-EBF6-B501-16D52EA60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766" y="2072611"/>
            <a:ext cx="5285067" cy="264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A845BD1-2428-44BD-2FE4-18D7679EA996}"/>
              </a:ext>
            </a:extLst>
          </p:cNvPr>
          <p:cNvSpPr txBox="1"/>
          <p:nvPr/>
        </p:nvSpPr>
        <p:spPr>
          <a:xfrm>
            <a:off x="2927648" y="3000743"/>
            <a:ext cx="13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Z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6749D3-5175-E570-4875-831222D87DF4}"/>
              </a:ext>
            </a:extLst>
          </p:cNvPr>
          <p:cNvSpPr txBox="1"/>
          <p:nvPr/>
        </p:nvSpPr>
        <p:spPr>
          <a:xfrm>
            <a:off x="3363875" y="3357092"/>
            <a:ext cx="863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ㅋ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9F74722-83BC-083F-03D8-0286961E57D7}"/>
              </a:ext>
            </a:extLst>
          </p:cNvPr>
          <p:cNvCxnSpPr>
            <a:cxnSpLocks/>
          </p:cNvCxnSpPr>
          <p:nvPr/>
        </p:nvCxnSpPr>
        <p:spPr>
          <a:xfrm>
            <a:off x="4084832" y="3370075"/>
            <a:ext cx="78197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75;p16"/>
          <p:cNvSpPr/>
          <p:nvPr/>
        </p:nvSpPr>
        <p:spPr>
          <a:xfrm>
            <a:off x="6747660" y="3618475"/>
            <a:ext cx="267801" cy="211797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Pub돋움체 Bold" panose="02030600000101010101" pitchFamily="18" charset="-127"/>
              <a:ea typeface="KoPub돋움체 Bold" panose="02030600000101010101" pitchFamily="18" charset="-127"/>
              <a:cs typeface="Malgun Gothic"/>
              <a:sym typeface="Malgun Gothic"/>
            </a:endParaRPr>
          </a:p>
        </p:txBody>
      </p:sp>
      <p:sp>
        <p:nvSpPr>
          <p:cNvPr id="37" name="Google Shape;75;p16"/>
          <p:cNvSpPr/>
          <p:nvPr/>
        </p:nvSpPr>
        <p:spPr>
          <a:xfrm>
            <a:off x="6255347" y="3830272"/>
            <a:ext cx="361733" cy="211797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Pub돋움체 Bold" panose="02030600000101010101" pitchFamily="18" charset="-127"/>
              <a:ea typeface="KoPub돋움체 Bold" panose="02030600000101010101" pitchFamily="18" charset="-127"/>
              <a:cs typeface="Malgun Gothic"/>
              <a:sym typeface="Malgun Gothic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92865" y="3209212"/>
            <a:ext cx="106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뒤로가기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151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551384" y="620688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KoPub돋움체 Bold" pitchFamily="18" charset="-127"/>
                <a:ea typeface="KoPub돋움체 Bold" pitchFamily="18" charset="-127"/>
              </a:rPr>
              <a:t>05</a:t>
            </a:r>
            <a:endParaRPr lang="ko-KR" altLang="en-US" sz="2400" dirty="0">
              <a:solidFill>
                <a:prstClr val="white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4395" y="2435313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단축키 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Ctrl + </a:t>
            </a:r>
            <a:r>
              <a:rPr lang="en-US" altLang="ko-KR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Q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17366" y="4953323"/>
            <a:ext cx="954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퍼즐게임에서 미니게임을 종료할 때 사용하는 단축키입니다</a:t>
            </a:r>
            <a:r>
              <a:rPr lang="en-US" altLang="ko-KR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  <a:r>
              <a:rPr lang="ko-KR" altLang="en-US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미니게임에서 미로로 돌아갈 때 사용합니다</a:t>
            </a:r>
            <a:r>
              <a:rPr lang="en-US" altLang="ko-KR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8" name="사각형: 둥근 모서리 6">
            <a:extLst>
              <a:ext uri="{FF2B5EF4-FFF2-40B4-BE49-F238E27FC236}">
                <a16:creationId xmlns:a16="http://schemas.microsoft.com/office/drawing/2014/main" id="{724D3CDD-3FF0-8232-119D-0A2040D99CE3}"/>
              </a:ext>
            </a:extLst>
          </p:cNvPr>
          <p:cNvSpPr/>
          <p:nvPr/>
        </p:nvSpPr>
        <p:spPr>
          <a:xfrm>
            <a:off x="1015069" y="2982819"/>
            <a:ext cx="906011" cy="822118"/>
          </a:xfrm>
          <a:prstGeom prst="roundRect">
            <a:avLst>
              <a:gd name="adj" fmla="val 12033"/>
            </a:avLst>
          </a:prstGeom>
          <a:solidFill>
            <a:schemeClr val="bg1">
              <a:lumMod val="75000"/>
            </a:schemeClr>
          </a:solidFill>
          <a:ln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7">
            <a:extLst>
              <a:ext uri="{FF2B5EF4-FFF2-40B4-BE49-F238E27FC236}">
                <a16:creationId xmlns:a16="http://schemas.microsoft.com/office/drawing/2014/main" id="{BCB23340-25B2-A819-E56A-B00BEC37E382}"/>
              </a:ext>
            </a:extLst>
          </p:cNvPr>
          <p:cNvSpPr/>
          <p:nvPr/>
        </p:nvSpPr>
        <p:spPr>
          <a:xfrm>
            <a:off x="1056118" y="2990072"/>
            <a:ext cx="820854" cy="709424"/>
          </a:xfrm>
          <a:prstGeom prst="roundRect">
            <a:avLst>
              <a:gd name="adj" fmla="val 7635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D2CE79-14E7-78C8-CD12-655EED93115C}"/>
              </a:ext>
            </a:extLst>
          </p:cNvPr>
          <p:cNvSpPr txBox="1"/>
          <p:nvPr/>
        </p:nvSpPr>
        <p:spPr>
          <a:xfrm>
            <a:off x="919046" y="3818826"/>
            <a:ext cx="109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컨트롤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549FDF3-C458-4DFC-4E30-6AA99B3D0356}"/>
              </a:ext>
            </a:extLst>
          </p:cNvPr>
          <p:cNvCxnSpPr>
            <a:cxnSpLocks/>
          </p:cNvCxnSpPr>
          <p:nvPr/>
        </p:nvCxnSpPr>
        <p:spPr>
          <a:xfrm>
            <a:off x="1056118" y="4119731"/>
            <a:ext cx="82085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58F2165-0A52-EB07-7C6C-5537CE499595}"/>
              </a:ext>
            </a:extLst>
          </p:cNvPr>
          <p:cNvSpPr txBox="1"/>
          <p:nvPr/>
        </p:nvSpPr>
        <p:spPr>
          <a:xfrm>
            <a:off x="1033459" y="2987969"/>
            <a:ext cx="59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Ctrl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4" name="더하기 기호 9">
            <a:extLst>
              <a:ext uri="{FF2B5EF4-FFF2-40B4-BE49-F238E27FC236}">
                <a16:creationId xmlns:a16="http://schemas.microsoft.com/office/drawing/2014/main" id="{A22AB2BE-441D-40C0-DDAD-0AC5B927DEAD}"/>
              </a:ext>
            </a:extLst>
          </p:cNvPr>
          <p:cNvSpPr/>
          <p:nvPr/>
        </p:nvSpPr>
        <p:spPr>
          <a:xfrm>
            <a:off x="2062761" y="3150597"/>
            <a:ext cx="545285" cy="528029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10">
            <a:extLst>
              <a:ext uri="{FF2B5EF4-FFF2-40B4-BE49-F238E27FC236}">
                <a16:creationId xmlns:a16="http://schemas.microsoft.com/office/drawing/2014/main" id="{52CE99D1-C517-133E-444C-ED91221287DB}"/>
              </a:ext>
            </a:extLst>
          </p:cNvPr>
          <p:cNvSpPr/>
          <p:nvPr/>
        </p:nvSpPr>
        <p:spPr>
          <a:xfrm>
            <a:off x="2885071" y="2983093"/>
            <a:ext cx="906011" cy="822118"/>
          </a:xfrm>
          <a:prstGeom prst="roundRect">
            <a:avLst>
              <a:gd name="adj" fmla="val 12033"/>
            </a:avLst>
          </a:prstGeom>
          <a:solidFill>
            <a:schemeClr val="bg1">
              <a:lumMod val="75000"/>
            </a:schemeClr>
          </a:solidFill>
          <a:ln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11">
            <a:extLst>
              <a:ext uri="{FF2B5EF4-FFF2-40B4-BE49-F238E27FC236}">
                <a16:creationId xmlns:a16="http://schemas.microsoft.com/office/drawing/2014/main" id="{1DB92DD6-DB65-060A-54E9-A877034D5897}"/>
              </a:ext>
            </a:extLst>
          </p:cNvPr>
          <p:cNvSpPr/>
          <p:nvPr/>
        </p:nvSpPr>
        <p:spPr>
          <a:xfrm>
            <a:off x="2927648" y="2990346"/>
            <a:ext cx="820854" cy="709424"/>
          </a:xfrm>
          <a:prstGeom prst="roundRect">
            <a:avLst>
              <a:gd name="adj" fmla="val 7635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EC35D3-ECFD-371A-31C7-2EC9238F477D}"/>
              </a:ext>
            </a:extLst>
          </p:cNvPr>
          <p:cNvSpPr txBox="1"/>
          <p:nvPr/>
        </p:nvSpPr>
        <p:spPr>
          <a:xfrm>
            <a:off x="2790576" y="3819100"/>
            <a:ext cx="109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Q</a:t>
            </a:r>
            <a:endParaRPr lang="ko-KR" altLang="en-US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7FDE6BB-1227-0ECB-AFE1-048B0B806CF1}"/>
              </a:ext>
            </a:extLst>
          </p:cNvPr>
          <p:cNvCxnSpPr>
            <a:cxnSpLocks/>
          </p:cNvCxnSpPr>
          <p:nvPr/>
        </p:nvCxnSpPr>
        <p:spPr>
          <a:xfrm>
            <a:off x="3144675" y="4128394"/>
            <a:ext cx="38680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67408" y="836712"/>
            <a:ext cx="2764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itchFamily="18" charset="-127"/>
                <a:ea typeface="KoPub돋움체 Bold"/>
              </a:rPr>
              <a:t>퍼즐게임 단축키 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itchFamily="18" charset="-127"/>
                <a:ea typeface="KoPub돋움체 Bold"/>
              </a:rPr>
              <a:t>–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itchFamily="18" charset="-127"/>
                <a:ea typeface="KoPub돋움체 Bold"/>
              </a:rPr>
              <a:t>종료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KoPub돋움체 Bold" pitchFamily="18" charset="-127"/>
              <a:ea typeface="KoPub돋움체 Bold"/>
            </a:endParaRPr>
          </a:p>
        </p:txBody>
      </p:sp>
      <p:pic>
        <p:nvPicPr>
          <p:cNvPr id="31" name="Picture 2" descr="키보드 자판 타자기 - Pixabay의 무료 벡터 그래픽">
            <a:extLst>
              <a:ext uri="{FF2B5EF4-FFF2-40B4-BE49-F238E27FC236}">
                <a16:creationId xmlns:a16="http://schemas.microsoft.com/office/drawing/2014/main" id="{2D5BE419-7708-EBF6-B501-16D52EA60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766" y="2072611"/>
            <a:ext cx="5285067" cy="264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A845BD1-2428-44BD-2FE4-18D7679EA996}"/>
              </a:ext>
            </a:extLst>
          </p:cNvPr>
          <p:cNvSpPr txBox="1"/>
          <p:nvPr/>
        </p:nvSpPr>
        <p:spPr>
          <a:xfrm>
            <a:off x="2927648" y="3000743"/>
            <a:ext cx="13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Q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6749D3-5175-E570-4875-831222D87DF4}"/>
              </a:ext>
            </a:extLst>
          </p:cNvPr>
          <p:cNvSpPr txBox="1"/>
          <p:nvPr/>
        </p:nvSpPr>
        <p:spPr>
          <a:xfrm>
            <a:off x="3363875" y="3357092"/>
            <a:ext cx="863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ㅂ</a:t>
            </a:r>
            <a:endParaRPr lang="ko-KR" altLang="en-US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9F74722-83BC-083F-03D8-0286961E57D7}"/>
              </a:ext>
            </a:extLst>
          </p:cNvPr>
          <p:cNvCxnSpPr>
            <a:cxnSpLocks/>
          </p:cNvCxnSpPr>
          <p:nvPr/>
        </p:nvCxnSpPr>
        <p:spPr>
          <a:xfrm>
            <a:off x="4084832" y="3370075"/>
            <a:ext cx="78197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75;p16"/>
          <p:cNvSpPr/>
          <p:nvPr/>
        </p:nvSpPr>
        <p:spPr>
          <a:xfrm>
            <a:off x="6579397" y="3167887"/>
            <a:ext cx="267801" cy="211797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Pub돋움체 Bold" panose="02030600000101010101" pitchFamily="18" charset="-127"/>
              <a:ea typeface="KoPub돋움체 Bold" panose="02030600000101010101" pitchFamily="18" charset="-127"/>
              <a:cs typeface="Malgun Gothic"/>
              <a:sym typeface="Malgun Gothic"/>
            </a:endParaRPr>
          </a:p>
        </p:txBody>
      </p:sp>
      <p:sp>
        <p:nvSpPr>
          <p:cNvPr id="37" name="Google Shape;75;p16"/>
          <p:cNvSpPr/>
          <p:nvPr/>
        </p:nvSpPr>
        <p:spPr>
          <a:xfrm>
            <a:off x="6255347" y="3830272"/>
            <a:ext cx="361733" cy="211797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Pub돋움체 Bold" panose="02030600000101010101" pitchFamily="18" charset="-127"/>
              <a:ea typeface="KoPub돋움체 Bold" panose="02030600000101010101" pitchFamily="18" charset="-127"/>
              <a:cs typeface="Malgun Gothic"/>
              <a:sym typeface="Malgun Gothic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143826" y="3209212"/>
            <a:ext cx="59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종료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78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551384" y="620688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KoPub돋움체 Bold" pitchFamily="18" charset="-127"/>
                <a:ea typeface="KoPub돋움체 Bold" pitchFamily="18" charset="-127"/>
              </a:rPr>
              <a:t>06</a:t>
            </a:r>
            <a:endParaRPr lang="ko-KR" altLang="en-US" sz="2400" dirty="0">
              <a:solidFill>
                <a:prstClr val="white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4395" y="2435313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단축키 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Ctrl + T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17366" y="4953323"/>
            <a:ext cx="954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미니게임 </a:t>
            </a:r>
            <a:r>
              <a:rPr lang="ko-KR" altLang="en-US" dirty="0" err="1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펜토미노를</a:t>
            </a:r>
            <a:r>
              <a:rPr lang="ko-KR" altLang="en-US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플레이 할 때 사용하는 단축키입니다</a:t>
            </a:r>
            <a:r>
              <a:rPr lang="en-US" altLang="ko-KR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  <a:r>
              <a:rPr lang="ko-KR" altLang="en-US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블록이나 오브젝트를 변형시킬 수 있다</a:t>
            </a:r>
            <a:r>
              <a:rPr lang="en-US" altLang="ko-KR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8" name="사각형: 둥근 모서리 6">
            <a:extLst>
              <a:ext uri="{FF2B5EF4-FFF2-40B4-BE49-F238E27FC236}">
                <a16:creationId xmlns:a16="http://schemas.microsoft.com/office/drawing/2014/main" id="{724D3CDD-3FF0-8232-119D-0A2040D99CE3}"/>
              </a:ext>
            </a:extLst>
          </p:cNvPr>
          <p:cNvSpPr/>
          <p:nvPr/>
        </p:nvSpPr>
        <p:spPr>
          <a:xfrm>
            <a:off x="1015069" y="2982819"/>
            <a:ext cx="906011" cy="822118"/>
          </a:xfrm>
          <a:prstGeom prst="roundRect">
            <a:avLst>
              <a:gd name="adj" fmla="val 12033"/>
            </a:avLst>
          </a:prstGeom>
          <a:solidFill>
            <a:schemeClr val="bg1">
              <a:lumMod val="75000"/>
            </a:schemeClr>
          </a:solidFill>
          <a:ln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7">
            <a:extLst>
              <a:ext uri="{FF2B5EF4-FFF2-40B4-BE49-F238E27FC236}">
                <a16:creationId xmlns:a16="http://schemas.microsoft.com/office/drawing/2014/main" id="{BCB23340-25B2-A819-E56A-B00BEC37E382}"/>
              </a:ext>
            </a:extLst>
          </p:cNvPr>
          <p:cNvSpPr/>
          <p:nvPr/>
        </p:nvSpPr>
        <p:spPr>
          <a:xfrm>
            <a:off x="1056118" y="2990072"/>
            <a:ext cx="820854" cy="709424"/>
          </a:xfrm>
          <a:prstGeom prst="roundRect">
            <a:avLst>
              <a:gd name="adj" fmla="val 7635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D2CE79-14E7-78C8-CD12-655EED93115C}"/>
              </a:ext>
            </a:extLst>
          </p:cNvPr>
          <p:cNvSpPr txBox="1"/>
          <p:nvPr/>
        </p:nvSpPr>
        <p:spPr>
          <a:xfrm>
            <a:off x="919046" y="3818826"/>
            <a:ext cx="109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컨트롤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549FDF3-C458-4DFC-4E30-6AA99B3D0356}"/>
              </a:ext>
            </a:extLst>
          </p:cNvPr>
          <p:cNvCxnSpPr>
            <a:cxnSpLocks/>
          </p:cNvCxnSpPr>
          <p:nvPr/>
        </p:nvCxnSpPr>
        <p:spPr>
          <a:xfrm>
            <a:off x="1056118" y="4119731"/>
            <a:ext cx="82085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58F2165-0A52-EB07-7C6C-5537CE499595}"/>
              </a:ext>
            </a:extLst>
          </p:cNvPr>
          <p:cNvSpPr txBox="1"/>
          <p:nvPr/>
        </p:nvSpPr>
        <p:spPr>
          <a:xfrm>
            <a:off x="1033459" y="2987969"/>
            <a:ext cx="59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Ctrl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4" name="더하기 기호 9">
            <a:extLst>
              <a:ext uri="{FF2B5EF4-FFF2-40B4-BE49-F238E27FC236}">
                <a16:creationId xmlns:a16="http://schemas.microsoft.com/office/drawing/2014/main" id="{A22AB2BE-441D-40C0-DDAD-0AC5B927DEAD}"/>
              </a:ext>
            </a:extLst>
          </p:cNvPr>
          <p:cNvSpPr/>
          <p:nvPr/>
        </p:nvSpPr>
        <p:spPr>
          <a:xfrm>
            <a:off x="2062761" y="3150597"/>
            <a:ext cx="545285" cy="528029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10">
            <a:extLst>
              <a:ext uri="{FF2B5EF4-FFF2-40B4-BE49-F238E27FC236}">
                <a16:creationId xmlns:a16="http://schemas.microsoft.com/office/drawing/2014/main" id="{52CE99D1-C517-133E-444C-ED91221287DB}"/>
              </a:ext>
            </a:extLst>
          </p:cNvPr>
          <p:cNvSpPr/>
          <p:nvPr/>
        </p:nvSpPr>
        <p:spPr>
          <a:xfrm>
            <a:off x="2885071" y="2983093"/>
            <a:ext cx="906011" cy="822118"/>
          </a:xfrm>
          <a:prstGeom prst="roundRect">
            <a:avLst>
              <a:gd name="adj" fmla="val 12033"/>
            </a:avLst>
          </a:prstGeom>
          <a:solidFill>
            <a:schemeClr val="bg1">
              <a:lumMod val="75000"/>
            </a:schemeClr>
          </a:solidFill>
          <a:ln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11">
            <a:extLst>
              <a:ext uri="{FF2B5EF4-FFF2-40B4-BE49-F238E27FC236}">
                <a16:creationId xmlns:a16="http://schemas.microsoft.com/office/drawing/2014/main" id="{1DB92DD6-DB65-060A-54E9-A877034D5897}"/>
              </a:ext>
            </a:extLst>
          </p:cNvPr>
          <p:cNvSpPr/>
          <p:nvPr/>
        </p:nvSpPr>
        <p:spPr>
          <a:xfrm>
            <a:off x="2927648" y="2990346"/>
            <a:ext cx="820854" cy="709424"/>
          </a:xfrm>
          <a:prstGeom prst="roundRect">
            <a:avLst>
              <a:gd name="adj" fmla="val 7635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EC35D3-ECFD-371A-31C7-2EC9238F477D}"/>
              </a:ext>
            </a:extLst>
          </p:cNvPr>
          <p:cNvSpPr txBox="1"/>
          <p:nvPr/>
        </p:nvSpPr>
        <p:spPr>
          <a:xfrm>
            <a:off x="2790576" y="3819100"/>
            <a:ext cx="109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</a:t>
            </a:r>
            <a:endParaRPr lang="ko-KR" altLang="en-US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7FDE6BB-1227-0ECB-AFE1-048B0B806CF1}"/>
              </a:ext>
            </a:extLst>
          </p:cNvPr>
          <p:cNvCxnSpPr>
            <a:cxnSpLocks/>
          </p:cNvCxnSpPr>
          <p:nvPr/>
        </p:nvCxnSpPr>
        <p:spPr>
          <a:xfrm>
            <a:off x="3144675" y="4128394"/>
            <a:ext cx="38680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67408" y="836712"/>
            <a:ext cx="2764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itchFamily="18" charset="-127"/>
                <a:ea typeface="KoPub돋움체 Bold"/>
              </a:rPr>
              <a:t>퍼즐게임 단축키 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itchFamily="18" charset="-127"/>
                <a:ea typeface="KoPub돋움체 Bold"/>
              </a:rPr>
              <a:t>– </a:t>
            </a:r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KoPub돋움체 Bold" pitchFamily="18" charset="-127"/>
                <a:ea typeface="KoPub돋움체 Bold"/>
              </a:rPr>
              <a:t>자유변형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KoPub돋움체 Bold" pitchFamily="18" charset="-127"/>
              <a:ea typeface="KoPub돋움체 Bold"/>
            </a:endParaRPr>
          </a:p>
        </p:txBody>
      </p:sp>
      <p:pic>
        <p:nvPicPr>
          <p:cNvPr id="31" name="Picture 2" descr="키보드 자판 타자기 - Pixabay의 무료 벡터 그래픽">
            <a:extLst>
              <a:ext uri="{FF2B5EF4-FFF2-40B4-BE49-F238E27FC236}">
                <a16:creationId xmlns:a16="http://schemas.microsoft.com/office/drawing/2014/main" id="{2D5BE419-7708-EBF6-B501-16D52EA60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766" y="2072611"/>
            <a:ext cx="5285067" cy="264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A845BD1-2428-44BD-2FE4-18D7679EA996}"/>
              </a:ext>
            </a:extLst>
          </p:cNvPr>
          <p:cNvSpPr txBox="1"/>
          <p:nvPr/>
        </p:nvSpPr>
        <p:spPr>
          <a:xfrm>
            <a:off x="2927648" y="3000743"/>
            <a:ext cx="13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6749D3-5175-E570-4875-831222D87DF4}"/>
              </a:ext>
            </a:extLst>
          </p:cNvPr>
          <p:cNvSpPr txBox="1"/>
          <p:nvPr/>
        </p:nvSpPr>
        <p:spPr>
          <a:xfrm>
            <a:off x="3363875" y="3357092"/>
            <a:ext cx="863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ㅅ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9F74722-83BC-083F-03D8-0286961E57D7}"/>
              </a:ext>
            </a:extLst>
          </p:cNvPr>
          <p:cNvCxnSpPr>
            <a:cxnSpLocks/>
          </p:cNvCxnSpPr>
          <p:nvPr/>
        </p:nvCxnSpPr>
        <p:spPr>
          <a:xfrm>
            <a:off x="4084832" y="3370075"/>
            <a:ext cx="78197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75;p16"/>
          <p:cNvSpPr/>
          <p:nvPr/>
        </p:nvSpPr>
        <p:spPr>
          <a:xfrm>
            <a:off x="7472865" y="3178121"/>
            <a:ext cx="267801" cy="211797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Pub돋움체 Bold" panose="02030600000101010101" pitchFamily="18" charset="-127"/>
              <a:ea typeface="KoPub돋움체 Bold" panose="02030600000101010101" pitchFamily="18" charset="-127"/>
              <a:cs typeface="Malgun Gothic"/>
              <a:sym typeface="Malgun Gothic"/>
            </a:endParaRPr>
          </a:p>
        </p:txBody>
      </p:sp>
      <p:sp>
        <p:nvSpPr>
          <p:cNvPr id="37" name="Google Shape;75;p16"/>
          <p:cNvSpPr/>
          <p:nvPr/>
        </p:nvSpPr>
        <p:spPr>
          <a:xfrm>
            <a:off x="6255347" y="3830272"/>
            <a:ext cx="361733" cy="211797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Pub돋움체 Bold" panose="02030600000101010101" pitchFamily="18" charset="-127"/>
              <a:ea typeface="KoPub돋움체 Bold" panose="02030600000101010101" pitchFamily="18" charset="-127"/>
              <a:cs typeface="Malgun Gothic"/>
              <a:sym typeface="Malgun Gothic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69312" y="3209212"/>
            <a:ext cx="103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자유변형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358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551384" y="620688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KoPub돋움체 Bold" pitchFamily="18" charset="-127"/>
                <a:ea typeface="KoPub돋움체 Bold" pitchFamily="18" charset="-127"/>
              </a:rPr>
              <a:t>07</a:t>
            </a:r>
            <a:endParaRPr lang="ko-KR" altLang="en-US" sz="2400" dirty="0">
              <a:solidFill>
                <a:prstClr val="white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4395" y="2435313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단축키 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Ctrl </a:t>
            </a:r>
            <a:r>
              <a:rPr lang="en-US" altLang="ko-KR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+ J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17366" y="4953323"/>
            <a:ext cx="954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미니게임을 플레이 할 </a:t>
            </a:r>
            <a:r>
              <a:rPr lang="ko-KR" altLang="en-US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때 포토샵에서 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레이어를 복제하는 </a:t>
            </a:r>
            <a:r>
              <a:rPr lang="ko-KR" altLang="en-US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단축키입니다</a:t>
            </a:r>
            <a:r>
              <a:rPr lang="en-US" altLang="ko-KR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8" name="사각형: 둥근 모서리 6">
            <a:extLst>
              <a:ext uri="{FF2B5EF4-FFF2-40B4-BE49-F238E27FC236}">
                <a16:creationId xmlns:a16="http://schemas.microsoft.com/office/drawing/2014/main" id="{724D3CDD-3FF0-8232-119D-0A2040D99CE3}"/>
              </a:ext>
            </a:extLst>
          </p:cNvPr>
          <p:cNvSpPr/>
          <p:nvPr/>
        </p:nvSpPr>
        <p:spPr>
          <a:xfrm>
            <a:off x="1015069" y="2982819"/>
            <a:ext cx="906011" cy="822118"/>
          </a:xfrm>
          <a:prstGeom prst="roundRect">
            <a:avLst>
              <a:gd name="adj" fmla="val 12033"/>
            </a:avLst>
          </a:prstGeom>
          <a:solidFill>
            <a:schemeClr val="bg1">
              <a:lumMod val="75000"/>
            </a:schemeClr>
          </a:solidFill>
          <a:ln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7">
            <a:extLst>
              <a:ext uri="{FF2B5EF4-FFF2-40B4-BE49-F238E27FC236}">
                <a16:creationId xmlns:a16="http://schemas.microsoft.com/office/drawing/2014/main" id="{BCB23340-25B2-A819-E56A-B00BEC37E382}"/>
              </a:ext>
            </a:extLst>
          </p:cNvPr>
          <p:cNvSpPr/>
          <p:nvPr/>
        </p:nvSpPr>
        <p:spPr>
          <a:xfrm>
            <a:off x="1056118" y="2990072"/>
            <a:ext cx="820854" cy="709424"/>
          </a:xfrm>
          <a:prstGeom prst="roundRect">
            <a:avLst>
              <a:gd name="adj" fmla="val 7635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D2CE79-14E7-78C8-CD12-655EED93115C}"/>
              </a:ext>
            </a:extLst>
          </p:cNvPr>
          <p:cNvSpPr txBox="1"/>
          <p:nvPr/>
        </p:nvSpPr>
        <p:spPr>
          <a:xfrm>
            <a:off x="919046" y="3818826"/>
            <a:ext cx="109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컨트롤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549FDF3-C458-4DFC-4E30-6AA99B3D0356}"/>
              </a:ext>
            </a:extLst>
          </p:cNvPr>
          <p:cNvCxnSpPr>
            <a:cxnSpLocks/>
          </p:cNvCxnSpPr>
          <p:nvPr/>
        </p:nvCxnSpPr>
        <p:spPr>
          <a:xfrm>
            <a:off x="1056118" y="4119731"/>
            <a:ext cx="82085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58F2165-0A52-EB07-7C6C-5537CE499595}"/>
              </a:ext>
            </a:extLst>
          </p:cNvPr>
          <p:cNvSpPr txBox="1"/>
          <p:nvPr/>
        </p:nvSpPr>
        <p:spPr>
          <a:xfrm>
            <a:off x="1033459" y="2987969"/>
            <a:ext cx="59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Ctrl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4" name="더하기 기호 9">
            <a:extLst>
              <a:ext uri="{FF2B5EF4-FFF2-40B4-BE49-F238E27FC236}">
                <a16:creationId xmlns:a16="http://schemas.microsoft.com/office/drawing/2014/main" id="{A22AB2BE-441D-40C0-DDAD-0AC5B927DEAD}"/>
              </a:ext>
            </a:extLst>
          </p:cNvPr>
          <p:cNvSpPr/>
          <p:nvPr/>
        </p:nvSpPr>
        <p:spPr>
          <a:xfrm>
            <a:off x="2062761" y="3150597"/>
            <a:ext cx="545285" cy="528029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10">
            <a:extLst>
              <a:ext uri="{FF2B5EF4-FFF2-40B4-BE49-F238E27FC236}">
                <a16:creationId xmlns:a16="http://schemas.microsoft.com/office/drawing/2014/main" id="{52CE99D1-C517-133E-444C-ED91221287DB}"/>
              </a:ext>
            </a:extLst>
          </p:cNvPr>
          <p:cNvSpPr/>
          <p:nvPr/>
        </p:nvSpPr>
        <p:spPr>
          <a:xfrm>
            <a:off x="2885071" y="2983093"/>
            <a:ext cx="906011" cy="822118"/>
          </a:xfrm>
          <a:prstGeom prst="roundRect">
            <a:avLst>
              <a:gd name="adj" fmla="val 12033"/>
            </a:avLst>
          </a:prstGeom>
          <a:solidFill>
            <a:schemeClr val="bg1">
              <a:lumMod val="75000"/>
            </a:schemeClr>
          </a:solidFill>
          <a:ln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11">
            <a:extLst>
              <a:ext uri="{FF2B5EF4-FFF2-40B4-BE49-F238E27FC236}">
                <a16:creationId xmlns:a16="http://schemas.microsoft.com/office/drawing/2014/main" id="{1DB92DD6-DB65-060A-54E9-A877034D5897}"/>
              </a:ext>
            </a:extLst>
          </p:cNvPr>
          <p:cNvSpPr/>
          <p:nvPr/>
        </p:nvSpPr>
        <p:spPr>
          <a:xfrm>
            <a:off x="2927648" y="2990346"/>
            <a:ext cx="820854" cy="709424"/>
          </a:xfrm>
          <a:prstGeom prst="roundRect">
            <a:avLst>
              <a:gd name="adj" fmla="val 7635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EC35D3-ECFD-371A-31C7-2EC9238F477D}"/>
              </a:ext>
            </a:extLst>
          </p:cNvPr>
          <p:cNvSpPr txBox="1"/>
          <p:nvPr/>
        </p:nvSpPr>
        <p:spPr>
          <a:xfrm>
            <a:off x="2790576" y="3819100"/>
            <a:ext cx="109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J</a:t>
            </a:r>
            <a:endParaRPr lang="ko-KR" altLang="en-US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7FDE6BB-1227-0ECB-AFE1-048B0B806CF1}"/>
              </a:ext>
            </a:extLst>
          </p:cNvPr>
          <p:cNvCxnSpPr>
            <a:cxnSpLocks/>
          </p:cNvCxnSpPr>
          <p:nvPr/>
        </p:nvCxnSpPr>
        <p:spPr>
          <a:xfrm>
            <a:off x="3144675" y="4128394"/>
            <a:ext cx="38680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67408" y="836712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itchFamily="18" charset="-127"/>
                <a:ea typeface="KoPub돋움체 Bold"/>
              </a:rPr>
              <a:t>퍼즐게임 단축키 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itchFamily="18" charset="-127"/>
                <a:ea typeface="KoPub돋움체 Bold"/>
              </a:rPr>
              <a:t>–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itchFamily="18" charset="-127"/>
                <a:ea typeface="KoPub돋움체 Bold"/>
              </a:rPr>
              <a:t>레이어 복제하기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KoPub돋움체 Bold" pitchFamily="18" charset="-127"/>
              <a:ea typeface="KoPub돋움체 Bold"/>
            </a:endParaRPr>
          </a:p>
        </p:txBody>
      </p:sp>
      <p:pic>
        <p:nvPicPr>
          <p:cNvPr id="31" name="Picture 2" descr="키보드 자판 타자기 - Pixabay의 무료 벡터 그래픽">
            <a:extLst>
              <a:ext uri="{FF2B5EF4-FFF2-40B4-BE49-F238E27FC236}">
                <a16:creationId xmlns:a16="http://schemas.microsoft.com/office/drawing/2014/main" id="{2D5BE419-7708-EBF6-B501-16D52EA60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766" y="2072611"/>
            <a:ext cx="5285067" cy="264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A845BD1-2428-44BD-2FE4-18D7679EA996}"/>
              </a:ext>
            </a:extLst>
          </p:cNvPr>
          <p:cNvSpPr txBox="1"/>
          <p:nvPr/>
        </p:nvSpPr>
        <p:spPr>
          <a:xfrm>
            <a:off x="2927648" y="3000743"/>
            <a:ext cx="13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J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6749D3-5175-E570-4875-831222D87DF4}"/>
              </a:ext>
            </a:extLst>
          </p:cNvPr>
          <p:cNvSpPr txBox="1"/>
          <p:nvPr/>
        </p:nvSpPr>
        <p:spPr>
          <a:xfrm>
            <a:off x="3363875" y="3357092"/>
            <a:ext cx="86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ㅓ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9F74722-83BC-083F-03D8-0286961E57D7}"/>
              </a:ext>
            </a:extLst>
          </p:cNvPr>
          <p:cNvCxnSpPr>
            <a:cxnSpLocks/>
          </p:cNvCxnSpPr>
          <p:nvPr/>
        </p:nvCxnSpPr>
        <p:spPr>
          <a:xfrm>
            <a:off x="4084832" y="3370075"/>
            <a:ext cx="78197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75;p16"/>
          <p:cNvSpPr/>
          <p:nvPr/>
        </p:nvSpPr>
        <p:spPr>
          <a:xfrm>
            <a:off x="7973284" y="3391051"/>
            <a:ext cx="267801" cy="211797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Pub돋움체 Bold" panose="02030600000101010101" pitchFamily="18" charset="-127"/>
              <a:ea typeface="KoPub돋움체 Bold" panose="02030600000101010101" pitchFamily="18" charset="-127"/>
              <a:cs typeface="Malgun Gothic"/>
              <a:sym typeface="Malgun Gothic"/>
            </a:endParaRPr>
          </a:p>
        </p:txBody>
      </p:sp>
      <p:sp>
        <p:nvSpPr>
          <p:cNvPr id="37" name="Google Shape;75;p16"/>
          <p:cNvSpPr/>
          <p:nvPr/>
        </p:nvSpPr>
        <p:spPr>
          <a:xfrm>
            <a:off x="6255347" y="3830272"/>
            <a:ext cx="361733" cy="211797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Pub돋움체 Bold" panose="02030600000101010101" pitchFamily="18" charset="-127"/>
              <a:ea typeface="KoPub돋움체 Bold" panose="02030600000101010101" pitchFamily="18" charset="-127"/>
              <a:cs typeface="Malgun Gothic"/>
              <a:sym typeface="Malgun Gothic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11275" y="3091445"/>
            <a:ext cx="1031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레이어 복제하기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786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551384" y="620688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KoPub돋움체 Bold" pitchFamily="18" charset="-127"/>
                <a:ea typeface="KoPub돋움체 Bold" pitchFamily="18" charset="-127"/>
              </a:rPr>
              <a:t>08</a:t>
            </a:r>
            <a:endParaRPr lang="ko-KR" altLang="en-US" sz="2400" dirty="0">
              <a:solidFill>
                <a:prstClr val="white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2220" y="2435313"/>
            <a:ext cx="250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단축키 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en-US" altLang="ko-KR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 + </a:t>
            </a:r>
            <a:r>
              <a:rPr lang="ko-KR" altLang="en-US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마우스 클릭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17366" y="4953323"/>
            <a:ext cx="925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미니게임 </a:t>
            </a:r>
            <a:r>
              <a:rPr lang="ko-KR" altLang="en-US" dirty="0" err="1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색채우기를</a:t>
            </a:r>
            <a:r>
              <a:rPr lang="ko-KR" altLang="en-US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플레이 할 때 </a:t>
            </a:r>
            <a:r>
              <a:rPr lang="ko-KR" altLang="en-US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포토샵에서 페인트로 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도형에 색을 채울 때 사용하는 </a:t>
            </a:r>
            <a:r>
              <a:rPr lang="ko-KR" altLang="en-US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단축키입니다</a:t>
            </a:r>
            <a:r>
              <a:rPr lang="en-US" altLang="ko-KR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8" name="사각형: 둥근 모서리 6">
            <a:extLst>
              <a:ext uri="{FF2B5EF4-FFF2-40B4-BE49-F238E27FC236}">
                <a16:creationId xmlns:a16="http://schemas.microsoft.com/office/drawing/2014/main" id="{724D3CDD-3FF0-8232-119D-0A2040D99CE3}"/>
              </a:ext>
            </a:extLst>
          </p:cNvPr>
          <p:cNvSpPr/>
          <p:nvPr/>
        </p:nvSpPr>
        <p:spPr>
          <a:xfrm>
            <a:off x="1015069" y="2982819"/>
            <a:ext cx="906011" cy="822118"/>
          </a:xfrm>
          <a:prstGeom prst="roundRect">
            <a:avLst>
              <a:gd name="adj" fmla="val 12033"/>
            </a:avLst>
          </a:prstGeom>
          <a:solidFill>
            <a:schemeClr val="bg1">
              <a:lumMod val="75000"/>
            </a:schemeClr>
          </a:solidFill>
          <a:ln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7">
            <a:extLst>
              <a:ext uri="{FF2B5EF4-FFF2-40B4-BE49-F238E27FC236}">
                <a16:creationId xmlns:a16="http://schemas.microsoft.com/office/drawing/2014/main" id="{BCB23340-25B2-A819-E56A-B00BEC37E382}"/>
              </a:ext>
            </a:extLst>
          </p:cNvPr>
          <p:cNvSpPr/>
          <p:nvPr/>
        </p:nvSpPr>
        <p:spPr>
          <a:xfrm>
            <a:off x="1056118" y="2990072"/>
            <a:ext cx="820854" cy="709424"/>
          </a:xfrm>
          <a:prstGeom prst="roundRect">
            <a:avLst>
              <a:gd name="adj" fmla="val 7635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D2CE79-14E7-78C8-CD12-655EED93115C}"/>
              </a:ext>
            </a:extLst>
          </p:cNvPr>
          <p:cNvSpPr txBox="1"/>
          <p:nvPr/>
        </p:nvSpPr>
        <p:spPr>
          <a:xfrm>
            <a:off x="919046" y="3818826"/>
            <a:ext cx="109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</a:t>
            </a:r>
            <a:endParaRPr lang="ko-KR" altLang="en-US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549FDF3-C458-4DFC-4E30-6AA99B3D0356}"/>
              </a:ext>
            </a:extLst>
          </p:cNvPr>
          <p:cNvCxnSpPr>
            <a:cxnSpLocks/>
          </p:cNvCxnSpPr>
          <p:nvPr/>
        </p:nvCxnSpPr>
        <p:spPr>
          <a:xfrm>
            <a:off x="1127448" y="4126603"/>
            <a:ext cx="64807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58F2165-0A52-EB07-7C6C-5537CE499595}"/>
              </a:ext>
            </a:extLst>
          </p:cNvPr>
          <p:cNvSpPr txBox="1"/>
          <p:nvPr/>
        </p:nvSpPr>
        <p:spPr>
          <a:xfrm>
            <a:off x="1033459" y="2987969"/>
            <a:ext cx="59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4" name="더하기 기호 9">
            <a:extLst>
              <a:ext uri="{FF2B5EF4-FFF2-40B4-BE49-F238E27FC236}">
                <a16:creationId xmlns:a16="http://schemas.microsoft.com/office/drawing/2014/main" id="{A22AB2BE-441D-40C0-DDAD-0AC5B927DEAD}"/>
              </a:ext>
            </a:extLst>
          </p:cNvPr>
          <p:cNvSpPr/>
          <p:nvPr/>
        </p:nvSpPr>
        <p:spPr>
          <a:xfrm>
            <a:off x="2062761" y="3150597"/>
            <a:ext cx="545285" cy="528029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EC35D3-ECFD-371A-31C7-2EC9238F477D}"/>
              </a:ext>
            </a:extLst>
          </p:cNvPr>
          <p:cNvSpPr txBox="1"/>
          <p:nvPr/>
        </p:nvSpPr>
        <p:spPr>
          <a:xfrm>
            <a:off x="2790576" y="3819100"/>
            <a:ext cx="109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CLICK</a:t>
            </a:r>
            <a:endParaRPr lang="ko-KR" altLang="en-US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7FDE6BB-1227-0ECB-AFE1-048B0B806CF1}"/>
              </a:ext>
            </a:extLst>
          </p:cNvPr>
          <p:cNvCxnSpPr>
            <a:cxnSpLocks/>
          </p:cNvCxnSpPr>
          <p:nvPr/>
        </p:nvCxnSpPr>
        <p:spPr>
          <a:xfrm>
            <a:off x="3017669" y="4126603"/>
            <a:ext cx="67557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67408" y="836712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itchFamily="18" charset="-127"/>
                <a:ea typeface="KoPub돋움체 Bold"/>
              </a:rPr>
              <a:t>퍼즐게임 단축키 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itchFamily="18" charset="-127"/>
                <a:ea typeface="KoPub돋움체 Bold"/>
              </a:rPr>
              <a:t>–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itchFamily="18" charset="-127"/>
                <a:ea typeface="KoPub돋움체 Bold"/>
              </a:rPr>
              <a:t>페인트 통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KoPub돋움체 Bold" pitchFamily="18" charset="-127"/>
              <a:ea typeface="KoPub돋움체 Bold"/>
            </a:endParaRPr>
          </a:p>
        </p:txBody>
      </p:sp>
      <p:pic>
        <p:nvPicPr>
          <p:cNvPr id="31" name="Picture 2" descr="키보드 자판 타자기 - Pixabay의 무료 벡터 그래픽">
            <a:extLst>
              <a:ext uri="{FF2B5EF4-FFF2-40B4-BE49-F238E27FC236}">
                <a16:creationId xmlns:a16="http://schemas.microsoft.com/office/drawing/2014/main" id="{2D5BE419-7708-EBF6-B501-16D52EA60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255" y="2387810"/>
            <a:ext cx="3929023" cy="196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9F74722-83BC-083F-03D8-0286961E57D7}"/>
              </a:ext>
            </a:extLst>
          </p:cNvPr>
          <p:cNvCxnSpPr>
            <a:cxnSpLocks/>
          </p:cNvCxnSpPr>
          <p:nvPr/>
        </p:nvCxnSpPr>
        <p:spPr>
          <a:xfrm>
            <a:off x="4084832" y="3370075"/>
            <a:ext cx="78197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75;p16"/>
          <p:cNvSpPr/>
          <p:nvPr/>
        </p:nvSpPr>
        <p:spPr>
          <a:xfrm>
            <a:off x="7104112" y="3368802"/>
            <a:ext cx="203898" cy="132206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Pub돋움체 Bold" panose="02030600000101010101" pitchFamily="18" charset="-127"/>
              <a:ea typeface="KoPub돋움체 Bold" panose="02030600000101010101" pitchFamily="18" charset="-127"/>
              <a:cs typeface="Malgun Gothic"/>
              <a:sym typeface="Malgun Gothic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34802" y="3206385"/>
            <a:ext cx="112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페인트 통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817534" y="2921043"/>
            <a:ext cx="1053044" cy="895520"/>
            <a:chOff x="6462560" y="2592773"/>
            <a:chExt cx="2148800" cy="2148800"/>
          </a:xfrm>
        </p:grpSpPr>
        <p:pic>
          <p:nvPicPr>
            <p:cNvPr id="40" name="Picture 4" descr="컴퓨터 마우스 - 무료 과학 기술개 아이콘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2560" y="2592773"/>
              <a:ext cx="2148800" cy="21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자유형 40"/>
            <p:cNvSpPr/>
            <p:nvPr/>
          </p:nvSpPr>
          <p:spPr>
            <a:xfrm>
              <a:off x="6849687" y="2643447"/>
              <a:ext cx="681644" cy="878849"/>
            </a:xfrm>
            <a:custGeom>
              <a:avLst/>
              <a:gdLst>
                <a:gd name="connsiteX0" fmla="*/ 24938 w 681644"/>
                <a:gd name="connsiteY0" fmla="*/ 864524 h 878849"/>
                <a:gd name="connsiteX1" fmla="*/ 74815 w 681644"/>
                <a:gd name="connsiteY1" fmla="*/ 872837 h 878849"/>
                <a:gd name="connsiteX2" fmla="*/ 216131 w 681644"/>
                <a:gd name="connsiteY2" fmla="*/ 864524 h 878849"/>
                <a:gd name="connsiteX3" fmla="*/ 266008 w 681644"/>
                <a:gd name="connsiteY3" fmla="*/ 856211 h 878849"/>
                <a:gd name="connsiteX4" fmla="*/ 324197 w 681644"/>
                <a:gd name="connsiteY4" fmla="*/ 847898 h 878849"/>
                <a:gd name="connsiteX5" fmla="*/ 432262 w 681644"/>
                <a:gd name="connsiteY5" fmla="*/ 856211 h 878849"/>
                <a:gd name="connsiteX6" fmla="*/ 457200 w 681644"/>
                <a:gd name="connsiteY6" fmla="*/ 864524 h 878849"/>
                <a:gd name="connsiteX7" fmla="*/ 648393 w 681644"/>
                <a:gd name="connsiteY7" fmla="*/ 856211 h 878849"/>
                <a:gd name="connsiteX8" fmla="*/ 665018 w 681644"/>
                <a:gd name="connsiteY8" fmla="*/ 831273 h 878849"/>
                <a:gd name="connsiteX9" fmla="*/ 665018 w 681644"/>
                <a:gd name="connsiteY9" fmla="*/ 714895 h 878849"/>
                <a:gd name="connsiteX10" fmla="*/ 631768 w 681644"/>
                <a:gd name="connsiteY10" fmla="*/ 640080 h 878849"/>
                <a:gd name="connsiteX11" fmla="*/ 590204 w 681644"/>
                <a:gd name="connsiteY11" fmla="*/ 581891 h 878849"/>
                <a:gd name="connsiteX12" fmla="*/ 598517 w 681644"/>
                <a:gd name="connsiteY12" fmla="*/ 473826 h 878849"/>
                <a:gd name="connsiteX13" fmla="*/ 606829 w 681644"/>
                <a:gd name="connsiteY13" fmla="*/ 423949 h 878849"/>
                <a:gd name="connsiteX14" fmla="*/ 623455 w 681644"/>
                <a:gd name="connsiteY14" fmla="*/ 282633 h 878849"/>
                <a:gd name="connsiteX15" fmla="*/ 640080 w 681644"/>
                <a:gd name="connsiteY15" fmla="*/ 257695 h 878849"/>
                <a:gd name="connsiteX16" fmla="*/ 656706 w 681644"/>
                <a:gd name="connsiteY16" fmla="*/ 241069 h 878849"/>
                <a:gd name="connsiteX17" fmla="*/ 673331 w 681644"/>
                <a:gd name="connsiteY17" fmla="*/ 191193 h 878849"/>
                <a:gd name="connsiteX18" fmla="*/ 681644 w 681644"/>
                <a:gd name="connsiteY18" fmla="*/ 166255 h 878849"/>
                <a:gd name="connsiteX19" fmla="*/ 665018 w 681644"/>
                <a:gd name="connsiteY19" fmla="*/ 74815 h 878849"/>
                <a:gd name="connsiteX20" fmla="*/ 648393 w 681644"/>
                <a:gd name="connsiteY20" fmla="*/ 24938 h 878849"/>
                <a:gd name="connsiteX21" fmla="*/ 598517 w 681644"/>
                <a:gd name="connsiteY21" fmla="*/ 0 h 878849"/>
                <a:gd name="connsiteX22" fmla="*/ 365760 w 681644"/>
                <a:gd name="connsiteY22" fmla="*/ 16626 h 878849"/>
                <a:gd name="connsiteX23" fmla="*/ 340822 w 681644"/>
                <a:gd name="connsiteY23" fmla="*/ 24938 h 878849"/>
                <a:gd name="connsiteX24" fmla="*/ 307571 w 681644"/>
                <a:gd name="connsiteY24" fmla="*/ 58189 h 878849"/>
                <a:gd name="connsiteX25" fmla="*/ 290946 w 681644"/>
                <a:gd name="connsiteY25" fmla="*/ 74815 h 878849"/>
                <a:gd name="connsiteX26" fmla="*/ 266008 w 681644"/>
                <a:gd name="connsiteY26" fmla="*/ 83128 h 878849"/>
                <a:gd name="connsiteX27" fmla="*/ 249382 w 681644"/>
                <a:gd name="connsiteY27" fmla="*/ 99753 h 878849"/>
                <a:gd name="connsiteX28" fmla="*/ 232757 w 681644"/>
                <a:gd name="connsiteY28" fmla="*/ 124691 h 878849"/>
                <a:gd name="connsiteX29" fmla="*/ 207818 w 681644"/>
                <a:gd name="connsiteY29" fmla="*/ 133004 h 878849"/>
                <a:gd name="connsiteX30" fmla="*/ 199506 w 681644"/>
                <a:gd name="connsiteY30" fmla="*/ 157942 h 878849"/>
                <a:gd name="connsiteX31" fmla="*/ 182880 w 681644"/>
                <a:gd name="connsiteY31" fmla="*/ 174568 h 878849"/>
                <a:gd name="connsiteX32" fmla="*/ 149629 w 681644"/>
                <a:gd name="connsiteY32" fmla="*/ 216131 h 878849"/>
                <a:gd name="connsiteX33" fmla="*/ 141317 w 681644"/>
                <a:gd name="connsiteY33" fmla="*/ 241069 h 878849"/>
                <a:gd name="connsiteX34" fmla="*/ 124691 w 681644"/>
                <a:gd name="connsiteY34" fmla="*/ 257695 h 878849"/>
                <a:gd name="connsiteX35" fmla="*/ 91440 w 681644"/>
                <a:gd name="connsiteY35" fmla="*/ 299258 h 878849"/>
                <a:gd name="connsiteX36" fmla="*/ 74815 w 681644"/>
                <a:gd name="connsiteY36" fmla="*/ 349135 h 878849"/>
                <a:gd name="connsiteX37" fmla="*/ 66502 w 681644"/>
                <a:gd name="connsiteY37" fmla="*/ 374073 h 878849"/>
                <a:gd name="connsiteX38" fmla="*/ 41564 w 681644"/>
                <a:gd name="connsiteY38" fmla="*/ 457200 h 878849"/>
                <a:gd name="connsiteX39" fmla="*/ 24938 w 681644"/>
                <a:gd name="connsiteY39" fmla="*/ 473826 h 878849"/>
                <a:gd name="connsiteX40" fmla="*/ 0 w 681644"/>
                <a:gd name="connsiteY40" fmla="*/ 573578 h 878849"/>
                <a:gd name="connsiteX41" fmla="*/ 8313 w 681644"/>
                <a:gd name="connsiteY41" fmla="*/ 689957 h 878849"/>
                <a:gd name="connsiteX42" fmla="*/ 16626 w 681644"/>
                <a:gd name="connsiteY42" fmla="*/ 714895 h 878849"/>
                <a:gd name="connsiteX43" fmla="*/ 24938 w 681644"/>
                <a:gd name="connsiteY43" fmla="*/ 864524 h 87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81644" h="878849">
                  <a:moveTo>
                    <a:pt x="24938" y="864524"/>
                  </a:moveTo>
                  <a:cubicBezTo>
                    <a:pt x="34636" y="890848"/>
                    <a:pt x="57960" y="872837"/>
                    <a:pt x="74815" y="872837"/>
                  </a:cubicBezTo>
                  <a:cubicBezTo>
                    <a:pt x="122002" y="872837"/>
                    <a:pt x="169122" y="868612"/>
                    <a:pt x="216131" y="864524"/>
                  </a:cubicBezTo>
                  <a:cubicBezTo>
                    <a:pt x="232923" y="863064"/>
                    <a:pt x="249349" y="858774"/>
                    <a:pt x="266008" y="856211"/>
                  </a:cubicBezTo>
                  <a:cubicBezTo>
                    <a:pt x="285373" y="853232"/>
                    <a:pt x="304801" y="850669"/>
                    <a:pt x="324197" y="847898"/>
                  </a:cubicBezTo>
                  <a:cubicBezTo>
                    <a:pt x="360219" y="850669"/>
                    <a:pt x="396413" y="851730"/>
                    <a:pt x="432262" y="856211"/>
                  </a:cubicBezTo>
                  <a:cubicBezTo>
                    <a:pt x="440957" y="857298"/>
                    <a:pt x="448438" y="864524"/>
                    <a:pt x="457200" y="864524"/>
                  </a:cubicBezTo>
                  <a:cubicBezTo>
                    <a:pt x="520991" y="864524"/>
                    <a:pt x="584662" y="858982"/>
                    <a:pt x="648393" y="856211"/>
                  </a:cubicBezTo>
                  <a:cubicBezTo>
                    <a:pt x="653935" y="847898"/>
                    <a:pt x="660550" y="840209"/>
                    <a:pt x="665018" y="831273"/>
                  </a:cubicBezTo>
                  <a:cubicBezTo>
                    <a:pt x="684234" y="792841"/>
                    <a:pt x="669848" y="760779"/>
                    <a:pt x="665018" y="714895"/>
                  </a:cubicBezTo>
                  <a:cubicBezTo>
                    <a:pt x="657157" y="640211"/>
                    <a:pt x="677296" y="655257"/>
                    <a:pt x="631768" y="640080"/>
                  </a:cubicBezTo>
                  <a:cubicBezTo>
                    <a:pt x="592321" y="600633"/>
                    <a:pt x="603474" y="621699"/>
                    <a:pt x="590204" y="581891"/>
                  </a:cubicBezTo>
                  <a:cubicBezTo>
                    <a:pt x="592975" y="545869"/>
                    <a:pt x="594735" y="509756"/>
                    <a:pt x="598517" y="473826"/>
                  </a:cubicBezTo>
                  <a:cubicBezTo>
                    <a:pt x="600281" y="457064"/>
                    <a:pt x="605152" y="440720"/>
                    <a:pt x="606829" y="423949"/>
                  </a:cubicBezTo>
                  <a:cubicBezTo>
                    <a:pt x="608800" y="404239"/>
                    <a:pt x="604413" y="320718"/>
                    <a:pt x="623455" y="282633"/>
                  </a:cubicBezTo>
                  <a:cubicBezTo>
                    <a:pt x="627923" y="273697"/>
                    <a:pt x="633839" y="265496"/>
                    <a:pt x="640080" y="257695"/>
                  </a:cubicBezTo>
                  <a:cubicBezTo>
                    <a:pt x="644976" y="251575"/>
                    <a:pt x="651164" y="246611"/>
                    <a:pt x="656706" y="241069"/>
                  </a:cubicBezTo>
                  <a:lnTo>
                    <a:pt x="673331" y="191193"/>
                  </a:lnTo>
                  <a:lnTo>
                    <a:pt x="681644" y="166255"/>
                  </a:lnTo>
                  <a:cubicBezTo>
                    <a:pt x="675788" y="125267"/>
                    <a:pt x="675708" y="110449"/>
                    <a:pt x="665018" y="74815"/>
                  </a:cubicBezTo>
                  <a:cubicBezTo>
                    <a:pt x="659982" y="58029"/>
                    <a:pt x="662975" y="34659"/>
                    <a:pt x="648393" y="24938"/>
                  </a:cubicBezTo>
                  <a:cubicBezTo>
                    <a:pt x="616164" y="3453"/>
                    <a:pt x="632933" y="11472"/>
                    <a:pt x="598517" y="0"/>
                  </a:cubicBezTo>
                  <a:cubicBezTo>
                    <a:pt x="506993" y="3979"/>
                    <a:pt x="444674" y="-3102"/>
                    <a:pt x="365760" y="16626"/>
                  </a:cubicBezTo>
                  <a:cubicBezTo>
                    <a:pt x="357259" y="18751"/>
                    <a:pt x="349135" y="22167"/>
                    <a:pt x="340822" y="24938"/>
                  </a:cubicBezTo>
                  <a:lnTo>
                    <a:pt x="307571" y="58189"/>
                  </a:lnTo>
                  <a:cubicBezTo>
                    <a:pt x="302029" y="63731"/>
                    <a:pt x="298381" y="72337"/>
                    <a:pt x="290946" y="74815"/>
                  </a:cubicBezTo>
                  <a:lnTo>
                    <a:pt x="266008" y="83128"/>
                  </a:lnTo>
                  <a:cubicBezTo>
                    <a:pt x="260466" y="88670"/>
                    <a:pt x="254278" y="93633"/>
                    <a:pt x="249382" y="99753"/>
                  </a:cubicBezTo>
                  <a:cubicBezTo>
                    <a:pt x="243141" y="107554"/>
                    <a:pt x="240558" y="118450"/>
                    <a:pt x="232757" y="124691"/>
                  </a:cubicBezTo>
                  <a:cubicBezTo>
                    <a:pt x="225914" y="130165"/>
                    <a:pt x="216131" y="130233"/>
                    <a:pt x="207818" y="133004"/>
                  </a:cubicBezTo>
                  <a:cubicBezTo>
                    <a:pt x="205047" y="141317"/>
                    <a:pt x="204014" y="150428"/>
                    <a:pt x="199506" y="157942"/>
                  </a:cubicBezTo>
                  <a:cubicBezTo>
                    <a:pt x="195474" y="164663"/>
                    <a:pt x="187776" y="168448"/>
                    <a:pt x="182880" y="174568"/>
                  </a:cubicBezTo>
                  <a:cubicBezTo>
                    <a:pt x="140939" y="226994"/>
                    <a:pt x="189769" y="175994"/>
                    <a:pt x="149629" y="216131"/>
                  </a:cubicBezTo>
                  <a:cubicBezTo>
                    <a:pt x="146858" y="224444"/>
                    <a:pt x="145825" y="233555"/>
                    <a:pt x="141317" y="241069"/>
                  </a:cubicBezTo>
                  <a:cubicBezTo>
                    <a:pt x="137285" y="247790"/>
                    <a:pt x="129587" y="251575"/>
                    <a:pt x="124691" y="257695"/>
                  </a:cubicBezTo>
                  <a:cubicBezTo>
                    <a:pt x="82750" y="310121"/>
                    <a:pt x="131580" y="259121"/>
                    <a:pt x="91440" y="299258"/>
                  </a:cubicBezTo>
                  <a:lnTo>
                    <a:pt x="74815" y="349135"/>
                  </a:lnTo>
                  <a:cubicBezTo>
                    <a:pt x="72044" y="357448"/>
                    <a:pt x="68627" y="365572"/>
                    <a:pt x="66502" y="374073"/>
                  </a:cubicBezTo>
                  <a:cubicBezTo>
                    <a:pt x="62735" y="389141"/>
                    <a:pt x="48309" y="450455"/>
                    <a:pt x="41564" y="457200"/>
                  </a:cubicBezTo>
                  <a:lnTo>
                    <a:pt x="24938" y="473826"/>
                  </a:lnTo>
                  <a:cubicBezTo>
                    <a:pt x="2983" y="539692"/>
                    <a:pt x="11194" y="506416"/>
                    <a:pt x="0" y="573578"/>
                  </a:cubicBezTo>
                  <a:cubicBezTo>
                    <a:pt x="2771" y="612371"/>
                    <a:pt x="3769" y="651332"/>
                    <a:pt x="8313" y="689957"/>
                  </a:cubicBezTo>
                  <a:cubicBezTo>
                    <a:pt x="9337" y="698659"/>
                    <a:pt x="15658" y="706186"/>
                    <a:pt x="16626" y="714895"/>
                  </a:cubicBezTo>
                  <a:cubicBezTo>
                    <a:pt x="25307" y="793022"/>
                    <a:pt x="15240" y="838200"/>
                    <a:pt x="24938" y="864524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2" name="직선 연결선 41"/>
          <p:cNvCxnSpPr/>
          <p:nvPr/>
        </p:nvCxnSpPr>
        <p:spPr>
          <a:xfrm flipV="1">
            <a:off x="3017669" y="3308592"/>
            <a:ext cx="344733" cy="13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10062231" y="2677028"/>
            <a:ext cx="1505429" cy="1431279"/>
            <a:chOff x="6462560" y="2592773"/>
            <a:chExt cx="2148800" cy="2148800"/>
          </a:xfrm>
        </p:grpSpPr>
        <p:pic>
          <p:nvPicPr>
            <p:cNvPr id="44" name="Picture 4" descr="컴퓨터 마우스 - 무료 과학 기술개 아이콘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2560" y="2592773"/>
              <a:ext cx="2148800" cy="21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자유형 44"/>
            <p:cNvSpPr/>
            <p:nvPr/>
          </p:nvSpPr>
          <p:spPr>
            <a:xfrm>
              <a:off x="6849687" y="2643447"/>
              <a:ext cx="681644" cy="878849"/>
            </a:xfrm>
            <a:custGeom>
              <a:avLst/>
              <a:gdLst>
                <a:gd name="connsiteX0" fmla="*/ 24938 w 681644"/>
                <a:gd name="connsiteY0" fmla="*/ 864524 h 878849"/>
                <a:gd name="connsiteX1" fmla="*/ 74815 w 681644"/>
                <a:gd name="connsiteY1" fmla="*/ 872837 h 878849"/>
                <a:gd name="connsiteX2" fmla="*/ 216131 w 681644"/>
                <a:gd name="connsiteY2" fmla="*/ 864524 h 878849"/>
                <a:gd name="connsiteX3" fmla="*/ 266008 w 681644"/>
                <a:gd name="connsiteY3" fmla="*/ 856211 h 878849"/>
                <a:gd name="connsiteX4" fmla="*/ 324197 w 681644"/>
                <a:gd name="connsiteY4" fmla="*/ 847898 h 878849"/>
                <a:gd name="connsiteX5" fmla="*/ 432262 w 681644"/>
                <a:gd name="connsiteY5" fmla="*/ 856211 h 878849"/>
                <a:gd name="connsiteX6" fmla="*/ 457200 w 681644"/>
                <a:gd name="connsiteY6" fmla="*/ 864524 h 878849"/>
                <a:gd name="connsiteX7" fmla="*/ 648393 w 681644"/>
                <a:gd name="connsiteY7" fmla="*/ 856211 h 878849"/>
                <a:gd name="connsiteX8" fmla="*/ 665018 w 681644"/>
                <a:gd name="connsiteY8" fmla="*/ 831273 h 878849"/>
                <a:gd name="connsiteX9" fmla="*/ 665018 w 681644"/>
                <a:gd name="connsiteY9" fmla="*/ 714895 h 878849"/>
                <a:gd name="connsiteX10" fmla="*/ 631768 w 681644"/>
                <a:gd name="connsiteY10" fmla="*/ 640080 h 878849"/>
                <a:gd name="connsiteX11" fmla="*/ 590204 w 681644"/>
                <a:gd name="connsiteY11" fmla="*/ 581891 h 878849"/>
                <a:gd name="connsiteX12" fmla="*/ 598517 w 681644"/>
                <a:gd name="connsiteY12" fmla="*/ 473826 h 878849"/>
                <a:gd name="connsiteX13" fmla="*/ 606829 w 681644"/>
                <a:gd name="connsiteY13" fmla="*/ 423949 h 878849"/>
                <a:gd name="connsiteX14" fmla="*/ 623455 w 681644"/>
                <a:gd name="connsiteY14" fmla="*/ 282633 h 878849"/>
                <a:gd name="connsiteX15" fmla="*/ 640080 w 681644"/>
                <a:gd name="connsiteY15" fmla="*/ 257695 h 878849"/>
                <a:gd name="connsiteX16" fmla="*/ 656706 w 681644"/>
                <a:gd name="connsiteY16" fmla="*/ 241069 h 878849"/>
                <a:gd name="connsiteX17" fmla="*/ 673331 w 681644"/>
                <a:gd name="connsiteY17" fmla="*/ 191193 h 878849"/>
                <a:gd name="connsiteX18" fmla="*/ 681644 w 681644"/>
                <a:gd name="connsiteY18" fmla="*/ 166255 h 878849"/>
                <a:gd name="connsiteX19" fmla="*/ 665018 w 681644"/>
                <a:gd name="connsiteY19" fmla="*/ 74815 h 878849"/>
                <a:gd name="connsiteX20" fmla="*/ 648393 w 681644"/>
                <a:gd name="connsiteY20" fmla="*/ 24938 h 878849"/>
                <a:gd name="connsiteX21" fmla="*/ 598517 w 681644"/>
                <a:gd name="connsiteY21" fmla="*/ 0 h 878849"/>
                <a:gd name="connsiteX22" fmla="*/ 365760 w 681644"/>
                <a:gd name="connsiteY22" fmla="*/ 16626 h 878849"/>
                <a:gd name="connsiteX23" fmla="*/ 340822 w 681644"/>
                <a:gd name="connsiteY23" fmla="*/ 24938 h 878849"/>
                <a:gd name="connsiteX24" fmla="*/ 307571 w 681644"/>
                <a:gd name="connsiteY24" fmla="*/ 58189 h 878849"/>
                <a:gd name="connsiteX25" fmla="*/ 290946 w 681644"/>
                <a:gd name="connsiteY25" fmla="*/ 74815 h 878849"/>
                <a:gd name="connsiteX26" fmla="*/ 266008 w 681644"/>
                <a:gd name="connsiteY26" fmla="*/ 83128 h 878849"/>
                <a:gd name="connsiteX27" fmla="*/ 249382 w 681644"/>
                <a:gd name="connsiteY27" fmla="*/ 99753 h 878849"/>
                <a:gd name="connsiteX28" fmla="*/ 232757 w 681644"/>
                <a:gd name="connsiteY28" fmla="*/ 124691 h 878849"/>
                <a:gd name="connsiteX29" fmla="*/ 207818 w 681644"/>
                <a:gd name="connsiteY29" fmla="*/ 133004 h 878849"/>
                <a:gd name="connsiteX30" fmla="*/ 199506 w 681644"/>
                <a:gd name="connsiteY30" fmla="*/ 157942 h 878849"/>
                <a:gd name="connsiteX31" fmla="*/ 182880 w 681644"/>
                <a:gd name="connsiteY31" fmla="*/ 174568 h 878849"/>
                <a:gd name="connsiteX32" fmla="*/ 149629 w 681644"/>
                <a:gd name="connsiteY32" fmla="*/ 216131 h 878849"/>
                <a:gd name="connsiteX33" fmla="*/ 141317 w 681644"/>
                <a:gd name="connsiteY33" fmla="*/ 241069 h 878849"/>
                <a:gd name="connsiteX34" fmla="*/ 124691 w 681644"/>
                <a:gd name="connsiteY34" fmla="*/ 257695 h 878849"/>
                <a:gd name="connsiteX35" fmla="*/ 91440 w 681644"/>
                <a:gd name="connsiteY35" fmla="*/ 299258 h 878849"/>
                <a:gd name="connsiteX36" fmla="*/ 74815 w 681644"/>
                <a:gd name="connsiteY36" fmla="*/ 349135 h 878849"/>
                <a:gd name="connsiteX37" fmla="*/ 66502 w 681644"/>
                <a:gd name="connsiteY37" fmla="*/ 374073 h 878849"/>
                <a:gd name="connsiteX38" fmla="*/ 41564 w 681644"/>
                <a:gd name="connsiteY38" fmla="*/ 457200 h 878849"/>
                <a:gd name="connsiteX39" fmla="*/ 24938 w 681644"/>
                <a:gd name="connsiteY39" fmla="*/ 473826 h 878849"/>
                <a:gd name="connsiteX40" fmla="*/ 0 w 681644"/>
                <a:gd name="connsiteY40" fmla="*/ 573578 h 878849"/>
                <a:gd name="connsiteX41" fmla="*/ 8313 w 681644"/>
                <a:gd name="connsiteY41" fmla="*/ 689957 h 878849"/>
                <a:gd name="connsiteX42" fmla="*/ 16626 w 681644"/>
                <a:gd name="connsiteY42" fmla="*/ 714895 h 878849"/>
                <a:gd name="connsiteX43" fmla="*/ 24938 w 681644"/>
                <a:gd name="connsiteY43" fmla="*/ 864524 h 87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81644" h="878849">
                  <a:moveTo>
                    <a:pt x="24938" y="864524"/>
                  </a:moveTo>
                  <a:cubicBezTo>
                    <a:pt x="34636" y="890848"/>
                    <a:pt x="57960" y="872837"/>
                    <a:pt x="74815" y="872837"/>
                  </a:cubicBezTo>
                  <a:cubicBezTo>
                    <a:pt x="122002" y="872837"/>
                    <a:pt x="169122" y="868612"/>
                    <a:pt x="216131" y="864524"/>
                  </a:cubicBezTo>
                  <a:cubicBezTo>
                    <a:pt x="232923" y="863064"/>
                    <a:pt x="249349" y="858774"/>
                    <a:pt x="266008" y="856211"/>
                  </a:cubicBezTo>
                  <a:cubicBezTo>
                    <a:pt x="285373" y="853232"/>
                    <a:pt x="304801" y="850669"/>
                    <a:pt x="324197" y="847898"/>
                  </a:cubicBezTo>
                  <a:cubicBezTo>
                    <a:pt x="360219" y="850669"/>
                    <a:pt x="396413" y="851730"/>
                    <a:pt x="432262" y="856211"/>
                  </a:cubicBezTo>
                  <a:cubicBezTo>
                    <a:pt x="440957" y="857298"/>
                    <a:pt x="448438" y="864524"/>
                    <a:pt x="457200" y="864524"/>
                  </a:cubicBezTo>
                  <a:cubicBezTo>
                    <a:pt x="520991" y="864524"/>
                    <a:pt x="584662" y="858982"/>
                    <a:pt x="648393" y="856211"/>
                  </a:cubicBezTo>
                  <a:cubicBezTo>
                    <a:pt x="653935" y="847898"/>
                    <a:pt x="660550" y="840209"/>
                    <a:pt x="665018" y="831273"/>
                  </a:cubicBezTo>
                  <a:cubicBezTo>
                    <a:pt x="684234" y="792841"/>
                    <a:pt x="669848" y="760779"/>
                    <a:pt x="665018" y="714895"/>
                  </a:cubicBezTo>
                  <a:cubicBezTo>
                    <a:pt x="657157" y="640211"/>
                    <a:pt x="677296" y="655257"/>
                    <a:pt x="631768" y="640080"/>
                  </a:cubicBezTo>
                  <a:cubicBezTo>
                    <a:pt x="592321" y="600633"/>
                    <a:pt x="603474" y="621699"/>
                    <a:pt x="590204" y="581891"/>
                  </a:cubicBezTo>
                  <a:cubicBezTo>
                    <a:pt x="592975" y="545869"/>
                    <a:pt x="594735" y="509756"/>
                    <a:pt x="598517" y="473826"/>
                  </a:cubicBezTo>
                  <a:cubicBezTo>
                    <a:pt x="600281" y="457064"/>
                    <a:pt x="605152" y="440720"/>
                    <a:pt x="606829" y="423949"/>
                  </a:cubicBezTo>
                  <a:cubicBezTo>
                    <a:pt x="608800" y="404239"/>
                    <a:pt x="604413" y="320718"/>
                    <a:pt x="623455" y="282633"/>
                  </a:cubicBezTo>
                  <a:cubicBezTo>
                    <a:pt x="627923" y="273697"/>
                    <a:pt x="633839" y="265496"/>
                    <a:pt x="640080" y="257695"/>
                  </a:cubicBezTo>
                  <a:cubicBezTo>
                    <a:pt x="644976" y="251575"/>
                    <a:pt x="651164" y="246611"/>
                    <a:pt x="656706" y="241069"/>
                  </a:cubicBezTo>
                  <a:lnTo>
                    <a:pt x="673331" y="191193"/>
                  </a:lnTo>
                  <a:lnTo>
                    <a:pt x="681644" y="166255"/>
                  </a:lnTo>
                  <a:cubicBezTo>
                    <a:pt x="675788" y="125267"/>
                    <a:pt x="675708" y="110449"/>
                    <a:pt x="665018" y="74815"/>
                  </a:cubicBezTo>
                  <a:cubicBezTo>
                    <a:pt x="659982" y="58029"/>
                    <a:pt x="662975" y="34659"/>
                    <a:pt x="648393" y="24938"/>
                  </a:cubicBezTo>
                  <a:cubicBezTo>
                    <a:pt x="616164" y="3453"/>
                    <a:pt x="632933" y="11472"/>
                    <a:pt x="598517" y="0"/>
                  </a:cubicBezTo>
                  <a:cubicBezTo>
                    <a:pt x="506993" y="3979"/>
                    <a:pt x="444674" y="-3102"/>
                    <a:pt x="365760" y="16626"/>
                  </a:cubicBezTo>
                  <a:cubicBezTo>
                    <a:pt x="357259" y="18751"/>
                    <a:pt x="349135" y="22167"/>
                    <a:pt x="340822" y="24938"/>
                  </a:cubicBezTo>
                  <a:lnTo>
                    <a:pt x="307571" y="58189"/>
                  </a:lnTo>
                  <a:cubicBezTo>
                    <a:pt x="302029" y="63731"/>
                    <a:pt x="298381" y="72337"/>
                    <a:pt x="290946" y="74815"/>
                  </a:cubicBezTo>
                  <a:lnTo>
                    <a:pt x="266008" y="83128"/>
                  </a:lnTo>
                  <a:cubicBezTo>
                    <a:pt x="260466" y="88670"/>
                    <a:pt x="254278" y="93633"/>
                    <a:pt x="249382" y="99753"/>
                  </a:cubicBezTo>
                  <a:cubicBezTo>
                    <a:pt x="243141" y="107554"/>
                    <a:pt x="240558" y="118450"/>
                    <a:pt x="232757" y="124691"/>
                  </a:cubicBezTo>
                  <a:cubicBezTo>
                    <a:pt x="225914" y="130165"/>
                    <a:pt x="216131" y="130233"/>
                    <a:pt x="207818" y="133004"/>
                  </a:cubicBezTo>
                  <a:cubicBezTo>
                    <a:pt x="205047" y="141317"/>
                    <a:pt x="204014" y="150428"/>
                    <a:pt x="199506" y="157942"/>
                  </a:cubicBezTo>
                  <a:cubicBezTo>
                    <a:pt x="195474" y="164663"/>
                    <a:pt x="187776" y="168448"/>
                    <a:pt x="182880" y="174568"/>
                  </a:cubicBezTo>
                  <a:cubicBezTo>
                    <a:pt x="140939" y="226994"/>
                    <a:pt x="189769" y="175994"/>
                    <a:pt x="149629" y="216131"/>
                  </a:cubicBezTo>
                  <a:cubicBezTo>
                    <a:pt x="146858" y="224444"/>
                    <a:pt x="145825" y="233555"/>
                    <a:pt x="141317" y="241069"/>
                  </a:cubicBezTo>
                  <a:cubicBezTo>
                    <a:pt x="137285" y="247790"/>
                    <a:pt x="129587" y="251575"/>
                    <a:pt x="124691" y="257695"/>
                  </a:cubicBezTo>
                  <a:cubicBezTo>
                    <a:pt x="82750" y="310121"/>
                    <a:pt x="131580" y="259121"/>
                    <a:pt x="91440" y="299258"/>
                  </a:cubicBezTo>
                  <a:lnTo>
                    <a:pt x="74815" y="349135"/>
                  </a:lnTo>
                  <a:cubicBezTo>
                    <a:pt x="72044" y="357448"/>
                    <a:pt x="68627" y="365572"/>
                    <a:pt x="66502" y="374073"/>
                  </a:cubicBezTo>
                  <a:cubicBezTo>
                    <a:pt x="62735" y="389141"/>
                    <a:pt x="48309" y="450455"/>
                    <a:pt x="41564" y="457200"/>
                  </a:cubicBezTo>
                  <a:lnTo>
                    <a:pt x="24938" y="473826"/>
                  </a:lnTo>
                  <a:cubicBezTo>
                    <a:pt x="2983" y="539692"/>
                    <a:pt x="11194" y="506416"/>
                    <a:pt x="0" y="573578"/>
                  </a:cubicBezTo>
                  <a:cubicBezTo>
                    <a:pt x="2771" y="612371"/>
                    <a:pt x="3769" y="651332"/>
                    <a:pt x="8313" y="689957"/>
                  </a:cubicBezTo>
                  <a:cubicBezTo>
                    <a:pt x="9337" y="698659"/>
                    <a:pt x="15658" y="706186"/>
                    <a:pt x="16626" y="714895"/>
                  </a:cubicBezTo>
                  <a:cubicBezTo>
                    <a:pt x="25307" y="793022"/>
                    <a:pt x="15240" y="838200"/>
                    <a:pt x="24938" y="864524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6" name="직선 연결선 45"/>
          <p:cNvCxnSpPr/>
          <p:nvPr/>
        </p:nvCxnSpPr>
        <p:spPr>
          <a:xfrm>
            <a:off x="10355592" y="3302347"/>
            <a:ext cx="455410" cy="60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85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551384" y="620688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KoPub돋움체 Bold" pitchFamily="18" charset="-127"/>
                <a:ea typeface="KoPub돋움체 Bold" pitchFamily="18" charset="-127"/>
              </a:rPr>
              <a:t>09</a:t>
            </a:r>
            <a:endParaRPr lang="ko-KR" altLang="en-US" sz="2400" dirty="0">
              <a:solidFill>
                <a:prstClr val="white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4395" y="2435313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단축키 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Ctrl </a:t>
            </a:r>
            <a:r>
              <a:rPr lang="en-US" altLang="ko-KR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+ R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17366" y="4953323"/>
            <a:ext cx="954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미니게임 </a:t>
            </a:r>
            <a:r>
              <a:rPr lang="ko-KR" altLang="en-US" dirty="0" err="1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선자르기를</a:t>
            </a:r>
            <a:r>
              <a:rPr lang="ko-KR" altLang="en-US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플레이 할 때 </a:t>
            </a:r>
            <a:r>
              <a:rPr lang="ko-KR" altLang="en-US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포토샵에서 표시자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눈금자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보이고 숨길 수 있는 </a:t>
            </a:r>
            <a:r>
              <a:rPr lang="ko-KR" altLang="en-US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단축키입니다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8" name="사각형: 둥근 모서리 6">
            <a:extLst>
              <a:ext uri="{FF2B5EF4-FFF2-40B4-BE49-F238E27FC236}">
                <a16:creationId xmlns:a16="http://schemas.microsoft.com/office/drawing/2014/main" id="{724D3CDD-3FF0-8232-119D-0A2040D99CE3}"/>
              </a:ext>
            </a:extLst>
          </p:cNvPr>
          <p:cNvSpPr/>
          <p:nvPr/>
        </p:nvSpPr>
        <p:spPr>
          <a:xfrm>
            <a:off x="1015069" y="2982819"/>
            <a:ext cx="906011" cy="822118"/>
          </a:xfrm>
          <a:prstGeom prst="roundRect">
            <a:avLst>
              <a:gd name="adj" fmla="val 12033"/>
            </a:avLst>
          </a:prstGeom>
          <a:solidFill>
            <a:schemeClr val="bg1">
              <a:lumMod val="75000"/>
            </a:schemeClr>
          </a:solidFill>
          <a:ln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7">
            <a:extLst>
              <a:ext uri="{FF2B5EF4-FFF2-40B4-BE49-F238E27FC236}">
                <a16:creationId xmlns:a16="http://schemas.microsoft.com/office/drawing/2014/main" id="{BCB23340-25B2-A819-E56A-B00BEC37E382}"/>
              </a:ext>
            </a:extLst>
          </p:cNvPr>
          <p:cNvSpPr/>
          <p:nvPr/>
        </p:nvSpPr>
        <p:spPr>
          <a:xfrm>
            <a:off x="1056118" y="2990072"/>
            <a:ext cx="820854" cy="709424"/>
          </a:xfrm>
          <a:prstGeom prst="roundRect">
            <a:avLst>
              <a:gd name="adj" fmla="val 7635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D2CE79-14E7-78C8-CD12-655EED93115C}"/>
              </a:ext>
            </a:extLst>
          </p:cNvPr>
          <p:cNvSpPr txBox="1"/>
          <p:nvPr/>
        </p:nvSpPr>
        <p:spPr>
          <a:xfrm>
            <a:off x="919046" y="3818826"/>
            <a:ext cx="109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컨트롤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549FDF3-C458-4DFC-4E30-6AA99B3D0356}"/>
              </a:ext>
            </a:extLst>
          </p:cNvPr>
          <p:cNvCxnSpPr>
            <a:cxnSpLocks/>
          </p:cNvCxnSpPr>
          <p:nvPr/>
        </p:nvCxnSpPr>
        <p:spPr>
          <a:xfrm>
            <a:off x="1056118" y="4119731"/>
            <a:ext cx="82085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58F2165-0A52-EB07-7C6C-5537CE499595}"/>
              </a:ext>
            </a:extLst>
          </p:cNvPr>
          <p:cNvSpPr txBox="1"/>
          <p:nvPr/>
        </p:nvSpPr>
        <p:spPr>
          <a:xfrm>
            <a:off x="1033459" y="2987969"/>
            <a:ext cx="59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Ctrl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4" name="더하기 기호 9">
            <a:extLst>
              <a:ext uri="{FF2B5EF4-FFF2-40B4-BE49-F238E27FC236}">
                <a16:creationId xmlns:a16="http://schemas.microsoft.com/office/drawing/2014/main" id="{A22AB2BE-441D-40C0-DDAD-0AC5B927DEAD}"/>
              </a:ext>
            </a:extLst>
          </p:cNvPr>
          <p:cNvSpPr/>
          <p:nvPr/>
        </p:nvSpPr>
        <p:spPr>
          <a:xfrm>
            <a:off x="2062761" y="3150597"/>
            <a:ext cx="545285" cy="528029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10">
            <a:extLst>
              <a:ext uri="{FF2B5EF4-FFF2-40B4-BE49-F238E27FC236}">
                <a16:creationId xmlns:a16="http://schemas.microsoft.com/office/drawing/2014/main" id="{52CE99D1-C517-133E-444C-ED91221287DB}"/>
              </a:ext>
            </a:extLst>
          </p:cNvPr>
          <p:cNvSpPr/>
          <p:nvPr/>
        </p:nvSpPr>
        <p:spPr>
          <a:xfrm>
            <a:off x="2885071" y="2983093"/>
            <a:ext cx="906011" cy="822118"/>
          </a:xfrm>
          <a:prstGeom prst="roundRect">
            <a:avLst>
              <a:gd name="adj" fmla="val 12033"/>
            </a:avLst>
          </a:prstGeom>
          <a:solidFill>
            <a:schemeClr val="bg1">
              <a:lumMod val="75000"/>
            </a:schemeClr>
          </a:solidFill>
          <a:ln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11">
            <a:extLst>
              <a:ext uri="{FF2B5EF4-FFF2-40B4-BE49-F238E27FC236}">
                <a16:creationId xmlns:a16="http://schemas.microsoft.com/office/drawing/2014/main" id="{1DB92DD6-DB65-060A-54E9-A877034D5897}"/>
              </a:ext>
            </a:extLst>
          </p:cNvPr>
          <p:cNvSpPr/>
          <p:nvPr/>
        </p:nvSpPr>
        <p:spPr>
          <a:xfrm>
            <a:off x="2927648" y="2990346"/>
            <a:ext cx="820854" cy="709424"/>
          </a:xfrm>
          <a:prstGeom prst="roundRect">
            <a:avLst>
              <a:gd name="adj" fmla="val 7635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EC35D3-ECFD-371A-31C7-2EC9238F477D}"/>
              </a:ext>
            </a:extLst>
          </p:cNvPr>
          <p:cNvSpPr txBox="1"/>
          <p:nvPr/>
        </p:nvSpPr>
        <p:spPr>
          <a:xfrm>
            <a:off x="2790576" y="3819100"/>
            <a:ext cx="109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</a:t>
            </a:r>
            <a:endParaRPr lang="ko-KR" altLang="en-US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7FDE6BB-1227-0ECB-AFE1-048B0B806CF1}"/>
              </a:ext>
            </a:extLst>
          </p:cNvPr>
          <p:cNvCxnSpPr>
            <a:cxnSpLocks/>
          </p:cNvCxnSpPr>
          <p:nvPr/>
        </p:nvCxnSpPr>
        <p:spPr>
          <a:xfrm>
            <a:off x="3144675" y="4128394"/>
            <a:ext cx="38680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67408" y="836712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itchFamily="18" charset="-127"/>
                <a:ea typeface="KoPub돋움체 Bold"/>
              </a:rPr>
              <a:t>퍼즐게임 단축키 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itchFamily="18" charset="-127"/>
                <a:ea typeface="KoPub돋움체 Bold"/>
              </a:rPr>
              <a:t>–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itchFamily="18" charset="-127"/>
                <a:ea typeface="KoPub돋움체 Bold"/>
              </a:rPr>
              <a:t>표시자 보이기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itchFamily="18" charset="-127"/>
                <a:ea typeface="KoPub돋움체 Bold"/>
              </a:rPr>
              <a:t>/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itchFamily="18" charset="-127"/>
                <a:ea typeface="KoPub돋움체 Bold"/>
              </a:rPr>
              <a:t>숨기기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KoPub돋움체 Bold" pitchFamily="18" charset="-127"/>
              <a:ea typeface="KoPub돋움체 Bold"/>
            </a:endParaRPr>
          </a:p>
        </p:txBody>
      </p:sp>
      <p:pic>
        <p:nvPicPr>
          <p:cNvPr id="31" name="Picture 2" descr="키보드 자판 타자기 - Pixabay의 무료 벡터 그래픽">
            <a:extLst>
              <a:ext uri="{FF2B5EF4-FFF2-40B4-BE49-F238E27FC236}">
                <a16:creationId xmlns:a16="http://schemas.microsoft.com/office/drawing/2014/main" id="{2D5BE419-7708-EBF6-B501-16D52EA60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766" y="2072611"/>
            <a:ext cx="5285067" cy="264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A845BD1-2428-44BD-2FE4-18D7679EA996}"/>
              </a:ext>
            </a:extLst>
          </p:cNvPr>
          <p:cNvSpPr txBox="1"/>
          <p:nvPr/>
        </p:nvSpPr>
        <p:spPr>
          <a:xfrm>
            <a:off x="2927648" y="3000743"/>
            <a:ext cx="13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6749D3-5175-E570-4875-831222D87DF4}"/>
              </a:ext>
            </a:extLst>
          </p:cNvPr>
          <p:cNvSpPr txBox="1"/>
          <p:nvPr/>
        </p:nvSpPr>
        <p:spPr>
          <a:xfrm>
            <a:off x="3363875" y="3357092"/>
            <a:ext cx="863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ㄱ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9F74722-83BC-083F-03D8-0286961E57D7}"/>
              </a:ext>
            </a:extLst>
          </p:cNvPr>
          <p:cNvCxnSpPr>
            <a:cxnSpLocks/>
          </p:cNvCxnSpPr>
          <p:nvPr/>
        </p:nvCxnSpPr>
        <p:spPr>
          <a:xfrm>
            <a:off x="4084832" y="3370075"/>
            <a:ext cx="78197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75;p16"/>
          <p:cNvSpPr/>
          <p:nvPr/>
        </p:nvSpPr>
        <p:spPr>
          <a:xfrm>
            <a:off x="7268359" y="3172635"/>
            <a:ext cx="267801" cy="211797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Pub돋움체 Bold" panose="02030600000101010101" pitchFamily="18" charset="-127"/>
              <a:ea typeface="KoPub돋움체 Bold" panose="02030600000101010101" pitchFamily="18" charset="-127"/>
              <a:cs typeface="Malgun Gothic"/>
              <a:sym typeface="Malgun Gothic"/>
            </a:endParaRPr>
          </a:p>
        </p:txBody>
      </p:sp>
      <p:sp>
        <p:nvSpPr>
          <p:cNvPr id="37" name="Google Shape;75;p16"/>
          <p:cNvSpPr/>
          <p:nvPr/>
        </p:nvSpPr>
        <p:spPr>
          <a:xfrm>
            <a:off x="6255347" y="3830272"/>
            <a:ext cx="361733" cy="211797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Pub돋움체 Bold" panose="02030600000101010101" pitchFamily="18" charset="-127"/>
              <a:ea typeface="KoPub돋움체 Bold" panose="02030600000101010101" pitchFamily="18" charset="-127"/>
              <a:cs typeface="Malgun Gothic"/>
              <a:sym typeface="Malgun Gothic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39788" y="3132268"/>
            <a:ext cx="117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표시자 보이기</a:t>
            </a:r>
            <a:r>
              <a:rPr lang="en-US" altLang="ko-KR" sz="14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sz="14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숨기기</a:t>
            </a:r>
            <a:endParaRPr lang="ko-KR" altLang="en-US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977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762</Words>
  <Application>Microsoft Office PowerPoint</Application>
  <PresentationFormat>와이드스크린</PresentationFormat>
  <Paragraphs>213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KoPub돋움체 Bold</vt:lpstr>
      <vt:lpstr>맑은 고딕</vt:lpstr>
      <vt:lpstr>맑은 고딕</vt:lpstr>
      <vt:lpstr>Arial</vt:lpstr>
      <vt:lpstr>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User</cp:lastModifiedBy>
  <cp:revision>155</cp:revision>
  <dcterms:created xsi:type="dcterms:W3CDTF">2016-11-03T20:47:04Z</dcterms:created>
  <dcterms:modified xsi:type="dcterms:W3CDTF">2022-11-30T16:11:14Z</dcterms:modified>
</cp:coreProperties>
</file>