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yXP9pd956uMeCLNx4Ki6g+06H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3d06f60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93d06f60b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3.jpg"/><Relationship Id="rId5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11.png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11.png"/><Relationship Id="rId7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√ 水色 無地" id="85" name="Google Shape;85;p1"/>
          <p:cNvPicPr preferRelativeResize="0"/>
          <p:nvPr/>
        </p:nvPicPr>
        <p:blipFill rotWithShape="1">
          <a:blip r:embed="rId3">
            <a:alphaModFix/>
          </a:blip>
          <a:srcRect b="41655" l="0" r="0" t="23884"/>
          <a:stretch/>
        </p:blipFill>
        <p:spPr>
          <a:xfrm>
            <a:off x="-1" y="10"/>
            <a:ext cx="12192001" cy="4201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1"/>
          <p:cNvGrpSpPr/>
          <p:nvPr/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>
          <p:nvSpPr>
            <p:cNvPr id="87" name="Google Shape;87;p1"/>
            <p:cNvSpPr/>
            <p:nvPr/>
          </p:nvSpPr>
          <p:spPr>
            <a:xfrm>
              <a:off x="-305" y="3676854"/>
              <a:ext cx="9182100" cy="1019102"/>
            </a:xfrm>
            <a:custGeom>
              <a:rect b="b" l="l" r="r" t="t"/>
              <a:pathLst>
                <a:path extrusionOk="0" h="1019102" w="9182100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-305" y="3144820"/>
              <a:ext cx="9182100" cy="932744"/>
            </a:xfrm>
            <a:custGeom>
              <a:rect b="b" l="l" r="r" t="t"/>
              <a:pathLst>
                <a:path extrusionOk="0" h="932744" w="9182100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-305" y="3580789"/>
              <a:ext cx="9182100" cy="544245"/>
            </a:xfrm>
            <a:custGeom>
              <a:rect b="b" l="l" r="r" t="t"/>
              <a:pathLst>
                <a:path extrusionOk="0" h="544245" w="9182100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-305" y="3324550"/>
              <a:ext cx="9182100" cy="765639"/>
            </a:xfrm>
            <a:custGeom>
              <a:rect b="b" l="l" r="r" t="t"/>
              <a:pathLst>
                <a:path extrusionOk="0" h="765639" w="9182100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1" name="Google Shape;91;p1"/>
          <p:cNvSpPr txBox="1"/>
          <p:nvPr>
            <p:ph type="ctrTitle"/>
          </p:nvPr>
        </p:nvSpPr>
        <p:spPr>
          <a:xfrm>
            <a:off x="804672" y="4298601"/>
            <a:ext cx="10592174" cy="752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ko-KR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리듬 게임 컨셉 기획서</a:t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804672" y="5051501"/>
            <a:ext cx="9416898" cy="1676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-"/>
            </a:pPr>
            <a:r>
              <a:rPr lang="ko-K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게임 개요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-"/>
            </a:pPr>
            <a:r>
              <a:rPr lang="ko-K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게임 방식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-"/>
            </a:pPr>
            <a:r>
              <a:rPr lang="ko-K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게임 화면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부당해고에 해당하는 사유는 뭘까? : 네이버 블로그" id="206" name="Google Shape;20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6569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9"/>
          <p:cNvSpPr/>
          <p:nvPr/>
        </p:nvSpPr>
        <p:spPr>
          <a:xfrm>
            <a:off x="-3" y="0"/>
            <a:ext cx="12192001" cy="6858000"/>
          </a:xfrm>
          <a:prstGeom prst="rect">
            <a:avLst/>
          </a:prstGeom>
          <a:solidFill>
            <a:schemeClr val="dk1">
              <a:alpha val="4862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8" name="Google Shape;208;p9"/>
          <p:cNvPicPr preferRelativeResize="0"/>
          <p:nvPr/>
        </p:nvPicPr>
        <p:blipFill rotWithShape="1">
          <a:blip r:embed="rId4">
            <a:alphaModFix amt="70000"/>
          </a:blip>
          <a:srcRect b="18480" l="23275" r="14769" t="7682"/>
          <a:stretch/>
        </p:blipFill>
        <p:spPr>
          <a:xfrm>
            <a:off x="1744802" y="0"/>
            <a:ext cx="2297217" cy="265282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9"/>
          <p:cNvSpPr/>
          <p:nvPr/>
        </p:nvSpPr>
        <p:spPr>
          <a:xfrm>
            <a:off x="3713777" y="566703"/>
            <a:ext cx="476444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400">
                <a:solidFill>
                  <a:srgbClr val="FF0000"/>
                </a:solidFill>
                <a:latin typeface="Gungsuh"/>
                <a:ea typeface="Gungsuh"/>
                <a:cs typeface="Gungsuh"/>
                <a:sym typeface="Gungsuh"/>
              </a:rPr>
              <a:t>자네는 해고야.</a:t>
            </a:r>
            <a:endParaRPr b="1" sz="5400" cap="none">
              <a:solidFill>
                <a:srgbClr val="FF0000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descr="남성 사무직 근로자 단색으로 채워진" id="210" name="Google Shape;21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1158" y="1754372"/>
            <a:ext cx="5560828" cy="556082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9"/>
          <p:cNvSpPr/>
          <p:nvPr/>
        </p:nvSpPr>
        <p:spPr>
          <a:xfrm rot="-2723021">
            <a:off x="6258376" y="4063182"/>
            <a:ext cx="382153" cy="394266"/>
          </a:xfrm>
          <a:prstGeom prst="teardrop">
            <a:avLst>
              <a:gd fmla="val 2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9"/>
          <p:cNvSpPr txBox="1"/>
          <p:nvPr/>
        </p:nvSpPr>
        <p:spPr>
          <a:xfrm>
            <a:off x="10410217" y="6117104"/>
            <a:ext cx="15204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게임 오버 씬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(제한시간)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9"/>
          <p:cNvSpPr txBox="1"/>
          <p:nvPr/>
        </p:nvSpPr>
        <p:spPr>
          <a:xfrm>
            <a:off x="6986806" y="3693456"/>
            <a:ext cx="12335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ㅠㅠ</a:t>
            </a:r>
            <a:endParaRPr sz="2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0"/>
          <p:cNvPicPr preferRelativeResize="0"/>
          <p:nvPr/>
        </p:nvPicPr>
        <p:blipFill rotWithShape="1">
          <a:blip r:embed="rId3">
            <a:alphaModFix/>
          </a:blip>
          <a:srcRect b="0" l="2105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치파일로 블루스크린 만들기" id="219" name="Google Shape;219;p10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3583346" y="2555147"/>
            <a:ext cx="2127837" cy="212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0"/>
          <p:cNvPicPr preferRelativeResize="0"/>
          <p:nvPr/>
        </p:nvPicPr>
        <p:blipFill rotWithShape="1">
          <a:blip r:embed="rId5">
            <a:alphaModFix amt="70000"/>
          </a:blip>
          <a:srcRect b="0" l="0" r="0" t="0"/>
          <a:stretch/>
        </p:blipFill>
        <p:spPr>
          <a:xfrm>
            <a:off x="642475" y="2127837"/>
            <a:ext cx="2662307" cy="443889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0"/>
          <p:cNvSpPr/>
          <p:nvPr/>
        </p:nvSpPr>
        <p:spPr>
          <a:xfrm>
            <a:off x="809354" y="428826"/>
            <a:ext cx="454643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0">
                <a:solidFill>
                  <a:srgbClr val="FF0000"/>
                </a:solidFill>
                <a:latin typeface="Gungsuh"/>
                <a:ea typeface="Gungsuh"/>
                <a:cs typeface="Gungsuh"/>
                <a:sym typeface="Gungsuh"/>
              </a:rPr>
              <a:t>게임 오버</a:t>
            </a:r>
            <a:endParaRPr b="1" sz="8000" cap="none">
              <a:solidFill>
                <a:srgbClr val="FF0000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10410217" y="6117104"/>
            <a:ext cx="15204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게임 오버 씬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(HP -3)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10"/>
          <p:cNvSpPr txBox="1"/>
          <p:nvPr/>
        </p:nvSpPr>
        <p:spPr>
          <a:xfrm>
            <a:off x="9699499" y="3597306"/>
            <a:ext cx="17545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ㅇㄴ …</a:t>
            </a:r>
            <a:endParaRPr sz="2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√ 水色 無地" id="97" name="Google Shape;97;p2"/>
          <p:cNvPicPr preferRelativeResize="0"/>
          <p:nvPr/>
        </p:nvPicPr>
        <p:blipFill rotWithShape="1">
          <a:blip r:embed="rId3">
            <a:alphaModFix/>
          </a:blip>
          <a:srcRect b="11097" l="9091" r="-3" t="1312"/>
          <a:stretch/>
        </p:blipFill>
        <p:spPr>
          <a:xfrm>
            <a:off x="20" y="1302606"/>
            <a:ext cx="4413566" cy="4252313"/>
          </a:xfrm>
          <a:custGeom>
            <a:rect b="b" l="l" r="r" t="t"/>
            <a:pathLst>
              <a:path extrusionOk="0" h="4252313" w="4413586">
                <a:moveTo>
                  <a:pt x="0" y="0"/>
                </a:moveTo>
                <a:lnTo>
                  <a:pt x="2062856" y="0"/>
                </a:lnTo>
                <a:lnTo>
                  <a:pt x="2063084" y="493"/>
                </a:lnTo>
                <a:lnTo>
                  <a:pt x="2450944" y="493"/>
                </a:lnTo>
                <a:lnTo>
                  <a:pt x="4413586" y="4252313"/>
                </a:lnTo>
                <a:lnTo>
                  <a:pt x="388087" y="4252313"/>
                </a:lnTo>
                <a:lnTo>
                  <a:pt x="388087" y="4251820"/>
                </a:lnTo>
                <a:lnTo>
                  <a:pt x="0" y="425182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8" name="Google Shape;98;p2"/>
          <p:cNvSpPr/>
          <p:nvPr/>
        </p:nvSpPr>
        <p:spPr>
          <a:xfrm flipH="1">
            <a:off x="2965697" y="1303083"/>
            <a:ext cx="9226303" cy="4251821"/>
          </a:xfrm>
          <a:custGeom>
            <a:rect b="b" l="l" r="r" t="t"/>
            <a:pathLst>
              <a:path extrusionOk="0" h="4251821" w="9226303">
                <a:moveTo>
                  <a:pt x="0" y="0"/>
                </a:moveTo>
                <a:lnTo>
                  <a:pt x="9226303" y="0"/>
                </a:lnTo>
                <a:lnTo>
                  <a:pt x="7263661" y="4251821"/>
                </a:lnTo>
                <a:lnTo>
                  <a:pt x="0" y="425182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 txBox="1"/>
          <p:nvPr>
            <p:ph idx="1" type="subTitle"/>
          </p:nvPr>
        </p:nvSpPr>
        <p:spPr>
          <a:xfrm>
            <a:off x="5287825" y="2964307"/>
            <a:ext cx="6029936" cy="2348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ko-K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게임 개요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ko-K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게임 방식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ko-K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게임 화면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00" name="Google Shape;100;p2"/>
          <p:cNvSpPr txBox="1"/>
          <p:nvPr>
            <p:ph type="ctrTitle"/>
          </p:nvPr>
        </p:nvSpPr>
        <p:spPr>
          <a:xfrm>
            <a:off x="4978590" y="1602049"/>
            <a:ext cx="2400674" cy="10275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ko-KR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234892" y="1479069"/>
            <a:ext cx="7022284" cy="752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[ 장르 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latin typeface="Arial"/>
                <a:ea typeface="Arial"/>
                <a:cs typeface="Arial"/>
                <a:sym typeface="Arial"/>
              </a:rPr>
              <a:t>리듬</a:t>
            </a:r>
            <a:endParaRPr sz="1800"/>
          </a:p>
        </p:txBody>
      </p:sp>
      <p:pic>
        <p:nvPicPr>
          <p:cNvPr descr="√ 水色 無地" id="106" name="Google Shape;106;p3"/>
          <p:cNvPicPr preferRelativeResize="0"/>
          <p:nvPr/>
        </p:nvPicPr>
        <p:blipFill rotWithShape="1">
          <a:blip r:embed="rId3">
            <a:alphaModFix/>
          </a:blip>
          <a:srcRect b="41655" l="0" r="0" t="23884"/>
          <a:stretch/>
        </p:blipFill>
        <p:spPr>
          <a:xfrm>
            <a:off x="0" y="1"/>
            <a:ext cx="12192000" cy="130868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>
            <p:ph type="title"/>
          </p:nvPr>
        </p:nvSpPr>
        <p:spPr>
          <a:xfrm>
            <a:off x="142613" y="96422"/>
            <a:ext cx="11906774" cy="1212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1. 게임 개요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234892" y="2589287"/>
            <a:ext cx="10251347" cy="1212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게임 개요 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플레이어가 문서작업 도중에 발생하는 오류를 단축키를 통해 고쳐서 해결하는 게임입니다.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234892" y="3748291"/>
            <a:ext cx="7022284" cy="121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레퍼런스 게임 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한컴 타자 연습 – 케이크 던지기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한컴 타자 연습 무료설치, 다운로드 방법" id="110" name="Google Shape;11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783" y="4559958"/>
            <a:ext cx="2877424" cy="19724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234891" y="1479069"/>
            <a:ext cx="11207691" cy="4477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[ 게임 방식 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latin typeface="Arial"/>
                <a:ea typeface="Arial"/>
                <a:cs typeface="Arial"/>
                <a:sym typeface="Arial"/>
              </a:rPr>
              <a:t>자동으로 문서작업(워드)이 진행됩니다.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latin typeface="Arial"/>
                <a:ea typeface="Arial"/>
                <a:cs typeface="Arial"/>
                <a:sym typeface="Arial"/>
              </a:rPr>
              <a:t>하지만, 문서작업 도중에 오류가 발생합니다.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latin typeface="Arial"/>
                <a:ea typeface="Arial"/>
                <a:cs typeface="Arial"/>
                <a:sym typeface="Arial"/>
              </a:rPr>
              <a:t>오류가 발생할 때마다, 최대한 빨리 단축키를 눌러줘야 합니다.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latin typeface="Arial"/>
                <a:ea typeface="Arial"/>
                <a:cs typeface="Arial"/>
                <a:sym typeface="Arial"/>
              </a:rPr>
              <a:t>제한시간 안에 문서작업을 끝내면 게임 클리어!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latin typeface="Arial"/>
                <a:ea typeface="Arial"/>
                <a:cs typeface="Arial"/>
                <a:sym typeface="Arial"/>
              </a:rPr>
              <a:t>단축키를 너무 늦게 눌러서, 제한시간안에 문서작업을 끝내지 못하면 게임 오버!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latin typeface="Arial"/>
                <a:ea typeface="Arial"/>
                <a:cs typeface="Arial"/>
                <a:sym typeface="Arial"/>
              </a:rPr>
              <a:t>단축키를 틀렸을 경우엔 HP(하트)가 1개씩 깎입니다.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latin typeface="Arial"/>
                <a:ea typeface="Arial"/>
                <a:cs typeface="Arial"/>
                <a:sym typeface="Arial"/>
              </a:rPr>
              <a:t>HP가 모두 소진되면, 블루스크린이 뜨면서 게임 오버!</a:t>
            </a:r>
            <a:endParaRPr/>
          </a:p>
        </p:txBody>
      </p:sp>
      <p:pic>
        <p:nvPicPr>
          <p:cNvPr descr="√ 水色 無地" id="116" name="Google Shape;116;p4"/>
          <p:cNvPicPr preferRelativeResize="0"/>
          <p:nvPr/>
        </p:nvPicPr>
        <p:blipFill rotWithShape="1">
          <a:blip r:embed="rId3">
            <a:alphaModFix/>
          </a:blip>
          <a:srcRect b="41655" l="0" r="0" t="23884"/>
          <a:stretch/>
        </p:blipFill>
        <p:spPr>
          <a:xfrm>
            <a:off x="0" y="1"/>
            <a:ext cx="12192000" cy="130868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/>
          <p:nvPr>
            <p:ph type="title"/>
          </p:nvPr>
        </p:nvSpPr>
        <p:spPr>
          <a:xfrm>
            <a:off x="142613" y="96422"/>
            <a:ext cx="11906774" cy="1212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2. 게임 방식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234891" y="1479069"/>
            <a:ext cx="11207691" cy="433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[ 게임 플레이 화면 ]</a:t>
            </a:r>
            <a:endParaRPr/>
          </a:p>
        </p:txBody>
      </p:sp>
      <p:pic>
        <p:nvPicPr>
          <p:cNvPr descr="√ 水色 無地" id="123" name="Google Shape;123;p5"/>
          <p:cNvPicPr preferRelativeResize="0"/>
          <p:nvPr/>
        </p:nvPicPr>
        <p:blipFill rotWithShape="1">
          <a:blip r:embed="rId3">
            <a:alphaModFix/>
          </a:blip>
          <a:srcRect b="41655" l="0" r="0" t="23884"/>
          <a:stretch/>
        </p:blipFill>
        <p:spPr>
          <a:xfrm>
            <a:off x="0" y="1"/>
            <a:ext cx="12192000" cy="130868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/>
          <p:nvPr>
            <p:ph type="title"/>
          </p:nvPr>
        </p:nvSpPr>
        <p:spPr>
          <a:xfrm>
            <a:off x="142613" y="96422"/>
            <a:ext cx="11906774" cy="1212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3. 게임 화면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회사세트] 소규모사무실"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/>
          <p:nvPr/>
        </p:nvSpPr>
        <p:spPr>
          <a:xfrm>
            <a:off x="-3" y="0"/>
            <a:ext cx="12192000" cy="6858000"/>
          </a:xfrm>
          <a:prstGeom prst="rect">
            <a:avLst/>
          </a:prstGeom>
          <a:solidFill>
            <a:schemeClr val="dk1">
              <a:alpha val="4862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8741499" y="70023"/>
            <a:ext cx="3302904" cy="1538816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자동으로 진행되는 작업</a:t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85501" y="223981"/>
            <a:ext cx="575168" cy="453342"/>
          </a:xfrm>
          <a:prstGeom prst="heart">
            <a:avLst/>
          </a:prstGeom>
          <a:solidFill>
            <a:srgbClr val="FF00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1065222" y="223981"/>
            <a:ext cx="575168" cy="453342"/>
          </a:xfrm>
          <a:prstGeom prst="heart">
            <a:avLst/>
          </a:prstGeom>
          <a:solidFill>
            <a:srgbClr val="FF00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1844943" y="223981"/>
            <a:ext cx="575168" cy="453342"/>
          </a:xfrm>
          <a:prstGeom prst="hear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비즈니스 복장을 한 남자" id="135" name="Google Shape;13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9401" y="231816"/>
            <a:ext cx="1037430" cy="14273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6"/>
          <p:cNvGrpSpPr/>
          <p:nvPr/>
        </p:nvGrpSpPr>
        <p:grpSpPr>
          <a:xfrm>
            <a:off x="10407801" y="620786"/>
            <a:ext cx="1333499" cy="1147370"/>
            <a:chOff x="10248627" y="494522"/>
            <a:chExt cx="1558146" cy="1558146"/>
          </a:xfrm>
        </p:grpSpPr>
        <p:pic>
          <p:nvPicPr>
            <p:cNvPr descr="사용자 단색으로 채워진" id="137" name="Google Shape;137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248627" y="494522"/>
              <a:ext cx="1558146" cy="15581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6"/>
            <p:cNvSpPr/>
            <p:nvPr/>
          </p:nvSpPr>
          <p:spPr>
            <a:xfrm rot="-3600000">
              <a:off x="11169919" y="1053786"/>
              <a:ext cx="69674" cy="59057"/>
            </a:xfrm>
            <a:prstGeom prst="teardrop">
              <a:avLst>
                <a:gd fmla="val 200000" name="adj"/>
              </a:avLst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9" name="Google Shape;139;p6"/>
          <p:cNvSpPr/>
          <p:nvPr/>
        </p:nvSpPr>
        <p:spPr>
          <a:xfrm>
            <a:off x="9929495" y="147926"/>
            <a:ext cx="1988716" cy="579475"/>
          </a:xfrm>
          <a:prstGeom prst="wedgeEllipseCallout">
            <a:avLst>
              <a:gd fmla="val -43455" name="adj1"/>
              <a:gd fmla="val 60452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설마 아직도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문서작업을 끝내지 못한 건 아니겠지 ?</a:t>
            </a:r>
            <a:endParaRPr/>
          </a:p>
        </p:txBody>
      </p:sp>
      <p:grpSp>
        <p:nvGrpSpPr>
          <p:cNvPr id="140" name="Google Shape;140;p6"/>
          <p:cNvGrpSpPr/>
          <p:nvPr/>
        </p:nvGrpSpPr>
        <p:grpSpPr>
          <a:xfrm>
            <a:off x="1544150" y="1717349"/>
            <a:ext cx="9137252" cy="4125008"/>
            <a:chOff x="0" y="2046098"/>
            <a:chExt cx="8649050" cy="4684902"/>
          </a:xfrm>
        </p:grpSpPr>
        <p:pic>
          <p:nvPicPr>
            <p:cNvPr id="141" name="Google Shape;141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046098"/>
              <a:ext cx="8649050" cy="46849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6"/>
            <p:cNvSpPr/>
            <p:nvPr/>
          </p:nvSpPr>
          <p:spPr>
            <a:xfrm>
              <a:off x="7448551" y="2089995"/>
              <a:ext cx="154780" cy="65038"/>
            </a:xfrm>
            <a:prstGeom prst="rect">
              <a:avLst/>
            </a:prstGeom>
            <a:solidFill>
              <a:srgbClr val="2B57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descr="경고 단색으로 채워진" id="143" name="Google Shape;143;p6"/>
          <p:cNvSpPr/>
          <p:nvPr/>
        </p:nvSpPr>
        <p:spPr>
          <a:xfrm>
            <a:off x="5656152" y="3415822"/>
            <a:ext cx="879692" cy="778396"/>
          </a:xfrm>
          <a:custGeom>
            <a:rect b="b" l="l" r="r" t="t"/>
            <a:pathLst>
              <a:path extrusionOk="0" h="724138" w="821491">
                <a:moveTo>
                  <a:pt x="816511" y="666988"/>
                </a:moveTo>
                <a:lnTo>
                  <a:pt x="444083" y="19288"/>
                </a:lnTo>
                <a:cubicBezTo>
                  <a:pt x="429796" y="-6429"/>
                  <a:pt x="392648" y="-6429"/>
                  <a:pt x="378361" y="19288"/>
                </a:cubicBezTo>
                <a:lnTo>
                  <a:pt x="4981" y="666988"/>
                </a:lnTo>
                <a:cubicBezTo>
                  <a:pt x="-9307" y="692706"/>
                  <a:pt x="8791" y="724138"/>
                  <a:pt x="38318" y="724138"/>
                </a:cubicBezTo>
                <a:lnTo>
                  <a:pt x="410746" y="724138"/>
                </a:lnTo>
                <a:lnTo>
                  <a:pt x="783173" y="724138"/>
                </a:lnTo>
                <a:cubicBezTo>
                  <a:pt x="812701" y="724138"/>
                  <a:pt x="830798" y="692706"/>
                  <a:pt x="816511" y="666988"/>
                </a:cubicBezTo>
                <a:close/>
                <a:moveTo>
                  <a:pt x="382171" y="171688"/>
                </a:moveTo>
                <a:lnTo>
                  <a:pt x="439321" y="171688"/>
                </a:lnTo>
                <a:lnTo>
                  <a:pt x="439321" y="505063"/>
                </a:lnTo>
                <a:lnTo>
                  <a:pt x="382171" y="505063"/>
                </a:lnTo>
                <a:lnTo>
                  <a:pt x="382171" y="171688"/>
                </a:lnTo>
                <a:close/>
                <a:moveTo>
                  <a:pt x="410746" y="638413"/>
                </a:moveTo>
                <a:cubicBezTo>
                  <a:pt x="384076" y="638413"/>
                  <a:pt x="363121" y="617458"/>
                  <a:pt x="363121" y="590788"/>
                </a:cubicBezTo>
                <a:cubicBezTo>
                  <a:pt x="363121" y="564118"/>
                  <a:pt x="384076" y="543163"/>
                  <a:pt x="410746" y="543163"/>
                </a:cubicBezTo>
                <a:cubicBezTo>
                  <a:pt x="437416" y="543163"/>
                  <a:pt x="458371" y="564118"/>
                  <a:pt x="458371" y="590788"/>
                </a:cubicBezTo>
                <a:cubicBezTo>
                  <a:pt x="458371" y="617458"/>
                  <a:pt x="437416" y="638413"/>
                  <a:pt x="410746" y="638413"/>
                </a:cubicBezTo>
                <a:close/>
              </a:path>
            </a:pathLst>
          </a:custGeom>
          <a:solidFill>
            <a:srgbClr val="FF0000"/>
          </a:solidFill>
          <a:ln cap="flat" cmpd="sng" w="1905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Run Your Study With Complete Visibility - Transparent Frame Png Tv | Full  Size PNG Download | SeekPNG" id="144" name="Google Shape;144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54585" y="1650783"/>
            <a:ext cx="9317786" cy="520721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 txBox="1"/>
          <p:nvPr/>
        </p:nvSpPr>
        <p:spPr>
          <a:xfrm>
            <a:off x="4471332" y="147926"/>
            <a:ext cx="1996580" cy="74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4355197" y="352546"/>
            <a:ext cx="3481600" cy="6463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마감까지 30초!</a:t>
            </a:r>
            <a:endParaRPr sz="36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회사세트] 소규모사무실" id="151" name="Google Shape;151;g193d06f60b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193d06f60b2_0_0"/>
          <p:cNvSpPr txBox="1"/>
          <p:nvPr/>
        </p:nvSpPr>
        <p:spPr>
          <a:xfrm>
            <a:off x="4471332" y="147926"/>
            <a:ext cx="199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회사세트] 소규모사무실"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>
            <a:off x="-3" y="0"/>
            <a:ext cx="12192001" cy="6858000"/>
          </a:xfrm>
          <a:prstGeom prst="rect">
            <a:avLst/>
          </a:prstGeom>
          <a:solidFill>
            <a:schemeClr val="dk1">
              <a:alpha val="4862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8741499" y="70023"/>
            <a:ext cx="3302904" cy="1538816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자동으로 진행되는 작업</a:t>
            </a: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285501" y="223981"/>
            <a:ext cx="575168" cy="453342"/>
          </a:xfrm>
          <a:prstGeom prst="heart">
            <a:avLst/>
          </a:prstGeom>
          <a:solidFill>
            <a:srgbClr val="FF00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1065222" y="223981"/>
            <a:ext cx="575168" cy="453342"/>
          </a:xfrm>
          <a:prstGeom prst="heart">
            <a:avLst/>
          </a:prstGeom>
          <a:solidFill>
            <a:srgbClr val="FF00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1844943" y="223981"/>
            <a:ext cx="575168" cy="453342"/>
          </a:xfrm>
          <a:prstGeom prst="hear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3" name="Google Shape;163;p7"/>
          <p:cNvCxnSpPr>
            <a:stCxn id="164" idx="2"/>
            <a:endCxn id="165" idx="0"/>
          </p:cNvCxnSpPr>
          <p:nvPr/>
        </p:nvCxnSpPr>
        <p:spPr>
          <a:xfrm>
            <a:off x="1352806" y="815795"/>
            <a:ext cx="0" cy="217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비즈니스 복장을 한 남자" id="166" name="Google Shape;16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9401" y="231816"/>
            <a:ext cx="1037430" cy="14273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7"/>
          <p:cNvGrpSpPr/>
          <p:nvPr/>
        </p:nvGrpSpPr>
        <p:grpSpPr>
          <a:xfrm>
            <a:off x="10407801" y="620786"/>
            <a:ext cx="1333499" cy="1147370"/>
            <a:chOff x="10248627" y="494522"/>
            <a:chExt cx="1558146" cy="1558146"/>
          </a:xfrm>
        </p:grpSpPr>
        <p:pic>
          <p:nvPicPr>
            <p:cNvPr descr="사용자 단색으로 채워진" id="168" name="Google Shape;168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248627" y="494522"/>
              <a:ext cx="1558146" cy="15581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7"/>
            <p:cNvSpPr/>
            <p:nvPr/>
          </p:nvSpPr>
          <p:spPr>
            <a:xfrm rot="-3600000">
              <a:off x="11169919" y="1053786"/>
              <a:ext cx="69674" cy="59057"/>
            </a:xfrm>
            <a:prstGeom prst="teardrop">
              <a:avLst>
                <a:gd fmla="val 200000" name="adj"/>
              </a:avLst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0" name="Google Shape;170;p7"/>
          <p:cNvSpPr/>
          <p:nvPr/>
        </p:nvSpPr>
        <p:spPr>
          <a:xfrm>
            <a:off x="9929495" y="147926"/>
            <a:ext cx="1988716" cy="579475"/>
          </a:xfrm>
          <a:prstGeom prst="wedgeEllipseCallout">
            <a:avLst>
              <a:gd fmla="val -43455" name="adj1"/>
              <a:gd fmla="val 60452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설마 아직도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문서작업을 끝내지 못한 건 아니겠지 ?</a:t>
            </a:r>
            <a:endParaRPr/>
          </a:p>
        </p:txBody>
      </p:sp>
      <p:grpSp>
        <p:nvGrpSpPr>
          <p:cNvPr id="171" name="Google Shape;171;p7"/>
          <p:cNvGrpSpPr/>
          <p:nvPr/>
        </p:nvGrpSpPr>
        <p:grpSpPr>
          <a:xfrm>
            <a:off x="1544150" y="1717349"/>
            <a:ext cx="9137252" cy="4125008"/>
            <a:chOff x="0" y="2046098"/>
            <a:chExt cx="8649050" cy="4684902"/>
          </a:xfrm>
        </p:grpSpPr>
        <p:pic>
          <p:nvPicPr>
            <p:cNvPr id="172" name="Google Shape;172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046098"/>
              <a:ext cx="8649050" cy="46849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7"/>
            <p:cNvSpPr/>
            <p:nvPr/>
          </p:nvSpPr>
          <p:spPr>
            <a:xfrm>
              <a:off x="7448551" y="2089995"/>
              <a:ext cx="154780" cy="65038"/>
            </a:xfrm>
            <a:prstGeom prst="rect">
              <a:avLst/>
            </a:prstGeom>
            <a:solidFill>
              <a:srgbClr val="2B57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descr="경고 단색으로 채워진" id="174" name="Google Shape;174;p7"/>
          <p:cNvSpPr/>
          <p:nvPr/>
        </p:nvSpPr>
        <p:spPr>
          <a:xfrm>
            <a:off x="5656152" y="3415822"/>
            <a:ext cx="879692" cy="778396"/>
          </a:xfrm>
          <a:custGeom>
            <a:rect b="b" l="l" r="r" t="t"/>
            <a:pathLst>
              <a:path extrusionOk="0" h="724138" w="821491">
                <a:moveTo>
                  <a:pt x="816511" y="666988"/>
                </a:moveTo>
                <a:lnTo>
                  <a:pt x="444083" y="19288"/>
                </a:lnTo>
                <a:cubicBezTo>
                  <a:pt x="429796" y="-6429"/>
                  <a:pt x="392648" y="-6429"/>
                  <a:pt x="378361" y="19288"/>
                </a:cubicBezTo>
                <a:lnTo>
                  <a:pt x="4981" y="666988"/>
                </a:lnTo>
                <a:cubicBezTo>
                  <a:pt x="-9307" y="692706"/>
                  <a:pt x="8791" y="724138"/>
                  <a:pt x="38318" y="724138"/>
                </a:cubicBezTo>
                <a:lnTo>
                  <a:pt x="410746" y="724138"/>
                </a:lnTo>
                <a:lnTo>
                  <a:pt x="783173" y="724138"/>
                </a:lnTo>
                <a:cubicBezTo>
                  <a:pt x="812701" y="724138"/>
                  <a:pt x="830798" y="692706"/>
                  <a:pt x="816511" y="666988"/>
                </a:cubicBezTo>
                <a:close/>
                <a:moveTo>
                  <a:pt x="382171" y="171688"/>
                </a:moveTo>
                <a:lnTo>
                  <a:pt x="439321" y="171688"/>
                </a:lnTo>
                <a:lnTo>
                  <a:pt x="439321" y="505063"/>
                </a:lnTo>
                <a:lnTo>
                  <a:pt x="382171" y="505063"/>
                </a:lnTo>
                <a:lnTo>
                  <a:pt x="382171" y="171688"/>
                </a:lnTo>
                <a:close/>
                <a:moveTo>
                  <a:pt x="410746" y="638413"/>
                </a:moveTo>
                <a:cubicBezTo>
                  <a:pt x="384076" y="638413"/>
                  <a:pt x="363121" y="617458"/>
                  <a:pt x="363121" y="590788"/>
                </a:cubicBezTo>
                <a:cubicBezTo>
                  <a:pt x="363121" y="564118"/>
                  <a:pt x="384076" y="543163"/>
                  <a:pt x="410746" y="543163"/>
                </a:cubicBezTo>
                <a:cubicBezTo>
                  <a:pt x="437416" y="543163"/>
                  <a:pt x="458371" y="564118"/>
                  <a:pt x="458371" y="590788"/>
                </a:cubicBezTo>
                <a:cubicBezTo>
                  <a:pt x="458371" y="617458"/>
                  <a:pt x="437416" y="638413"/>
                  <a:pt x="410746" y="638413"/>
                </a:cubicBezTo>
                <a:close/>
              </a:path>
            </a:pathLst>
          </a:custGeom>
          <a:solidFill>
            <a:srgbClr val="FF0000"/>
          </a:solidFill>
          <a:ln cap="flat" cmpd="sng" w="1905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Run Your Study With Complete Visibility - Transparent Frame Png Tv | Full  Size PNG Download | SeekPNG" id="175" name="Google Shape;175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54585" y="1650783"/>
            <a:ext cx="9317786" cy="520721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7"/>
          <p:cNvSpPr txBox="1"/>
          <p:nvPr/>
        </p:nvSpPr>
        <p:spPr>
          <a:xfrm>
            <a:off x="4471332" y="147926"/>
            <a:ext cx="1996580" cy="74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4355197" y="352546"/>
            <a:ext cx="3481600" cy="6463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마감까지 30초!</a:t>
            </a:r>
            <a:endParaRPr sz="36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788899" y="1033520"/>
            <a:ext cx="1127814" cy="40121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HP(하트)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176645" y="70022"/>
            <a:ext cx="2352322" cy="745773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1454585" y="1659172"/>
            <a:ext cx="9317786" cy="4260663"/>
          </a:xfrm>
          <a:prstGeom prst="rect">
            <a:avLst/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9" name="Google Shape;179;p7"/>
          <p:cNvCxnSpPr>
            <a:stCxn id="178" idx="2"/>
            <a:endCxn id="180" idx="0"/>
          </p:cNvCxnSpPr>
          <p:nvPr/>
        </p:nvCxnSpPr>
        <p:spPr>
          <a:xfrm>
            <a:off x="6113478" y="5919835"/>
            <a:ext cx="15600" cy="268500"/>
          </a:xfrm>
          <a:prstGeom prst="straightConnector1">
            <a:avLst/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0" name="Google Shape;180;p7"/>
          <p:cNvSpPr/>
          <p:nvPr/>
        </p:nvSpPr>
        <p:spPr>
          <a:xfrm>
            <a:off x="4471332" y="6188312"/>
            <a:ext cx="3315538" cy="40121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컴퓨터 화면(문서작업 자동진행 화면)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8737312" y="70022"/>
            <a:ext cx="3302904" cy="1538816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2" name="Google Shape;182;p7"/>
          <p:cNvCxnSpPr/>
          <p:nvPr/>
        </p:nvCxnSpPr>
        <p:spPr>
          <a:xfrm>
            <a:off x="11462557" y="1609641"/>
            <a:ext cx="0" cy="203624"/>
          </a:xfrm>
          <a:prstGeom prst="straightConnector1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3" name="Google Shape;183;p7"/>
          <p:cNvSpPr/>
          <p:nvPr/>
        </p:nvSpPr>
        <p:spPr>
          <a:xfrm>
            <a:off x="10898649" y="1827366"/>
            <a:ext cx="1592557" cy="62221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상사가 플레이어를 독촉하는 화면</a:t>
            </a:r>
            <a:endParaRPr/>
          </a:p>
        </p:txBody>
      </p:sp>
      <p:cxnSp>
        <p:nvCxnSpPr>
          <p:cNvPr id="184" name="Google Shape;184;p7"/>
          <p:cNvCxnSpPr>
            <a:stCxn id="185" idx="2"/>
            <a:endCxn id="186" idx="0"/>
          </p:cNvCxnSpPr>
          <p:nvPr/>
        </p:nvCxnSpPr>
        <p:spPr>
          <a:xfrm flipH="1">
            <a:off x="6095948" y="1007146"/>
            <a:ext cx="6000" cy="178500"/>
          </a:xfrm>
          <a:prstGeom prst="straightConnector1">
            <a:avLst/>
          </a:prstGeom>
          <a:noFill/>
          <a:ln cap="flat" cmpd="sng" w="12700">
            <a:solidFill>
              <a:srgbClr val="FF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6" name="Google Shape;186;p7"/>
          <p:cNvSpPr/>
          <p:nvPr/>
        </p:nvSpPr>
        <p:spPr>
          <a:xfrm>
            <a:off x="5532090" y="1185607"/>
            <a:ext cx="1127814" cy="40121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제한시간</a:t>
            </a:r>
            <a:endParaRPr/>
          </a:p>
        </p:txBody>
      </p:sp>
      <p:sp>
        <p:nvSpPr>
          <p:cNvPr id="185" name="Google Shape;185;p7"/>
          <p:cNvSpPr/>
          <p:nvPr/>
        </p:nvSpPr>
        <p:spPr>
          <a:xfrm>
            <a:off x="4355198" y="352546"/>
            <a:ext cx="3493500" cy="654600"/>
          </a:xfrm>
          <a:prstGeom prst="rect">
            <a:avLst/>
          </a:prstGeom>
          <a:noFill/>
          <a:ln cap="flat" cmpd="sng" w="12700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7" name="Google Shape;187;p7"/>
          <p:cNvCxnSpPr>
            <a:stCxn id="188" idx="2"/>
            <a:endCxn id="189" idx="0"/>
          </p:cNvCxnSpPr>
          <p:nvPr/>
        </p:nvCxnSpPr>
        <p:spPr>
          <a:xfrm flipH="1">
            <a:off x="6095967" y="4311941"/>
            <a:ext cx="6000" cy="316200"/>
          </a:xfrm>
          <a:prstGeom prst="straightConnector1">
            <a:avLst/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9" name="Google Shape;189;p7"/>
          <p:cNvSpPr/>
          <p:nvPr/>
        </p:nvSpPr>
        <p:spPr>
          <a:xfrm>
            <a:off x="5394121" y="4627995"/>
            <a:ext cx="1403758" cy="40121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오류 발생 표시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5532093" y="3361157"/>
            <a:ext cx="1139748" cy="950784"/>
          </a:xfrm>
          <a:prstGeom prst="rect">
            <a:avLst/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10209402" y="6318440"/>
            <a:ext cx="1721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게임 플레이 씬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회사세트] 소규모사무실" id="195" name="Google Shape;1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8"/>
          <p:cNvSpPr/>
          <p:nvPr/>
        </p:nvSpPr>
        <p:spPr>
          <a:xfrm>
            <a:off x="-3" y="0"/>
            <a:ext cx="12192001" cy="6858000"/>
          </a:xfrm>
          <a:prstGeom prst="rect">
            <a:avLst/>
          </a:prstGeom>
          <a:solidFill>
            <a:schemeClr val="dk1">
              <a:alpha val="4862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남성 사무직 근로자 단색으로 채워진" id="197" name="Google Shape;19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1158" y="1754372"/>
            <a:ext cx="5560828" cy="556082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8"/>
          <p:cNvSpPr/>
          <p:nvPr/>
        </p:nvSpPr>
        <p:spPr>
          <a:xfrm>
            <a:off x="4310206" y="1585295"/>
            <a:ext cx="3422732" cy="63074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4"/>
                </a:solidFill>
                <a:latin typeface="Arial"/>
              </a:rPr>
              <a:t>마감 성공!</a:t>
            </a:r>
          </a:p>
        </p:txBody>
      </p:sp>
      <p:sp>
        <p:nvSpPr>
          <p:cNvPr id="199" name="Google Shape;199;p8"/>
          <p:cNvSpPr/>
          <p:nvPr/>
        </p:nvSpPr>
        <p:spPr>
          <a:xfrm rot="-3600000">
            <a:off x="6607594" y="3889640"/>
            <a:ext cx="335766" cy="248822"/>
          </a:xfrm>
          <a:prstGeom prst="teardrop">
            <a:avLst>
              <a:gd fmla="val 20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8"/>
          <p:cNvSpPr txBox="1"/>
          <p:nvPr/>
        </p:nvSpPr>
        <p:spPr>
          <a:xfrm>
            <a:off x="4310206" y="3929260"/>
            <a:ext cx="91722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휴~</a:t>
            </a:r>
            <a:endParaRPr sz="2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10410217" y="6318440"/>
            <a:ext cx="15204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게임 성공 씬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2022-11-10T15:37:02Z</dcterms:created>
  <dc:creator>박 은경</dc:creator>
</cp:coreProperties>
</file>