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DE80-D236-7AD0-3692-A8DC5A299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5BE68-9747-F25E-4888-637E0D4A6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9A71A-A205-D781-5A03-08777E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9E7DF-0DF7-4F69-2155-9795A5D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6DC42-E148-C0F7-3133-5DE0A94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F5A2-31E6-C3A6-1F75-B4DE1DB5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BD566-5C06-2001-42E7-24D5A2B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41354-AF52-371B-E496-0D2F9618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C29BE-3FE8-60CA-A6C4-C7F3E03C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FB31-2242-A107-A0E0-03664382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2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46B1B0-B5BC-096E-A9FE-6B11C6967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7E05-8DD5-D3C7-372F-D0B63814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ADE72-BEB0-3060-A7CC-1BD87B22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D92A-6C27-7F67-7B72-BEE4A254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439CC-C407-44CC-EE24-880BAA9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3406C-B12E-46B1-6C46-CEA96680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09927-81C6-94B1-7F29-45D1D0B1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C1E11-E460-506A-4DDF-A1EE4F23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9543E-4E85-70C3-7A18-F7039B44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F5BB8-3178-FA67-2988-897DAB2F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B1D93-6AEB-8084-7681-5D54F307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E1A0-E059-A7F7-5C7C-6F50312F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594B-49A5-BB07-8A30-62BC946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32590-F2D5-FC61-6BA9-28FEC37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5ECCC-9C60-081B-195A-262EDF5B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C02C-0DA4-9E84-6199-D4EDE5DC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8F3D8-AECB-0538-FBDC-0B33B876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616AA-18EF-7FDD-E131-44FF3E493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87FA-FE49-4968-4F95-D7E4BFE6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9783D-6181-BC87-FE31-E793879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096A9-073B-65A3-BE09-9CD225A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1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B6EFC-4D73-C443-7154-F1554815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84775-D566-D9C3-97A2-A61F1EFF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E3123-C687-EB1E-C18D-5421450E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BC044-C624-9D00-9AA6-71907B41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50340-C350-B49D-D06E-881556F5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A333E-0086-05AF-33ED-DD783531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4F30A-1E9B-BE46-0C19-67B0381D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06A7C-D117-C7C2-745F-E2611645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3A2B-7BFC-BD15-BB5C-C4D38A02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017CA-7515-BE96-4469-24DB0C82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0A6B4B-7141-C630-50FD-57CDF5AF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E69AE-4061-FA92-811C-E1AC1BBD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F997C-1EB6-38FD-9873-132F61E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BB0D9C-10EE-92F1-E57B-2A394296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73A19-D70B-8746-1759-D51D6C2F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427B2-D5AC-8E20-AED6-DDDAA152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C4891-A204-E704-9EB2-B2E93ABC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24F17-8CAD-7ADA-B4DA-116FE2EA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C3329-604B-4C86-A43D-D42953E2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27D57-110E-3557-62F3-67C97232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C941B-FE38-E8F6-FC7B-FF8BF00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35BF0-EA82-978B-4D6D-72780302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1E461A-8BD5-E9C9-44E0-DD6295CAA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5F8AA-B03B-B2DB-A0C5-0CAA1901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820F9-DE31-640A-77C1-2F150CD4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02E92-B5A4-0289-5D97-DE050EE3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54F2D-A3F8-048F-BAF0-753CC0A8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3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8E90F-859D-7492-EC46-6513DA53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C0DCF-BEF6-67C8-E7A9-B786CA27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1EBF0-A635-FEB6-180C-235C39B7D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AC1D-B686-4D5F-AA09-4C3F2CBC25F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A8AB5-4EEC-6BC5-717E-B30BE08B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2FC11-CE6D-09BC-B818-4B4061BF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F8A7-5553-4348-A790-5D5118D0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1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7C3F8-6C5D-43F0-5272-D10CF61D17E4}"/>
              </a:ext>
            </a:extLst>
          </p:cNvPr>
          <p:cNvSpPr txBox="1"/>
          <p:nvPr/>
        </p:nvSpPr>
        <p:spPr>
          <a:xfrm>
            <a:off x="691662" y="354211"/>
            <a:ext cx="779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색 채우기</a:t>
            </a:r>
            <a:endParaRPr lang="en-US" altLang="ko-KR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B5936-FD12-B32E-7B21-17AED48A1D6C}"/>
              </a:ext>
            </a:extLst>
          </p:cNvPr>
          <p:cNvSpPr txBox="1"/>
          <p:nvPr/>
        </p:nvSpPr>
        <p:spPr>
          <a:xfrm>
            <a:off x="691662" y="1000542"/>
            <a:ext cx="1112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아래에는 플레이어가 따라해야 할 채워 넣기 도형이 나열된다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위에는 플레이어가 채워 넣어야 할 도형들이 나열되며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왼쪽부터 순서대로 색을 채워 넣을 수 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도형을 마우스로 클릭하고 색채우는 단축키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(ALT+Delete)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키를 누르면 해당 도형에 색이 채워진다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3CAFBF-BD9A-73E0-359C-93F5EBC2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5" y="3087471"/>
            <a:ext cx="11995790" cy="2919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024EC0-3289-8A1F-798E-65CE36387635}"/>
              </a:ext>
            </a:extLst>
          </p:cNvPr>
          <p:cNvSpPr txBox="1"/>
          <p:nvPr/>
        </p:nvSpPr>
        <p:spPr>
          <a:xfrm>
            <a:off x="633047" y="4337525"/>
            <a:ext cx="4652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아래 이미지와 같게</a:t>
            </a:r>
            <a:r>
              <a:rPr lang="en-US" altLang="ko-KR" sz="1400" dirty="0"/>
              <a:t>, </a:t>
            </a:r>
            <a:r>
              <a:rPr lang="ko-KR" altLang="en-US" sz="1400" dirty="0"/>
              <a:t>위의 도형을 알맞게 색을 채우세요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686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34D98-EB7F-F3AF-B795-765BA9FF5579}"/>
              </a:ext>
            </a:extLst>
          </p:cNvPr>
          <p:cNvSpPr txBox="1"/>
          <p:nvPr/>
        </p:nvSpPr>
        <p:spPr>
          <a:xfrm>
            <a:off x="691662" y="354211"/>
            <a:ext cx="779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꼼꼼히 색칠하기</a:t>
            </a:r>
            <a:endParaRPr lang="en-US" altLang="ko-KR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277B7-6429-D33E-A447-9F739CAD9787}"/>
              </a:ext>
            </a:extLst>
          </p:cNvPr>
          <p:cNvSpPr txBox="1"/>
          <p:nvPr/>
        </p:nvSpPr>
        <p:spPr>
          <a:xfrm>
            <a:off x="691662" y="1005282"/>
            <a:ext cx="1017563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색칠이 안된 선을 딴 그림 도안이 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색칠공부 도안이 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플레이어는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브러쉬를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통해 해당 그림을 색칠함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브러쉬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크기를 조절하는 단축키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([, ])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사용하여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그림을 꼼꼼하게 칠하기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 밖으로 색이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삐져나올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경우 지우개로 지울 수 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지우개 단축키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클리어 조건이 너무 어려울 수 있으니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겉에 선을 두껍게 해주기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컬러는 정해져 있음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완성도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90%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달하면 클리어 가능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E53FBB-60D5-AD4D-B058-D3728665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30" y="4886022"/>
            <a:ext cx="1053342" cy="12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620D925-A138-A852-6076-68966109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97" y="4967783"/>
            <a:ext cx="1012994" cy="108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BCF3B06-22BF-D64B-E08F-82035B26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16" y="4886022"/>
            <a:ext cx="1010870" cy="11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6226EA1-B35B-6A0C-79F6-618DEFB993B5}"/>
              </a:ext>
            </a:extLst>
          </p:cNvPr>
          <p:cNvSpPr/>
          <p:nvPr/>
        </p:nvSpPr>
        <p:spPr>
          <a:xfrm>
            <a:off x="6096000" y="4462222"/>
            <a:ext cx="1250844" cy="1250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761064-C3F4-7FE6-476E-ACE003209DBC}"/>
              </a:ext>
            </a:extLst>
          </p:cNvPr>
          <p:cNvSpPr/>
          <p:nvPr/>
        </p:nvSpPr>
        <p:spPr>
          <a:xfrm>
            <a:off x="7582250" y="5306250"/>
            <a:ext cx="410388" cy="410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7AED-4370-D2C6-75F7-A8CB12161100}"/>
              </a:ext>
            </a:extLst>
          </p:cNvPr>
          <p:cNvSpPr txBox="1"/>
          <p:nvPr/>
        </p:nvSpPr>
        <p:spPr>
          <a:xfrm>
            <a:off x="6412523" y="6003889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브러쉬</a:t>
            </a:r>
            <a:r>
              <a:rPr lang="ko-KR" altLang="en-US" dirty="0"/>
              <a:t> 크기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499DE0-3CEA-16B5-68E5-A32F6CD67389}"/>
              </a:ext>
            </a:extLst>
          </p:cNvPr>
          <p:cNvSpPr/>
          <p:nvPr/>
        </p:nvSpPr>
        <p:spPr>
          <a:xfrm>
            <a:off x="8637407" y="4452350"/>
            <a:ext cx="1250845" cy="1250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D620C-6ACB-5C51-B432-2AD6109DDB13}"/>
              </a:ext>
            </a:extLst>
          </p:cNvPr>
          <p:cNvSpPr txBox="1"/>
          <p:nvPr/>
        </p:nvSpPr>
        <p:spPr>
          <a:xfrm>
            <a:off x="8890611" y="5992754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지우개 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224619-FD19-BB1A-4B03-18805BBD56C3}"/>
              </a:ext>
            </a:extLst>
          </p:cNvPr>
          <p:cNvSpPr/>
          <p:nvPr/>
        </p:nvSpPr>
        <p:spPr>
          <a:xfrm>
            <a:off x="10121022" y="5219672"/>
            <a:ext cx="493394" cy="49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D69AD-8AEA-C170-DD83-0A08133068FC}"/>
              </a:ext>
            </a:extLst>
          </p:cNvPr>
          <p:cNvSpPr txBox="1"/>
          <p:nvPr/>
        </p:nvSpPr>
        <p:spPr>
          <a:xfrm>
            <a:off x="2541571" y="6286599"/>
            <a:ext cx="71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도안</a:t>
            </a:r>
          </a:p>
        </p:txBody>
      </p:sp>
    </p:spTree>
    <p:extLst>
      <p:ext uri="{BB962C8B-B14F-4D97-AF65-F5344CB8AC3E}">
        <p14:creationId xmlns:p14="http://schemas.microsoft.com/office/powerpoint/2010/main" val="34578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137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은경</dc:creator>
  <cp:lastModifiedBy>박 은경</cp:lastModifiedBy>
  <cp:revision>1</cp:revision>
  <dcterms:created xsi:type="dcterms:W3CDTF">2022-11-15T06:53:38Z</dcterms:created>
  <dcterms:modified xsi:type="dcterms:W3CDTF">2022-11-15T07:10:24Z</dcterms:modified>
</cp:coreProperties>
</file>