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3E15A-E342-A32B-B311-A35034B0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A2E5F-4FE4-C3AA-9431-764FD825A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1E50E-427D-2939-8488-56E38177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6751-1BC1-442A-62F7-5F8B5ECD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A36B1-516B-9CF4-8730-2138B40C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5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558C-DB97-19D5-6039-C4A9CB83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D28B4-5D20-9ED4-8EB8-8B680D35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562C6-3695-0F35-00F8-84B3EA05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730D2-8C10-E8E0-1D66-BD90EF20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D3F51-356B-6833-D7E5-6580D473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0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E39C1E-2436-4C09-E6D1-090109B1F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9ADA8A-D56C-3DE8-0DDA-66943753D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E0B9B-D858-1F27-DE67-CF97FB6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B56FA-1715-C1F3-9B03-C70ED4A0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369B5-1417-261B-05AE-E9AA9B25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8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B6343-0EB2-626D-E85B-C82BD372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07572-CA94-9654-08FD-3C517D3B8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5974B-480A-659E-DE50-3F9FC5CF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28FEC-7465-33F3-6E1A-4383F09A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1D2F6-0A1B-94C1-07A7-0D3FE6C0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7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E8EA2-CD38-C7C4-BA1C-F9B26A1E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D8D59-A0F2-DAFA-817F-BC943BC94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36005-3449-BB7A-943A-C40851D4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846C6-8DC0-D0A2-3E25-16644801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1116B-F40A-FE16-EFAA-57645E08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3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D42CE-8569-BE59-D5E0-70596579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95774-2247-C9A9-0459-604701460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1D339-E7FD-1827-E69F-76EA6B38C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66190-FC05-FEAB-389A-7EFB1FE4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24FB9-863C-5892-8F9A-E1956150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EB0E3-3729-3A50-7266-C5AB73A6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7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53AB-21DB-664F-9822-DBC603C0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C19B4-DF53-CAA2-9E33-8B413B74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B778B-E2A0-FDA4-B211-056C488E6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774D62-4471-53FD-D8E8-D0053C37A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3A93DE-1CC1-8CEA-96E5-1918E359D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A6FCF1-3D7F-9267-1DAD-F25FC56F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818EEC-48A3-427B-B7DD-9F0C49A2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AB50EA-120E-E06C-A5CC-1747F301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2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6D8C-E346-4410-BE2E-3F6CBAC5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924913-AE74-D4EF-2751-D8031B03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9ACA3-51A4-352E-2B33-3C1F674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94EA35-854F-3276-8307-108F318A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7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CEA5C-0E31-DA6B-A5E7-5C75F113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0969BE-269A-2097-0D77-EE52B456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4EA00-D64C-1359-A314-B731817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5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00B01-6FD3-3EFE-635D-2058614B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1755C-FED4-D111-FB7C-E1F2F3BF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A47D8-52C3-E7A4-88E8-0AAA3587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F3B91-E119-74CF-EF64-B7C34E72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30DA0-6895-76C5-D093-94C217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D8E3E-40D4-3D59-FC1F-0F78527C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4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1FCA-02B3-657A-B2BA-1A4245EC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05D59B-B128-5B89-97C5-F65ECCE3B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4BF98-D997-85D5-6F4B-EDCC908F2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B1381-4628-2D9F-C039-8B1D57BD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6D393E-8E77-5EB9-B46F-1099E894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9F024-E441-3ACA-78A8-C21D9B7F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7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657837-D5A2-C85C-4DB4-78A7D20F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566AB-84A8-D098-F6A4-E7DEAFAAA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208CB-0674-7DE8-F486-0177DDE19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7807-4229-424B-B81D-47D5669B60C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23E0E-0586-27A6-4776-03CAC3883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8A60D-BEF1-40AA-A005-60E5684D7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A3CD-1601-4892-AFC4-9399470CD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8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6426B5-B1DF-EF7F-EA78-B1EACE6C404A}"/>
              </a:ext>
            </a:extLst>
          </p:cNvPr>
          <p:cNvSpPr txBox="1"/>
          <p:nvPr/>
        </p:nvSpPr>
        <p:spPr>
          <a:xfrm>
            <a:off x="337930" y="549966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스토리를 합치기 위해서</a:t>
            </a:r>
            <a:endParaRPr lang="en-US" altLang="ko-KR" dirty="0"/>
          </a:p>
          <a:p>
            <a:r>
              <a:rPr lang="ko-KR" altLang="en-US" dirty="0" err="1"/>
              <a:t>챕터식으로</a:t>
            </a:r>
            <a:r>
              <a:rPr lang="ko-KR" altLang="en-US" dirty="0"/>
              <a:t> 진행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챕터 문서작업</a:t>
            </a:r>
            <a:r>
              <a:rPr lang="en-US" altLang="ko-KR" dirty="0"/>
              <a:t>(</a:t>
            </a:r>
            <a:r>
              <a:rPr lang="ko-KR" altLang="en-US" dirty="0"/>
              <a:t>리듬게임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챕터 그래픽</a:t>
            </a:r>
            <a:r>
              <a:rPr lang="en-US" altLang="ko-KR" dirty="0"/>
              <a:t>(</a:t>
            </a:r>
            <a:r>
              <a:rPr lang="ko-KR" altLang="en-US" dirty="0"/>
              <a:t>퍼즐게임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챕터의 순서 상관없이 플레이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34F7F-2C05-C871-CCDD-28E2BB133C85}"/>
              </a:ext>
            </a:extLst>
          </p:cNvPr>
          <p:cNvSpPr txBox="1"/>
          <p:nvPr/>
        </p:nvSpPr>
        <p:spPr>
          <a:xfrm>
            <a:off x="337930" y="227274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챕터 </a:t>
            </a:r>
            <a:r>
              <a:rPr lang="en-US" altLang="ko-KR" dirty="0"/>
              <a:t>– </a:t>
            </a:r>
            <a:r>
              <a:rPr lang="ko-KR" altLang="en-US" dirty="0"/>
              <a:t>회사에서 마감하기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챕터 </a:t>
            </a:r>
            <a:r>
              <a:rPr lang="en-US" altLang="ko-KR" dirty="0"/>
              <a:t>– </a:t>
            </a:r>
            <a:r>
              <a:rPr lang="ko-KR" altLang="en-US" dirty="0"/>
              <a:t>꿈속에서 빠져나오기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082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D902A419-76B0-5F96-687F-6737D0A7F4BB}"/>
              </a:ext>
            </a:extLst>
          </p:cNvPr>
          <p:cNvSpPr/>
          <p:nvPr/>
        </p:nvSpPr>
        <p:spPr>
          <a:xfrm>
            <a:off x="4040545" y="1266612"/>
            <a:ext cx="1702904" cy="5103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E1822-C141-3785-C3CF-8FCEE9123C2F}"/>
              </a:ext>
            </a:extLst>
          </p:cNvPr>
          <p:cNvSpPr txBox="1"/>
          <p:nvPr/>
        </p:nvSpPr>
        <p:spPr>
          <a:xfrm>
            <a:off x="64982" y="119269"/>
            <a:ext cx="297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메인 화면 </a:t>
            </a:r>
            <a:r>
              <a:rPr lang="ko-KR" altLang="en-US" dirty="0" err="1"/>
              <a:t>플로우차트</a:t>
            </a:r>
            <a:endParaRPr lang="en-US" altLang="ko-KR" dirty="0"/>
          </a:p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김희선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B4517-CD02-EDC9-DE54-681AA24530E0}"/>
              </a:ext>
            </a:extLst>
          </p:cNvPr>
          <p:cNvSpPr txBox="1"/>
          <p:nvPr/>
        </p:nvSpPr>
        <p:spPr>
          <a:xfrm>
            <a:off x="4211618" y="1390983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게임 파일 실행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FF4026E-FE3B-61C2-E84C-304DA5C3AA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891997" y="1776965"/>
            <a:ext cx="0" cy="4834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32A2AD-2171-F6C9-AAD5-929976CBEF83}"/>
              </a:ext>
            </a:extLst>
          </p:cNvPr>
          <p:cNvSpPr/>
          <p:nvPr/>
        </p:nvSpPr>
        <p:spPr>
          <a:xfrm>
            <a:off x="4070364" y="2260379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9AEE657-C8F9-FE87-74FF-D1BD663FDBAC}"/>
              </a:ext>
            </a:extLst>
          </p:cNvPr>
          <p:cNvCxnSpPr>
            <a:cxnSpLocks/>
            <a:stCxn id="10" idx="1"/>
            <a:endCxn id="31" idx="0"/>
          </p:cNvCxnSpPr>
          <p:nvPr/>
        </p:nvCxnSpPr>
        <p:spPr>
          <a:xfrm rot="10800000" flipV="1">
            <a:off x="2816652" y="2551926"/>
            <a:ext cx="1253713" cy="7708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97B0D1-5335-3A3E-CEFD-C4CB80151C36}"/>
              </a:ext>
            </a:extLst>
          </p:cNvPr>
          <p:cNvSpPr txBox="1"/>
          <p:nvPr/>
        </p:nvSpPr>
        <p:spPr>
          <a:xfrm>
            <a:off x="4211618" y="2421054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시작화면 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6A6163E-338E-60A2-4FFC-B5012C0E30D1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4891997" y="2843475"/>
            <a:ext cx="0" cy="5941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59E7B1-62CA-3E9D-BDCA-F6E637CBC05E}"/>
              </a:ext>
            </a:extLst>
          </p:cNvPr>
          <p:cNvSpPr/>
          <p:nvPr/>
        </p:nvSpPr>
        <p:spPr>
          <a:xfrm>
            <a:off x="4070364" y="3437663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21C8AA-2C59-7F84-9630-268A054194E7}"/>
              </a:ext>
            </a:extLst>
          </p:cNvPr>
          <p:cNvSpPr txBox="1"/>
          <p:nvPr/>
        </p:nvSpPr>
        <p:spPr>
          <a:xfrm>
            <a:off x="4211618" y="3598338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게임 종료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3AB610-0288-AA61-63AE-C11F755B2FB5}"/>
              </a:ext>
            </a:extLst>
          </p:cNvPr>
          <p:cNvSpPr/>
          <p:nvPr/>
        </p:nvSpPr>
        <p:spPr>
          <a:xfrm>
            <a:off x="1995018" y="3322782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115476-12F2-1E43-497B-13EC1492EFFD}"/>
              </a:ext>
            </a:extLst>
          </p:cNvPr>
          <p:cNvSpPr txBox="1"/>
          <p:nvPr/>
        </p:nvSpPr>
        <p:spPr>
          <a:xfrm>
            <a:off x="2136272" y="3483457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게임 시작 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59D1837-ADC3-3A1E-9ED6-936F28AF58B4}"/>
              </a:ext>
            </a:extLst>
          </p:cNvPr>
          <p:cNvCxnSpPr>
            <a:cxnSpLocks/>
            <a:stCxn id="10" idx="3"/>
            <a:endCxn id="37" idx="0"/>
          </p:cNvCxnSpPr>
          <p:nvPr/>
        </p:nvCxnSpPr>
        <p:spPr>
          <a:xfrm>
            <a:off x="5713630" y="2551927"/>
            <a:ext cx="3182182" cy="7708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6F94A3-4F2C-9CF4-490E-7B62A0749FC7}"/>
              </a:ext>
            </a:extLst>
          </p:cNvPr>
          <p:cNvSpPr/>
          <p:nvPr/>
        </p:nvSpPr>
        <p:spPr>
          <a:xfrm>
            <a:off x="8074179" y="3322782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8E4F9-C157-12D8-CF7B-10724C1666B6}"/>
              </a:ext>
            </a:extLst>
          </p:cNvPr>
          <p:cNvSpPr txBox="1"/>
          <p:nvPr/>
        </p:nvSpPr>
        <p:spPr>
          <a:xfrm>
            <a:off x="8215433" y="3483457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게임 설정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AB39F7-8319-167B-896D-DA4E9CB1101D}"/>
              </a:ext>
            </a:extLst>
          </p:cNvPr>
          <p:cNvCxnSpPr>
            <a:cxnSpLocks/>
            <a:stCxn id="31" idx="2"/>
            <a:endCxn id="23" idx="0"/>
          </p:cNvCxnSpPr>
          <p:nvPr/>
        </p:nvCxnSpPr>
        <p:spPr>
          <a:xfrm flipH="1">
            <a:off x="2811821" y="3905878"/>
            <a:ext cx="4830" cy="672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2E071B6-9F01-D930-E284-578856192A28}"/>
              </a:ext>
            </a:extLst>
          </p:cNvPr>
          <p:cNvCxnSpPr>
            <a:cxnSpLocks/>
            <a:stCxn id="28" idx="2"/>
            <a:endCxn id="63" idx="0"/>
          </p:cNvCxnSpPr>
          <p:nvPr/>
        </p:nvCxnSpPr>
        <p:spPr>
          <a:xfrm>
            <a:off x="4891997" y="4020759"/>
            <a:ext cx="0" cy="5941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순서도: 수행의 시작/종료 62">
            <a:extLst>
              <a:ext uri="{FF2B5EF4-FFF2-40B4-BE49-F238E27FC236}">
                <a16:creationId xmlns:a16="http://schemas.microsoft.com/office/drawing/2014/main" id="{901572F9-1920-B7DF-262E-CEB36CC2D26C}"/>
              </a:ext>
            </a:extLst>
          </p:cNvPr>
          <p:cNvSpPr/>
          <p:nvPr/>
        </p:nvSpPr>
        <p:spPr>
          <a:xfrm>
            <a:off x="4040545" y="4614947"/>
            <a:ext cx="1702904" cy="5103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8F8C39-C795-083E-FBB6-EBB7DDD1A30D}"/>
              </a:ext>
            </a:extLst>
          </p:cNvPr>
          <p:cNvSpPr txBox="1"/>
          <p:nvPr/>
        </p:nvSpPr>
        <p:spPr>
          <a:xfrm>
            <a:off x="4211618" y="4739318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종료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D99C7D6-09D1-7AD3-265A-DF7BA264764E}"/>
              </a:ext>
            </a:extLst>
          </p:cNvPr>
          <p:cNvCxnSpPr>
            <a:cxnSpLocks/>
            <a:stCxn id="37" idx="2"/>
            <a:endCxn id="72" idx="0"/>
          </p:cNvCxnSpPr>
          <p:nvPr/>
        </p:nvCxnSpPr>
        <p:spPr>
          <a:xfrm>
            <a:off x="8895812" y="3905878"/>
            <a:ext cx="0" cy="709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417C00A-67D6-973C-DE1A-06BCB195BF5E}"/>
              </a:ext>
            </a:extLst>
          </p:cNvPr>
          <p:cNvSpPr/>
          <p:nvPr/>
        </p:nvSpPr>
        <p:spPr>
          <a:xfrm>
            <a:off x="8074179" y="4614947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812BB1-76D4-380F-84F6-F906C8A88A02}"/>
              </a:ext>
            </a:extLst>
          </p:cNvPr>
          <p:cNvSpPr txBox="1"/>
          <p:nvPr/>
        </p:nvSpPr>
        <p:spPr>
          <a:xfrm>
            <a:off x="8215433" y="4775622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사운드 조절</a:t>
            </a:r>
            <a:endParaRPr lang="en-US" altLang="ko-KR" sz="11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9C3E032-4BC3-939F-52E9-8E82F96679EA}"/>
              </a:ext>
            </a:extLst>
          </p:cNvPr>
          <p:cNvSpPr/>
          <p:nvPr/>
        </p:nvSpPr>
        <p:spPr>
          <a:xfrm>
            <a:off x="6175528" y="4614947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04F47F-4D0E-BB72-A3CB-E2D5EE548D0F}"/>
              </a:ext>
            </a:extLst>
          </p:cNvPr>
          <p:cNvSpPr txBox="1"/>
          <p:nvPr/>
        </p:nvSpPr>
        <p:spPr>
          <a:xfrm>
            <a:off x="6316782" y="4775622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해상도</a:t>
            </a:r>
            <a:r>
              <a:rPr lang="en-US" altLang="ko-KR" sz="1100" dirty="0"/>
              <a:t>(</a:t>
            </a:r>
            <a:r>
              <a:rPr lang="ko-KR" altLang="en-US" sz="1100" dirty="0"/>
              <a:t>보류</a:t>
            </a:r>
            <a:r>
              <a:rPr lang="en-US" altLang="ko-KR" sz="1100" dirty="0"/>
              <a:t>)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CAFF78-2620-5AA5-C576-641BD61E562D}"/>
              </a:ext>
            </a:extLst>
          </p:cNvPr>
          <p:cNvCxnSpPr>
            <a:cxnSpLocks/>
            <a:stCxn id="37" idx="1"/>
            <a:endCxn id="77" idx="0"/>
          </p:cNvCxnSpPr>
          <p:nvPr/>
        </p:nvCxnSpPr>
        <p:spPr>
          <a:xfrm rot="10800000" flipV="1">
            <a:off x="6997161" y="3614329"/>
            <a:ext cx="1077018" cy="10006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076DB7B-2D3E-18CB-A86C-85FBAE6E77C7}"/>
              </a:ext>
            </a:extLst>
          </p:cNvPr>
          <p:cNvCxnSpPr>
            <a:cxnSpLocks/>
            <a:stCxn id="37" idx="3"/>
            <a:endCxn id="85" idx="0"/>
          </p:cNvCxnSpPr>
          <p:nvPr/>
        </p:nvCxnSpPr>
        <p:spPr>
          <a:xfrm>
            <a:off x="9717445" y="3614330"/>
            <a:ext cx="1077018" cy="10006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CC188B0-4015-5D02-8E3F-71CB0749D62F}"/>
              </a:ext>
            </a:extLst>
          </p:cNvPr>
          <p:cNvSpPr/>
          <p:nvPr/>
        </p:nvSpPr>
        <p:spPr>
          <a:xfrm>
            <a:off x="9972830" y="4614947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A75BD5-51B8-00BA-B222-B2EABB71A43E}"/>
              </a:ext>
            </a:extLst>
          </p:cNvPr>
          <p:cNvSpPr txBox="1"/>
          <p:nvPr/>
        </p:nvSpPr>
        <p:spPr>
          <a:xfrm>
            <a:off x="10114084" y="4775622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전체화면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창모드</a:t>
            </a:r>
            <a:endParaRPr lang="en-US" altLang="ko-KR" sz="1100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03FD48C-00E8-9B31-AB22-8F4A4308C7D0}"/>
              </a:ext>
            </a:extLst>
          </p:cNvPr>
          <p:cNvCxnSpPr>
            <a:cxnSpLocks/>
            <a:stCxn id="93" idx="4"/>
            <a:endCxn id="10" idx="0"/>
          </p:cNvCxnSpPr>
          <p:nvPr/>
        </p:nvCxnSpPr>
        <p:spPr>
          <a:xfrm rot="5400000" flipH="1">
            <a:off x="4969933" y="2182443"/>
            <a:ext cx="3847942" cy="4003814"/>
          </a:xfrm>
          <a:prstGeom prst="bentConnector5">
            <a:avLst>
              <a:gd name="adj1" fmla="val -5941"/>
              <a:gd name="adj2" fmla="val -75737"/>
              <a:gd name="adj3" fmla="val 1059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49F5D22B-E7D6-4C0E-1AE9-6B5EBCF574B9}"/>
              </a:ext>
            </a:extLst>
          </p:cNvPr>
          <p:cNvSpPr/>
          <p:nvPr/>
        </p:nvSpPr>
        <p:spPr>
          <a:xfrm>
            <a:off x="8788421" y="5907112"/>
            <a:ext cx="214779" cy="201209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6311810-9D66-3155-9153-694380AC0E64}"/>
              </a:ext>
            </a:extLst>
          </p:cNvPr>
          <p:cNvCxnSpPr>
            <a:cxnSpLocks/>
            <a:stCxn id="77" idx="2"/>
            <a:endCxn id="93" idx="2"/>
          </p:cNvCxnSpPr>
          <p:nvPr/>
        </p:nvCxnSpPr>
        <p:spPr>
          <a:xfrm rot="16200000" flipH="1">
            <a:off x="7487954" y="4707250"/>
            <a:ext cx="809674" cy="17912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B75275E-3AA6-995F-DB4F-D35288952DF7}"/>
              </a:ext>
            </a:extLst>
          </p:cNvPr>
          <p:cNvCxnSpPr>
            <a:cxnSpLocks/>
            <a:stCxn id="72" idx="2"/>
            <a:endCxn id="93" idx="0"/>
          </p:cNvCxnSpPr>
          <p:nvPr/>
        </p:nvCxnSpPr>
        <p:spPr>
          <a:xfrm flipH="1">
            <a:off x="8895811" y="5198043"/>
            <a:ext cx="1" cy="709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9EE60F1C-52ED-9EB4-7F28-EA7EAAE3E974}"/>
              </a:ext>
            </a:extLst>
          </p:cNvPr>
          <p:cNvCxnSpPr>
            <a:cxnSpLocks/>
            <a:stCxn id="85" idx="2"/>
            <a:endCxn id="93" idx="6"/>
          </p:cNvCxnSpPr>
          <p:nvPr/>
        </p:nvCxnSpPr>
        <p:spPr>
          <a:xfrm rot="5400000">
            <a:off x="9493995" y="4707249"/>
            <a:ext cx="809674" cy="17912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53EB5F-617B-F9B3-DAC6-FE97772E4574}"/>
              </a:ext>
            </a:extLst>
          </p:cNvPr>
          <p:cNvSpPr/>
          <p:nvPr/>
        </p:nvSpPr>
        <p:spPr>
          <a:xfrm>
            <a:off x="82189" y="4578575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5147E3-828F-A3CE-06F5-5319879D17B3}"/>
              </a:ext>
            </a:extLst>
          </p:cNvPr>
          <p:cNvSpPr/>
          <p:nvPr/>
        </p:nvSpPr>
        <p:spPr>
          <a:xfrm>
            <a:off x="1990188" y="4578575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077ED2-05EB-A19A-939F-85B0BD7FC014}"/>
              </a:ext>
            </a:extLst>
          </p:cNvPr>
          <p:cNvSpPr txBox="1"/>
          <p:nvPr/>
        </p:nvSpPr>
        <p:spPr>
          <a:xfrm>
            <a:off x="2136272" y="4739318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챕터 선택</a:t>
            </a:r>
            <a:endParaRPr lang="en-US" altLang="ko-KR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91F6B2-F7F5-5FFC-285C-897988C0EDF6}"/>
              </a:ext>
            </a:extLst>
          </p:cNvPr>
          <p:cNvSpPr txBox="1"/>
          <p:nvPr/>
        </p:nvSpPr>
        <p:spPr>
          <a:xfrm>
            <a:off x="223443" y="4739318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단축키 도움말</a:t>
            </a:r>
            <a:endParaRPr lang="en-US" altLang="ko-KR" sz="1100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7773FBA-7889-8BDE-D8AD-77341DCF52CB}"/>
              </a:ext>
            </a:extLst>
          </p:cNvPr>
          <p:cNvCxnSpPr>
            <a:cxnSpLocks/>
            <a:stCxn id="31" idx="1"/>
            <a:endCxn id="19" idx="0"/>
          </p:cNvCxnSpPr>
          <p:nvPr/>
        </p:nvCxnSpPr>
        <p:spPr>
          <a:xfrm rot="10800000" flipV="1">
            <a:off x="903822" y="3614329"/>
            <a:ext cx="1091196" cy="9642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3E1822-C141-3785-C3CF-8FCEE9123C2F}"/>
              </a:ext>
            </a:extLst>
          </p:cNvPr>
          <p:cNvSpPr txBox="1"/>
          <p:nvPr/>
        </p:nvSpPr>
        <p:spPr>
          <a:xfrm>
            <a:off x="327578" y="6041290"/>
            <a:ext cx="333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리듬 게임 </a:t>
            </a:r>
            <a:r>
              <a:rPr lang="ko-KR" altLang="en-US" dirty="0" err="1"/>
              <a:t>플로우차트</a:t>
            </a:r>
            <a:endParaRPr lang="en-US" altLang="ko-KR" dirty="0"/>
          </a:p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박은경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6ABB7-D9DD-0DD6-5F58-8624F9CDB0BB}"/>
              </a:ext>
            </a:extLst>
          </p:cNvPr>
          <p:cNvSpPr/>
          <p:nvPr/>
        </p:nvSpPr>
        <p:spPr>
          <a:xfrm>
            <a:off x="703479" y="1721378"/>
            <a:ext cx="1291772" cy="453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챕터 선택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485674-DAA3-4CFE-D8BE-F1F071C0A9C6}"/>
              </a:ext>
            </a:extLst>
          </p:cNvPr>
          <p:cNvSpPr/>
          <p:nvPr/>
        </p:nvSpPr>
        <p:spPr>
          <a:xfrm>
            <a:off x="703479" y="2473386"/>
            <a:ext cx="1291772" cy="453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만화 연출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83E940-E6BA-C423-E0E6-63AAAB98F249}"/>
              </a:ext>
            </a:extLst>
          </p:cNvPr>
          <p:cNvSpPr/>
          <p:nvPr/>
        </p:nvSpPr>
        <p:spPr>
          <a:xfrm>
            <a:off x="2627336" y="2473385"/>
            <a:ext cx="1291772" cy="453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스토리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414220-D27C-C6CB-4A29-C61CC829D20E}"/>
              </a:ext>
            </a:extLst>
          </p:cNvPr>
          <p:cNvSpPr/>
          <p:nvPr/>
        </p:nvSpPr>
        <p:spPr>
          <a:xfrm>
            <a:off x="2627336" y="3197222"/>
            <a:ext cx="1291772" cy="453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리듬 게임 시작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6423A-99FB-6F11-058F-A5A159EA9990}"/>
              </a:ext>
            </a:extLst>
          </p:cNvPr>
          <p:cNvSpPr/>
          <p:nvPr/>
        </p:nvSpPr>
        <p:spPr>
          <a:xfrm>
            <a:off x="4755939" y="3197222"/>
            <a:ext cx="1291772" cy="453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문서 작업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자동 진행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BEB9C-6EAD-EBF2-BD62-1AC5BD7A458C}"/>
              </a:ext>
            </a:extLst>
          </p:cNvPr>
          <p:cNvSpPr/>
          <p:nvPr/>
        </p:nvSpPr>
        <p:spPr>
          <a:xfrm>
            <a:off x="4755939" y="2359829"/>
            <a:ext cx="4598411" cy="6806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i="0" u="none" strike="noStrike" baseline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상사가 플레이어에게 와서</a:t>
            </a:r>
            <a:r>
              <a:rPr lang="en-US" altLang="ko-KR" sz="1200" b="0" i="0" u="none" strike="noStrike" baseline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i="0" u="none" strike="noStrike" baseline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맡긴 일을 얼른 마감하라고</a:t>
            </a:r>
            <a:r>
              <a:rPr lang="en-US" altLang="ko-KR" sz="1200" b="0" i="0" u="none" strike="noStrike" baseline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i="0" u="none" strike="noStrike" baseline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독촉함</a:t>
            </a:r>
            <a:r>
              <a:rPr lang="en-US" altLang="ko-KR" sz="1200" b="0" i="0" u="none" strike="noStrike" baseline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i="0" u="none" strike="noStrike" baseline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플레이어는 일을 마감하는 것을 깜빡했고</a:t>
            </a:r>
            <a:r>
              <a:rPr lang="en-US" altLang="ko-KR" sz="1200" b="0" i="0" u="none" strike="noStrike" baseline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i="0" u="none" strike="noStrike" baseline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 시간내에</a:t>
            </a:r>
            <a:endParaRPr lang="en-US" altLang="ko-KR" sz="1200" b="0" i="0" u="none" strike="noStrike" baseline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0" i="0" u="none" strike="noStrike" baseline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단축키를 통해서 빨리 일을 마감하려고 한다</a:t>
            </a:r>
            <a:r>
              <a:rPr lang="en-US" altLang="ko-KR" sz="1200" b="0" i="0" u="none" strike="noStrike" baseline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0" i="0" u="none" strike="noStrike" baseline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8D2982-4727-031C-5543-7790F1FEAC2E}"/>
              </a:ext>
            </a:extLst>
          </p:cNvPr>
          <p:cNvSpPr/>
          <p:nvPr/>
        </p:nvSpPr>
        <p:spPr>
          <a:xfrm>
            <a:off x="6884542" y="3197221"/>
            <a:ext cx="1291772" cy="453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오류 발생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DA82F8-4444-3414-91D1-41DFA52B39ED}"/>
              </a:ext>
            </a:extLst>
          </p:cNvPr>
          <p:cNvSpPr/>
          <p:nvPr/>
        </p:nvSpPr>
        <p:spPr>
          <a:xfrm>
            <a:off x="8480994" y="4046220"/>
            <a:ext cx="1291772" cy="453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알맞은 단축키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95ECCE-E560-C585-D9D5-0AD2BC45F5CD}"/>
              </a:ext>
            </a:extLst>
          </p:cNvPr>
          <p:cNvSpPr/>
          <p:nvPr/>
        </p:nvSpPr>
        <p:spPr>
          <a:xfrm>
            <a:off x="10139917" y="4046219"/>
            <a:ext cx="1291772" cy="453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잘못된 단축키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B4A4D83-5D13-507F-0B50-056C059ED881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>
            <a:off x="1349365" y="1376782"/>
            <a:ext cx="0" cy="34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E51318F-F8A5-640B-6776-867F5E50A69F}"/>
              </a:ext>
            </a:extLst>
          </p:cNvPr>
          <p:cNvCxnSpPr>
            <a:cxnSpLocks/>
          </p:cNvCxnSpPr>
          <p:nvPr/>
        </p:nvCxnSpPr>
        <p:spPr>
          <a:xfrm>
            <a:off x="1342370" y="2174949"/>
            <a:ext cx="0" cy="29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D1AD690-F235-500E-8CC9-461B9B11815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95251" y="2700170"/>
            <a:ext cx="632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9F3C40-F17A-0198-8D31-0146213C6FF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919108" y="2700170"/>
            <a:ext cx="8368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434133-A198-3124-33CE-D8E189CE65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19108" y="3424005"/>
            <a:ext cx="83683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40660C-523B-2455-492C-367F82E3E9E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047711" y="3424007"/>
            <a:ext cx="8368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CDEF97A-08A8-F503-6844-7CC4BB5D0246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8176314" y="3419722"/>
            <a:ext cx="628761" cy="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635206-BB52-7176-2C75-0C47FCFB4CEC}"/>
              </a:ext>
            </a:extLst>
          </p:cNvPr>
          <p:cNvCxnSpPr>
            <a:cxnSpLocks/>
            <a:stCxn id="61" idx="2"/>
            <a:endCxn id="16" idx="0"/>
          </p:cNvCxnSpPr>
          <p:nvPr/>
        </p:nvCxnSpPr>
        <p:spPr>
          <a:xfrm rot="16200000" flipH="1">
            <a:off x="10249248" y="3509664"/>
            <a:ext cx="264580" cy="80852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A932D0-8F7F-DC26-3F8E-BCA0C517BAEA}"/>
              </a:ext>
            </a:extLst>
          </p:cNvPr>
          <p:cNvCxnSpPr>
            <a:cxnSpLocks/>
            <a:stCxn id="61" idx="2"/>
            <a:endCxn id="15" idx="0"/>
          </p:cNvCxnSpPr>
          <p:nvPr/>
        </p:nvCxnSpPr>
        <p:spPr>
          <a:xfrm rot="5400000">
            <a:off x="9419787" y="3488732"/>
            <a:ext cx="264581" cy="850394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28F1B79-A16F-4F7C-B79D-4D9D34BC68FC}"/>
              </a:ext>
            </a:extLst>
          </p:cNvPr>
          <p:cNvSpPr/>
          <p:nvPr/>
        </p:nvSpPr>
        <p:spPr>
          <a:xfrm>
            <a:off x="10110944" y="4743370"/>
            <a:ext cx="1349718" cy="5647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라이프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 차감 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문서 작업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자동 진행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1075E3-8135-2A14-10C1-3DAD988B6B16}"/>
              </a:ext>
            </a:extLst>
          </p:cNvPr>
          <p:cNvSpPr/>
          <p:nvPr/>
        </p:nvSpPr>
        <p:spPr>
          <a:xfrm>
            <a:off x="6096000" y="6106813"/>
            <a:ext cx="1291772" cy="453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라이프가 모두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차감됨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1DE989-B592-7698-D669-696480C91048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>
            <a:off x="10785803" y="4499790"/>
            <a:ext cx="0" cy="24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974C379-064F-7330-12A0-FAC042F08F97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9126880" y="4499791"/>
            <a:ext cx="0" cy="23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01CC041-CDD4-376C-1925-652B00EC7A56}"/>
              </a:ext>
            </a:extLst>
          </p:cNvPr>
          <p:cNvCxnSpPr>
            <a:cxnSpLocks/>
            <a:stCxn id="46" idx="1"/>
            <a:endCxn id="59" idx="3"/>
          </p:cNvCxnSpPr>
          <p:nvPr/>
        </p:nvCxnSpPr>
        <p:spPr>
          <a:xfrm flipH="1">
            <a:off x="5503608" y="6333599"/>
            <a:ext cx="592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F3126FB-EE72-489E-0173-87CF490AD921}"/>
              </a:ext>
            </a:extLst>
          </p:cNvPr>
          <p:cNvSpPr/>
          <p:nvPr/>
        </p:nvSpPr>
        <p:spPr>
          <a:xfrm>
            <a:off x="703479" y="943880"/>
            <a:ext cx="1291772" cy="43290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게임시작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88E2E31-B4DF-A063-D860-CEEA6ECE3F21}"/>
              </a:ext>
            </a:extLst>
          </p:cNvPr>
          <p:cNvSpPr/>
          <p:nvPr/>
        </p:nvSpPr>
        <p:spPr>
          <a:xfrm>
            <a:off x="4267071" y="4367865"/>
            <a:ext cx="1291772" cy="43290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성공 이미지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1AC3A09-6DAE-2A76-AAF8-DE2A242D7A71}"/>
              </a:ext>
            </a:extLst>
          </p:cNvPr>
          <p:cNvSpPr/>
          <p:nvPr/>
        </p:nvSpPr>
        <p:spPr>
          <a:xfrm>
            <a:off x="4211836" y="5011812"/>
            <a:ext cx="1291772" cy="59061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실패 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해고당한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BF47627-E207-F674-B4F3-145D8A39C875}"/>
              </a:ext>
            </a:extLst>
          </p:cNvPr>
          <p:cNvSpPr/>
          <p:nvPr/>
        </p:nvSpPr>
        <p:spPr>
          <a:xfrm>
            <a:off x="4211836" y="6106814"/>
            <a:ext cx="1291772" cy="45357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실패 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블루스크린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B628F60F-3ADA-4551-2003-04ED9B52E54D}"/>
              </a:ext>
            </a:extLst>
          </p:cNvPr>
          <p:cNvSpPr/>
          <p:nvPr/>
        </p:nvSpPr>
        <p:spPr>
          <a:xfrm>
            <a:off x="8805075" y="3057805"/>
            <a:ext cx="2344397" cy="72383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단축키를 통해 오류 해결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03A5A4-5F7A-8778-F27C-349B5F99DF42}"/>
              </a:ext>
            </a:extLst>
          </p:cNvPr>
          <p:cNvSpPr/>
          <p:nvPr/>
        </p:nvSpPr>
        <p:spPr>
          <a:xfrm>
            <a:off x="703479" y="191872"/>
            <a:ext cx="1291772" cy="453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메인 화면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9462B52-86FC-2EDC-4D5F-5CB5842FD485}"/>
              </a:ext>
            </a:extLst>
          </p:cNvPr>
          <p:cNvCxnSpPr>
            <a:cxnSpLocks/>
            <a:stCxn id="65" idx="2"/>
            <a:endCxn id="56" idx="0"/>
          </p:cNvCxnSpPr>
          <p:nvPr/>
        </p:nvCxnSpPr>
        <p:spPr>
          <a:xfrm>
            <a:off x="1349365" y="645443"/>
            <a:ext cx="0" cy="29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40B49AB-FB1B-20A0-B565-7201C06BABBE}"/>
              </a:ext>
            </a:extLst>
          </p:cNvPr>
          <p:cNvCxnSpPr>
            <a:cxnSpLocks/>
          </p:cNvCxnSpPr>
          <p:nvPr/>
        </p:nvCxnSpPr>
        <p:spPr>
          <a:xfrm flipV="1">
            <a:off x="9772766" y="467179"/>
            <a:ext cx="83683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A26FF87-6A40-9C7A-015C-A803E6B71009}"/>
              </a:ext>
            </a:extLst>
          </p:cNvPr>
          <p:cNvCxnSpPr>
            <a:cxnSpLocks/>
          </p:cNvCxnSpPr>
          <p:nvPr/>
        </p:nvCxnSpPr>
        <p:spPr>
          <a:xfrm>
            <a:off x="9772766" y="943877"/>
            <a:ext cx="836831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A05173A-3CE7-0CF9-1B62-5FEF97EC392D}"/>
              </a:ext>
            </a:extLst>
          </p:cNvPr>
          <p:cNvSpPr txBox="1"/>
          <p:nvPr/>
        </p:nvSpPr>
        <p:spPr>
          <a:xfrm>
            <a:off x="9216174" y="313290"/>
            <a:ext cx="5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B0F93A-DAA8-1E9C-591F-99031988C782}"/>
              </a:ext>
            </a:extLst>
          </p:cNvPr>
          <p:cNvSpPr txBox="1"/>
          <p:nvPr/>
        </p:nvSpPr>
        <p:spPr>
          <a:xfrm>
            <a:off x="9216174" y="798030"/>
            <a:ext cx="5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EC0313E2-F05B-FEF8-6090-F5D2DDD16245}"/>
              </a:ext>
            </a:extLst>
          </p:cNvPr>
          <p:cNvCxnSpPr>
            <a:cxnSpLocks/>
            <a:stCxn id="3" idx="2"/>
            <a:endCxn id="9" idx="1"/>
          </p:cNvCxnSpPr>
          <p:nvPr/>
        </p:nvCxnSpPr>
        <p:spPr>
          <a:xfrm rot="16200000" flipH="1">
            <a:off x="1739825" y="2536496"/>
            <a:ext cx="497051" cy="1277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60E4250F-7820-D5B7-B7ED-E78072AAC1BF}"/>
              </a:ext>
            </a:extLst>
          </p:cNvPr>
          <p:cNvSpPr/>
          <p:nvPr/>
        </p:nvSpPr>
        <p:spPr>
          <a:xfrm>
            <a:off x="6019910" y="4602228"/>
            <a:ext cx="1889546" cy="72383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ECEFB0-5DD7-6CA3-F70F-2423B48B5A3E}"/>
              </a:ext>
            </a:extLst>
          </p:cNvPr>
          <p:cNvSpPr txBox="1"/>
          <p:nvPr/>
        </p:nvSpPr>
        <p:spPr>
          <a:xfrm>
            <a:off x="6051479" y="4733312"/>
            <a:ext cx="182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제한 시간내에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성공했는가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8" name="순서도: 판단 117">
            <a:extLst>
              <a:ext uri="{FF2B5EF4-FFF2-40B4-BE49-F238E27FC236}">
                <a16:creationId xmlns:a16="http://schemas.microsoft.com/office/drawing/2014/main" id="{5E59362A-BA6F-C440-C173-60E93CC25DBD}"/>
              </a:ext>
            </a:extLst>
          </p:cNvPr>
          <p:cNvSpPr/>
          <p:nvPr/>
        </p:nvSpPr>
        <p:spPr>
          <a:xfrm>
            <a:off x="8186583" y="5971682"/>
            <a:ext cx="1889546" cy="72383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C8EFB58-14C4-1E68-5491-5EC2FCE72110}"/>
              </a:ext>
            </a:extLst>
          </p:cNvPr>
          <p:cNvSpPr txBox="1"/>
          <p:nvPr/>
        </p:nvSpPr>
        <p:spPr>
          <a:xfrm>
            <a:off x="8218152" y="6102766"/>
            <a:ext cx="182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라이프가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/>
              <a:t>남아있</a:t>
            </a:r>
            <a:r>
              <a:rPr lang="ko-KR" altLang="en-US" sz="1200" dirty="0">
                <a:solidFill>
                  <a:schemeClr val="tx1"/>
                </a:solidFill>
              </a:rPr>
              <a:t>는가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7821DF-51B3-7E9E-9BBA-1F82689F9256}"/>
              </a:ext>
            </a:extLst>
          </p:cNvPr>
          <p:cNvSpPr/>
          <p:nvPr/>
        </p:nvSpPr>
        <p:spPr>
          <a:xfrm>
            <a:off x="8480994" y="4738276"/>
            <a:ext cx="1291772" cy="453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문서 작업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자동 진행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538757D-BDA1-33D3-B551-3247126CCC99}"/>
              </a:ext>
            </a:extLst>
          </p:cNvPr>
          <p:cNvCxnSpPr>
            <a:cxnSpLocks/>
            <a:stCxn id="102" idx="1"/>
            <a:endCxn id="80" idx="3"/>
          </p:cNvCxnSpPr>
          <p:nvPr/>
        </p:nvCxnSpPr>
        <p:spPr>
          <a:xfrm flipH="1" flipV="1">
            <a:off x="7909456" y="4964145"/>
            <a:ext cx="571538" cy="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0EC4B71-F079-3279-79B3-95F8D73372C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9126880" y="5191847"/>
            <a:ext cx="4476" cy="77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9EB7FF46-BCA2-F5D9-DE8A-55BEC54F5CF3}"/>
              </a:ext>
            </a:extLst>
          </p:cNvPr>
          <p:cNvCxnSpPr>
            <a:cxnSpLocks/>
            <a:stCxn id="43" idx="2"/>
            <a:endCxn id="119" idx="3"/>
          </p:cNvCxnSpPr>
          <p:nvPr/>
        </p:nvCxnSpPr>
        <p:spPr>
          <a:xfrm rot="5400000">
            <a:off x="9902458" y="5450253"/>
            <a:ext cx="1025449" cy="741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606646-58DF-80D6-D250-9838C4431E48}"/>
              </a:ext>
            </a:extLst>
          </p:cNvPr>
          <p:cNvSpPr/>
          <p:nvPr/>
        </p:nvSpPr>
        <p:spPr>
          <a:xfrm>
            <a:off x="9026770" y="5438551"/>
            <a:ext cx="200220" cy="1955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BAB13C4-2A9E-A71F-576A-F7655ACE7723}"/>
              </a:ext>
            </a:extLst>
          </p:cNvPr>
          <p:cNvCxnSpPr>
            <a:cxnSpLocks/>
            <a:stCxn id="43" idx="1"/>
            <a:endCxn id="80" idx="2"/>
          </p:cNvCxnSpPr>
          <p:nvPr/>
        </p:nvCxnSpPr>
        <p:spPr>
          <a:xfrm rot="10800000" flipV="1">
            <a:off x="6964684" y="5025760"/>
            <a:ext cx="3146261" cy="300302"/>
          </a:xfrm>
          <a:prstGeom prst="bentConnector4">
            <a:avLst>
              <a:gd name="adj1" fmla="val 6134"/>
              <a:gd name="adj2" fmla="val 167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B7EEC8EB-DF8C-DC9D-A78B-91859E952BAF}"/>
              </a:ext>
            </a:extLst>
          </p:cNvPr>
          <p:cNvCxnSpPr>
            <a:cxnSpLocks/>
            <a:stCxn id="118" idx="1"/>
            <a:endCxn id="80" idx="2"/>
          </p:cNvCxnSpPr>
          <p:nvPr/>
        </p:nvCxnSpPr>
        <p:spPr>
          <a:xfrm rot="10800000">
            <a:off x="6964683" y="5326063"/>
            <a:ext cx="1221900" cy="1007537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411425DA-90D1-E1C1-22F4-5542FC1E2DA8}"/>
              </a:ext>
            </a:extLst>
          </p:cNvPr>
          <p:cNvCxnSpPr>
            <a:cxnSpLocks/>
            <a:stCxn id="118" idx="1"/>
            <a:endCxn id="46" idx="3"/>
          </p:cNvCxnSpPr>
          <p:nvPr/>
        </p:nvCxnSpPr>
        <p:spPr>
          <a:xfrm flipH="1">
            <a:off x="7387772" y="6333599"/>
            <a:ext cx="798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39">
            <a:extLst>
              <a:ext uri="{FF2B5EF4-FFF2-40B4-BE49-F238E27FC236}">
                <a16:creationId xmlns:a16="http://schemas.microsoft.com/office/drawing/2014/main" id="{B43C387A-6A39-49A0-5A87-CBAEF96F6EAD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503609" y="4964145"/>
            <a:ext cx="547871" cy="34297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39">
            <a:extLst>
              <a:ext uri="{FF2B5EF4-FFF2-40B4-BE49-F238E27FC236}">
                <a16:creationId xmlns:a16="http://schemas.microsoft.com/office/drawing/2014/main" id="{261E8003-34AF-710E-D2CB-DFE7BCABFE4E}"/>
              </a:ext>
            </a:extLst>
          </p:cNvPr>
          <p:cNvCxnSpPr>
            <a:cxnSpLocks/>
            <a:stCxn id="91" idx="1"/>
            <a:endCxn id="57" idx="3"/>
          </p:cNvCxnSpPr>
          <p:nvPr/>
        </p:nvCxnSpPr>
        <p:spPr>
          <a:xfrm rot="10800000">
            <a:off x="5558843" y="4584317"/>
            <a:ext cx="492636" cy="379829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5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3E1822-C141-3785-C3CF-8FCEE9123C2F}"/>
              </a:ext>
            </a:extLst>
          </p:cNvPr>
          <p:cNvSpPr txBox="1"/>
          <p:nvPr/>
        </p:nvSpPr>
        <p:spPr>
          <a:xfrm>
            <a:off x="274569" y="235477"/>
            <a:ext cx="333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퍼즐 게임 </a:t>
            </a:r>
            <a:r>
              <a:rPr lang="ko-KR" altLang="en-US" dirty="0" err="1"/>
              <a:t>플로우차트</a:t>
            </a:r>
            <a:endParaRPr lang="en-US" altLang="ko-KR" dirty="0"/>
          </a:p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정현태</a:t>
            </a:r>
            <a:endParaRPr lang="en-US" altLang="ko-KR" dirty="0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E02C61DE-B75C-DFC8-C246-2C7C7197F337}"/>
              </a:ext>
            </a:extLst>
          </p:cNvPr>
          <p:cNvSpPr/>
          <p:nvPr/>
        </p:nvSpPr>
        <p:spPr>
          <a:xfrm>
            <a:off x="7211629" y="3340015"/>
            <a:ext cx="1480125" cy="7520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99D1B3AB-2434-1DAF-DA07-9ECDB0CAA345}"/>
              </a:ext>
            </a:extLst>
          </p:cNvPr>
          <p:cNvSpPr/>
          <p:nvPr/>
        </p:nvSpPr>
        <p:spPr>
          <a:xfrm>
            <a:off x="2394691" y="1462102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메인 화면</a:t>
            </a:r>
            <a:endParaRPr sz="1300" b="1"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B17F19AA-A595-FE50-EC48-0F9D34BBA471}"/>
              </a:ext>
            </a:extLst>
          </p:cNvPr>
          <p:cNvSpPr/>
          <p:nvPr/>
        </p:nvSpPr>
        <p:spPr>
          <a:xfrm>
            <a:off x="2394679" y="2431377"/>
            <a:ext cx="1209924" cy="5589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게임 시작</a:t>
            </a:r>
            <a:endParaRPr sz="1300" b="1"/>
          </a:p>
        </p:txBody>
      </p:sp>
      <p:cxnSp>
        <p:nvCxnSpPr>
          <p:cNvPr id="10" name="Google Shape;57;p13">
            <a:extLst>
              <a:ext uri="{FF2B5EF4-FFF2-40B4-BE49-F238E27FC236}">
                <a16:creationId xmlns:a16="http://schemas.microsoft.com/office/drawing/2014/main" id="{525E7FD8-8738-1D8A-BCD7-F25CE6EDF5CB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999641" y="2021002"/>
            <a:ext cx="0" cy="4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5433ED1B-74E1-B005-CFC2-204DA680E67C}"/>
              </a:ext>
            </a:extLst>
          </p:cNvPr>
          <p:cNvSpPr/>
          <p:nvPr/>
        </p:nvSpPr>
        <p:spPr>
          <a:xfrm>
            <a:off x="4075266" y="2431377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챕터 선택</a:t>
            </a:r>
            <a:endParaRPr sz="1300" b="1"/>
          </a:p>
        </p:txBody>
      </p:sp>
      <p:sp>
        <p:nvSpPr>
          <p:cNvPr id="18" name="Google Shape;59;p13">
            <a:extLst>
              <a:ext uri="{FF2B5EF4-FFF2-40B4-BE49-F238E27FC236}">
                <a16:creationId xmlns:a16="http://schemas.microsoft.com/office/drawing/2014/main" id="{5E9CE46F-8F87-59B3-32A4-1448DED8F208}"/>
              </a:ext>
            </a:extLst>
          </p:cNvPr>
          <p:cNvSpPr/>
          <p:nvPr/>
        </p:nvSpPr>
        <p:spPr>
          <a:xfrm>
            <a:off x="5755841" y="2431377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2챕터 선택</a:t>
            </a:r>
            <a:endParaRPr sz="1300" b="1"/>
          </a:p>
        </p:txBody>
      </p:sp>
      <p:sp>
        <p:nvSpPr>
          <p:cNvPr id="19" name="Google Shape;60;p13">
            <a:extLst>
              <a:ext uri="{FF2B5EF4-FFF2-40B4-BE49-F238E27FC236}">
                <a16:creationId xmlns:a16="http://schemas.microsoft.com/office/drawing/2014/main" id="{70B57A0C-3649-DA19-D1AD-6BD25ABBE5C8}"/>
              </a:ext>
            </a:extLst>
          </p:cNvPr>
          <p:cNvSpPr/>
          <p:nvPr/>
        </p:nvSpPr>
        <p:spPr>
          <a:xfrm>
            <a:off x="7436416" y="2431377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2챕터 만화연출</a:t>
            </a:r>
            <a:endParaRPr sz="1300" b="1"/>
          </a:p>
        </p:txBody>
      </p:sp>
      <p:sp>
        <p:nvSpPr>
          <p:cNvPr id="23" name="Google Shape;61;p13">
            <a:extLst>
              <a:ext uri="{FF2B5EF4-FFF2-40B4-BE49-F238E27FC236}">
                <a16:creationId xmlns:a16="http://schemas.microsoft.com/office/drawing/2014/main" id="{20037D72-9899-516B-2D10-5F1EB12AE0A1}"/>
              </a:ext>
            </a:extLst>
          </p:cNvPr>
          <p:cNvSpPr/>
          <p:nvPr/>
        </p:nvSpPr>
        <p:spPr>
          <a:xfrm>
            <a:off x="9116991" y="2431377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퍼즐게임 시작</a:t>
            </a:r>
            <a:endParaRPr sz="1300" b="1"/>
          </a:p>
        </p:txBody>
      </p:sp>
      <p:cxnSp>
        <p:nvCxnSpPr>
          <p:cNvPr id="24" name="Google Shape;62;p13">
            <a:extLst>
              <a:ext uri="{FF2B5EF4-FFF2-40B4-BE49-F238E27FC236}">
                <a16:creationId xmlns:a16="http://schemas.microsoft.com/office/drawing/2014/main" id="{13F6F865-A097-3D7A-87A1-55442EB71B71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3604603" y="2710827"/>
            <a:ext cx="47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63;p13">
            <a:extLst>
              <a:ext uri="{FF2B5EF4-FFF2-40B4-BE49-F238E27FC236}">
                <a16:creationId xmlns:a16="http://schemas.microsoft.com/office/drawing/2014/main" id="{A0B92886-21CD-BEFF-9154-99F295880DFF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5285166" y="2710827"/>
            <a:ext cx="47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64;p13">
            <a:extLst>
              <a:ext uri="{FF2B5EF4-FFF2-40B4-BE49-F238E27FC236}">
                <a16:creationId xmlns:a16="http://schemas.microsoft.com/office/drawing/2014/main" id="{F30CB9EC-208E-3E97-8321-D4622D1BA105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8646316" y="2710827"/>
            <a:ext cx="47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65;p13">
            <a:extLst>
              <a:ext uri="{FF2B5EF4-FFF2-40B4-BE49-F238E27FC236}">
                <a16:creationId xmlns:a16="http://schemas.microsoft.com/office/drawing/2014/main" id="{20A247D2-572B-BCAB-4E38-38969976F631}"/>
              </a:ext>
            </a:extLst>
          </p:cNvPr>
          <p:cNvSpPr txBox="1"/>
          <p:nvPr/>
        </p:nvSpPr>
        <p:spPr>
          <a:xfrm>
            <a:off x="7392124" y="3454427"/>
            <a:ext cx="111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미니게임 벽과 충돌했는가?</a:t>
            </a:r>
            <a:endParaRPr sz="1100" b="1"/>
          </a:p>
        </p:txBody>
      </p:sp>
      <p:sp>
        <p:nvSpPr>
          <p:cNvPr id="31" name="Google Shape;66;p13">
            <a:extLst>
              <a:ext uri="{FF2B5EF4-FFF2-40B4-BE49-F238E27FC236}">
                <a16:creationId xmlns:a16="http://schemas.microsoft.com/office/drawing/2014/main" id="{DA39433A-1037-C83A-8372-B55D9F02ACAE}"/>
              </a:ext>
            </a:extLst>
          </p:cNvPr>
          <p:cNvSpPr/>
          <p:nvPr/>
        </p:nvSpPr>
        <p:spPr>
          <a:xfrm>
            <a:off x="5533579" y="3436565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실행</a:t>
            </a:r>
            <a:endParaRPr sz="1300" b="1"/>
          </a:p>
        </p:txBody>
      </p:sp>
      <p:cxnSp>
        <p:nvCxnSpPr>
          <p:cNvPr id="32" name="Google Shape;67;p13">
            <a:extLst>
              <a:ext uri="{FF2B5EF4-FFF2-40B4-BE49-F238E27FC236}">
                <a16:creationId xmlns:a16="http://schemas.microsoft.com/office/drawing/2014/main" id="{E5FF217E-997D-DACE-EA76-5D45659D3D6E}"/>
              </a:ext>
            </a:extLst>
          </p:cNvPr>
          <p:cNvCxnSpPr>
            <a:stCxn id="23" idx="2"/>
            <a:endCxn id="44" idx="0"/>
          </p:cNvCxnSpPr>
          <p:nvPr/>
        </p:nvCxnSpPr>
        <p:spPr>
          <a:xfrm>
            <a:off x="9721941" y="2990277"/>
            <a:ext cx="0" cy="44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69;p13">
            <a:extLst>
              <a:ext uri="{FF2B5EF4-FFF2-40B4-BE49-F238E27FC236}">
                <a16:creationId xmlns:a16="http://schemas.microsoft.com/office/drawing/2014/main" id="{DDE29ACA-AB5B-92FB-E750-83345A91B83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965741" y="2710827"/>
            <a:ext cx="47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70;p13">
            <a:extLst>
              <a:ext uri="{FF2B5EF4-FFF2-40B4-BE49-F238E27FC236}">
                <a16:creationId xmlns:a16="http://schemas.microsoft.com/office/drawing/2014/main" id="{F5FD1F65-E09A-5281-03F1-A5099D53AF55}"/>
              </a:ext>
            </a:extLst>
          </p:cNvPr>
          <p:cNvSpPr txBox="1"/>
          <p:nvPr/>
        </p:nvSpPr>
        <p:spPr>
          <a:xfrm>
            <a:off x="9403641" y="1276852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YES</a:t>
            </a:r>
            <a:endParaRPr sz="1000" b="1"/>
          </a:p>
        </p:txBody>
      </p:sp>
      <p:sp>
        <p:nvSpPr>
          <p:cNvPr id="37" name="Google Shape;71;p13">
            <a:extLst>
              <a:ext uri="{FF2B5EF4-FFF2-40B4-BE49-F238E27FC236}">
                <a16:creationId xmlns:a16="http://schemas.microsoft.com/office/drawing/2014/main" id="{F2F58D84-3406-97FD-7191-6B1DDEE58A6A}"/>
              </a:ext>
            </a:extLst>
          </p:cNvPr>
          <p:cNvSpPr txBox="1"/>
          <p:nvPr/>
        </p:nvSpPr>
        <p:spPr>
          <a:xfrm>
            <a:off x="9403641" y="1682302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No</a:t>
            </a:r>
            <a:endParaRPr sz="1000" b="1"/>
          </a:p>
        </p:txBody>
      </p:sp>
      <p:cxnSp>
        <p:nvCxnSpPr>
          <p:cNvPr id="38" name="Google Shape;72;p13">
            <a:extLst>
              <a:ext uri="{FF2B5EF4-FFF2-40B4-BE49-F238E27FC236}">
                <a16:creationId xmlns:a16="http://schemas.microsoft.com/office/drawing/2014/main" id="{E498470F-1B46-5383-B7A5-9098707ECA7B}"/>
              </a:ext>
            </a:extLst>
          </p:cNvPr>
          <p:cNvCxnSpPr/>
          <p:nvPr/>
        </p:nvCxnSpPr>
        <p:spPr>
          <a:xfrm>
            <a:off x="9916316" y="1446202"/>
            <a:ext cx="470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73;p13">
            <a:extLst>
              <a:ext uri="{FF2B5EF4-FFF2-40B4-BE49-F238E27FC236}">
                <a16:creationId xmlns:a16="http://schemas.microsoft.com/office/drawing/2014/main" id="{473A7215-4D18-E40F-3F20-196DDA947E9B}"/>
              </a:ext>
            </a:extLst>
          </p:cNvPr>
          <p:cNvCxnSpPr/>
          <p:nvPr/>
        </p:nvCxnSpPr>
        <p:spPr>
          <a:xfrm>
            <a:off x="9916316" y="1851652"/>
            <a:ext cx="470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74;p13">
            <a:extLst>
              <a:ext uri="{FF2B5EF4-FFF2-40B4-BE49-F238E27FC236}">
                <a16:creationId xmlns:a16="http://schemas.microsoft.com/office/drawing/2014/main" id="{B9F07021-4E05-B526-0732-24959A49F67C}"/>
              </a:ext>
            </a:extLst>
          </p:cNvPr>
          <p:cNvSpPr txBox="1"/>
          <p:nvPr/>
        </p:nvSpPr>
        <p:spPr>
          <a:xfrm>
            <a:off x="5490679" y="3022940"/>
            <a:ext cx="1295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미니게임 4개 중 랜덤으로 1개 실행</a:t>
            </a:r>
            <a:endParaRPr sz="1000" b="1"/>
          </a:p>
        </p:txBody>
      </p:sp>
      <p:sp>
        <p:nvSpPr>
          <p:cNvPr id="41" name="Google Shape;75;p13">
            <a:extLst>
              <a:ext uri="{FF2B5EF4-FFF2-40B4-BE49-F238E27FC236}">
                <a16:creationId xmlns:a16="http://schemas.microsoft.com/office/drawing/2014/main" id="{6BD9FADE-0F48-7C98-AE84-163379EF04F2}"/>
              </a:ext>
            </a:extLst>
          </p:cNvPr>
          <p:cNvSpPr/>
          <p:nvPr/>
        </p:nvSpPr>
        <p:spPr>
          <a:xfrm>
            <a:off x="3604616" y="3340002"/>
            <a:ext cx="1480125" cy="7520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6;p13">
            <a:extLst>
              <a:ext uri="{FF2B5EF4-FFF2-40B4-BE49-F238E27FC236}">
                <a16:creationId xmlns:a16="http://schemas.microsoft.com/office/drawing/2014/main" id="{A6899869-7603-FDDA-B3AF-21F72E5900FF}"/>
              </a:ext>
            </a:extLst>
          </p:cNvPr>
          <p:cNvSpPr txBox="1"/>
          <p:nvPr/>
        </p:nvSpPr>
        <p:spPr>
          <a:xfrm>
            <a:off x="3762404" y="3454427"/>
            <a:ext cx="116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미니게임을</a:t>
            </a:r>
            <a:endParaRPr sz="1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성공했는가?</a:t>
            </a:r>
            <a:endParaRPr sz="1100" b="1"/>
          </a:p>
        </p:txBody>
      </p:sp>
      <p:sp>
        <p:nvSpPr>
          <p:cNvPr id="44" name="Google Shape;68;p13">
            <a:extLst>
              <a:ext uri="{FF2B5EF4-FFF2-40B4-BE49-F238E27FC236}">
                <a16:creationId xmlns:a16="http://schemas.microsoft.com/office/drawing/2014/main" id="{049AB06B-81DB-37FE-8AB5-9705F147B4CD}"/>
              </a:ext>
            </a:extLst>
          </p:cNvPr>
          <p:cNvSpPr/>
          <p:nvPr/>
        </p:nvSpPr>
        <p:spPr>
          <a:xfrm>
            <a:off x="9116841" y="3436565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/>
              <a:t>미로 내 이동</a:t>
            </a:r>
            <a:endParaRPr sz="1300" b="1" dirty="0"/>
          </a:p>
        </p:txBody>
      </p:sp>
      <p:cxnSp>
        <p:nvCxnSpPr>
          <p:cNvPr id="45" name="Google Shape;77;p13">
            <a:extLst>
              <a:ext uri="{FF2B5EF4-FFF2-40B4-BE49-F238E27FC236}">
                <a16:creationId xmlns:a16="http://schemas.microsoft.com/office/drawing/2014/main" id="{68D8DD60-22E9-CF94-10DE-DAA66428929B}"/>
              </a:ext>
            </a:extLst>
          </p:cNvPr>
          <p:cNvCxnSpPr>
            <a:stCxn id="44" idx="1"/>
            <a:endCxn id="4" idx="3"/>
          </p:cNvCxnSpPr>
          <p:nvPr/>
        </p:nvCxnSpPr>
        <p:spPr>
          <a:xfrm rot="10800000">
            <a:off x="8691741" y="3716015"/>
            <a:ext cx="4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78;p13">
            <a:extLst>
              <a:ext uri="{FF2B5EF4-FFF2-40B4-BE49-F238E27FC236}">
                <a16:creationId xmlns:a16="http://schemas.microsoft.com/office/drawing/2014/main" id="{0AEF9BA1-83D6-59E9-80FE-1E649310A9D9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rot="10800000">
            <a:off x="6743629" y="3716027"/>
            <a:ext cx="4680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79;p13">
            <a:extLst>
              <a:ext uri="{FF2B5EF4-FFF2-40B4-BE49-F238E27FC236}">
                <a16:creationId xmlns:a16="http://schemas.microsoft.com/office/drawing/2014/main" id="{04A3CBE4-3BCC-8768-0020-02CD697CE758}"/>
              </a:ext>
            </a:extLst>
          </p:cNvPr>
          <p:cNvCxnSpPr>
            <a:stCxn id="4" idx="2"/>
            <a:endCxn id="44" idx="2"/>
          </p:cNvCxnSpPr>
          <p:nvPr/>
        </p:nvCxnSpPr>
        <p:spPr>
          <a:xfrm rot="-5400000">
            <a:off x="8788391" y="3158740"/>
            <a:ext cx="96600" cy="1770000"/>
          </a:xfrm>
          <a:prstGeom prst="bentConnector3">
            <a:avLst>
              <a:gd name="adj1" fmla="val -9560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80;p13">
            <a:extLst>
              <a:ext uri="{FF2B5EF4-FFF2-40B4-BE49-F238E27FC236}">
                <a16:creationId xmlns:a16="http://schemas.microsoft.com/office/drawing/2014/main" id="{1F3D6603-DEF5-79BC-3BF4-66F4BDFC1421}"/>
              </a:ext>
            </a:extLst>
          </p:cNvPr>
          <p:cNvCxnSpPr>
            <a:stCxn id="31" idx="1"/>
            <a:endCxn id="41" idx="3"/>
          </p:cNvCxnSpPr>
          <p:nvPr/>
        </p:nvCxnSpPr>
        <p:spPr>
          <a:xfrm rot="10800000">
            <a:off x="5084779" y="3716015"/>
            <a:ext cx="4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Google Shape;81;p13">
            <a:extLst>
              <a:ext uri="{FF2B5EF4-FFF2-40B4-BE49-F238E27FC236}">
                <a16:creationId xmlns:a16="http://schemas.microsoft.com/office/drawing/2014/main" id="{82CC2DF5-AD51-B7C1-23FF-B55FEA92C261}"/>
              </a:ext>
            </a:extLst>
          </p:cNvPr>
          <p:cNvSpPr/>
          <p:nvPr/>
        </p:nvSpPr>
        <p:spPr>
          <a:xfrm>
            <a:off x="2552379" y="5202727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미로 탈출 성공</a:t>
            </a:r>
            <a:endParaRPr sz="1300" b="1"/>
          </a:p>
        </p:txBody>
      </p:sp>
      <p:cxnSp>
        <p:nvCxnSpPr>
          <p:cNvPr id="53" name="Google Shape;82;p13">
            <a:extLst>
              <a:ext uri="{FF2B5EF4-FFF2-40B4-BE49-F238E27FC236}">
                <a16:creationId xmlns:a16="http://schemas.microsoft.com/office/drawing/2014/main" id="{C13DE4D7-81C9-FF93-682C-1B785CB44279}"/>
              </a:ext>
            </a:extLst>
          </p:cNvPr>
          <p:cNvCxnSpPr>
            <a:stCxn id="41" idx="1"/>
            <a:endCxn id="52" idx="0"/>
          </p:cNvCxnSpPr>
          <p:nvPr/>
        </p:nvCxnSpPr>
        <p:spPr>
          <a:xfrm flipH="1">
            <a:off x="3157316" y="3716015"/>
            <a:ext cx="447300" cy="1486800"/>
          </a:xfrm>
          <a:prstGeom prst="bentConnector2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83;p13">
            <a:extLst>
              <a:ext uri="{FF2B5EF4-FFF2-40B4-BE49-F238E27FC236}">
                <a16:creationId xmlns:a16="http://schemas.microsoft.com/office/drawing/2014/main" id="{A77E6C53-3BF9-299D-33C6-18540373D216}"/>
              </a:ext>
            </a:extLst>
          </p:cNvPr>
          <p:cNvCxnSpPr>
            <a:stCxn id="41" idx="2"/>
            <a:endCxn id="60" idx="1"/>
          </p:cNvCxnSpPr>
          <p:nvPr/>
        </p:nvCxnSpPr>
        <p:spPr>
          <a:xfrm rot="-5400000" flipH="1">
            <a:off x="4191679" y="4245027"/>
            <a:ext cx="507000" cy="2010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84;p13">
            <a:extLst>
              <a:ext uri="{FF2B5EF4-FFF2-40B4-BE49-F238E27FC236}">
                <a16:creationId xmlns:a16="http://schemas.microsoft.com/office/drawing/2014/main" id="{CC49324E-B57F-E831-54C5-9192F4A3E8EE}"/>
              </a:ext>
            </a:extLst>
          </p:cNvPr>
          <p:cNvSpPr/>
          <p:nvPr/>
        </p:nvSpPr>
        <p:spPr>
          <a:xfrm>
            <a:off x="4545804" y="4319652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재도전</a:t>
            </a:r>
            <a:endParaRPr sz="1300" b="1"/>
          </a:p>
        </p:txBody>
      </p:sp>
      <p:sp>
        <p:nvSpPr>
          <p:cNvPr id="62" name="Google Shape;85;p13">
            <a:extLst>
              <a:ext uri="{FF2B5EF4-FFF2-40B4-BE49-F238E27FC236}">
                <a16:creationId xmlns:a16="http://schemas.microsoft.com/office/drawing/2014/main" id="{8DB00F81-6408-011E-6FAE-E55D88179A37}"/>
              </a:ext>
            </a:extLst>
          </p:cNvPr>
          <p:cNvSpPr/>
          <p:nvPr/>
        </p:nvSpPr>
        <p:spPr>
          <a:xfrm>
            <a:off x="4419866" y="5202727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엔딩 화면</a:t>
            </a:r>
            <a:endParaRPr sz="1300" b="1"/>
          </a:p>
        </p:txBody>
      </p:sp>
      <p:cxnSp>
        <p:nvCxnSpPr>
          <p:cNvPr id="63" name="Google Shape;86;p13">
            <a:extLst>
              <a:ext uri="{FF2B5EF4-FFF2-40B4-BE49-F238E27FC236}">
                <a16:creationId xmlns:a16="http://schemas.microsoft.com/office/drawing/2014/main" id="{3A024B19-570D-DD23-B24B-6A0CA2AE5EDE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>
            <a:off x="3762279" y="5482177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87;p13">
            <a:extLst>
              <a:ext uri="{FF2B5EF4-FFF2-40B4-BE49-F238E27FC236}">
                <a16:creationId xmlns:a16="http://schemas.microsoft.com/office/drawing/2014/main" id="{3974CEA4-4E64-94A5-B438-F4F8DADF2B24}"/>
              </a:ext>
            </a:extLst>
          </p:cNvPr>
          <p:cNvCxnSpPr>
            <a:stCxn id="66" idx="2"/>
            <a:endCxn id="6" idx="1"/>
          </p:cNvCxnSpPr>
          <p:nvPr/>
        </p:nvCxnSpPr>
        <p:spPr>
          <a:xfrm rot="5400000" flipH="1">
            <a:off x="2633528" y="1502827"/>
            <a:ext cx="4020000" cy="4497600"/>
          </a:xfrm>
          <a:prstGeom prst="bentConnector4">
            <a:avLst>
              <a:gd name="adj1" fmla="val -5924"/>
              <a:gd name="adj2" fmla="val 1052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88;p13">
            <a:extLst>
              <a:ext uri="{FF2B5EF4-FFF2-40B4-BE49-F238E27FC236}">
                <a16:creationId xmlns:a16="http://schemas.microsoft.com/office/drawing/2014/main" id="{84643F5E-A93D-6CC3-D9C8-5C19234BB65F}"/>
              </a:ext>
            </a:extLst>
          </p:cNvPr>
          <p:cNvSpPr/>
          <p:nvPr/>
        </p:nvSpPr>
        <p:spPr>
          <a:xfrm>
            <a:off x="6287366" y="5202727"/>
            <a:ext cx="1209924" cy="5589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게임 종료</a:t>
            </a:r>
            <a:endParaRPr sz="1300" b="1"/>
          </a:p>
        </p:txBody>
      </p:sp>
      <p:cxnSp>
        <p:nvCxnSpPr>
          <p:cNvPr id="72" name="Google Shape;89;p13">
            <a:extLst>
              <a:ext uri="{FF2B5EF4-FFF2-40B4-BE49-F238E27FC236}">
                <a16:creationId xmlns:a16="http://schemas.microsoft.com/office/drawing/2014/main" id="{BCE55EFF-0B5A-A717-AB1A-F7C1F630E86C}"/>
              </a:ext>
            </a:extLst>
          </p:cNvPr>
          <p:cNvCxnSpPr>
            <a:stCxn id="62" idx="3"/>
            <a:endCxn id="66" idx="1"/>
          </p:cNvCxnSpPr>
          <p:nvPr/>
        </p:nvCxnSpPr>
        <p:spPr>
          <a:xfrm>
            <a:off x="5629766" y="5482177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90;p13">
            <a:extLst>
              <a:ext uri="{FF2B5EF4-FFF2-40B4-BE49-F238E27FC236}">
                <a16:creationId xmlns:a16="http://schemas.microsoft.com/office/drawing/2014/main" id="{1FB55A23-ADF9-CF96-6B15-79F7B4457A59}"/>
              </a:ext>
            </a:extLst>
          </p:cNvPr>
          <p:cNvSpPr/>
          <p:nvPr/>
        </p:nvSpPr>
        <p:spPr>
          <a:xfrm>
            <a:off x="6152254" y="4223077"/>
            <a:ext cx="1480125" cy="7520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91;p13">
            <a:extLst>
              <a:ext uri="{FF2B5EF4-FFF2-40B4-BE49-F238E27FC236}">
                <a16:creationId xmlns:a16="http://schemas.microsoft.com/office/drawing/2014/main" id="{17B13EDC-80E5-0622-7FFB-A4ACFEBF46E4}"/>
              </a:ext>
            </a:extLst>
          </p:cNvPr>
          <p:cNvCxnSpPr>
            <a:stCxn id="60" idx="3"/>
            <a:endCxn id="73" idx="1"/>
          </p:cNvCxnSpPr>
          <p:nvPr/>
        </p:nvCxnSpPr>
        <p:spPr>
          <a:xfrm>
            <a:off x="5755704" y="4599102"/>
            <a:ext cx="39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92;p13">
            <a:extLst>
              <a:ext uri="{FF2B5EF4-FFF2-40B4-BE49-F238E27FC236}">
                <a16:creationId xmlns:a16="http://schemas.microsoft.com/office/drawing/2014/main" id="{95BA28FB-AD44-1CA2-8997-260C57100DCA}"/>
              </a:ext>
            </a:extLst>
          </p:cNvPr>
          <p:cNvCxnSpPr>
            <a:cxnSpLocks/>
            <a:stCxn id="73" idx="3"/>
            <a:endCxn id="86" idx="1"/>
          </p:cNvCxnSpPr>
          <p:nvPr/>
        </p:nvCxnSpPr>
        <p:spPr>
          <a:xfrm>
            <a:off x="7632379" y="4599090"/>
            <a:ext cx="561362" cy="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93;p13">
            <a:extLst>
              <a:ext uri="{FF2B5EF4-FFF2-40B4-BE49-F238E27FC236}">
                <a16:creationId xmlns:a16="http://schemas.microsoft.com/office/drawing/2014/main" id="{B527F2D6-3498-E296-5EE9-24A42AECAC19}"/>
              </a:ext>
            </a:extLst>
          </p:cNvPr>
          <p:cNvCxnSpPr>
            <a:stCxn id="73" idx="0"/>
            <a:endCxn id="31" idx="2"/>
          </p:cNvCxnSpPr>
          <p:nvPr/>
        </p:nvCxnSpPr>
        <p:spPr>
          <a:xfrm rot="5400000" flipH="1">
            <a:off x="6401516" y="3732277"/>
            <a:ext cx="227700" cy="753900"/>
          </a:xfrm>
          <a:prstGeom prst="bentConnector3">
            <a:avLst>
              <a:gd name="adj1" fmla="val 49981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94;p13">
            <a:extLst>
              <a:ext uri="{FF2B5EF4-FFF2-40B4-BE49-F238E27FC236}">
                <a16:creationId xmlns:a16="http://schemas.microsoft.com/office/drawing/2014/main" id="{F1060CDD-E16C-2078-1ABA-7A743EEE4B4A}"/>
              </a:ext>
            </a:extLst>
          </p:cNvPr>
          <p:cNvSpPr txBox="1"/>
          <p:nvPr/>
        </p:nvSpPr>
        <p:spPr>
          <a:xfrm>
            <a:off x="6310016" y="4337490"/>
            <a:ext cx="116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/>
              <a:t>미니게임을</a:t>
            </a:r>
            <a:endParaRPr sz="1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/>
              <a:t>재도전하는가?</a:t>
            </a:r>
            <a:endParaRPr sz="1100" b="1" dirty="0"/>
          </a:p>
        </p:txBody>
      </p:sp>
      <p:sp>
        <p:nvSpPr>
          <p:cNvPr id="86" name="Google Shape;68;p13">
            <a:extLst>
              <a:ext uri="{FF2B5EF4-FFF2-40B4-BE49-F238E27FC236}">
                <a16:creationId xmlns:a16="http://schemas.microsoft.com/office/drawing/2014/main" id="{40516E25-1F28-BA79-30D5-C92C9A48A112}"/>
              </a:ext>
            </a:extLst>
          </p:cNvPr>
          <p:cNvSpPr/>
          <p:nvPr/>
        </p:nvSpPr>
        <p:spPr>
          <a:xfrm>
            <a:off x="8193741" y="4319652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/>
              <a:t>단축키</a:t>
            </a:r>
            <a:endParaRPr lang="en-US" altLang="ko-KR" sz="13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/>
              <a:t>도움말 보기</a:t>
            </a:r>
            <a:endParaRPr sz="1300" b="1" dirty="0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40D8B3CA-7578-F3E2-E79D-7ADE806EFB51}"/>
              </a:ext>
            </a:extLst>
          </p:cNvPr>
          <p:cNvCxnSpPr>
            <a:cxnSpLocks/>
            <a:stCxn id="86" idx="2"/>
            <a:endCxn id="73" idx="2"/>
          </p:cNvCxnSpPr>
          <p:nvPr/>
        </p:nvCxnSpPr>
        <p:spPr>
          <a:xfrm rot="5400000">
            <a:off x="7797229" y="3973640"/>
            <a:ext cx="96550" cy="1906374"/>
          </a:xfrm>
          <a:prstGeom prst="bentConnector3">
            <a:avLst>
              <a:gd name="adj1" fmla="val 268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D9F33B-2ADA-84AC-40DA-41CDCDF34D77}"/>
              </a:ext>
            </a:extLst>
          </p:cNvPr>
          <p:cNvSpPr txBox="1"/>
          <p:nvPr/>
        </p:nvSpPr>
        <p:spPr>
          <a:xfrm>
            <a:off x="274568" y="235477"/>
            <a:ext cx="445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 </a:t>
            </a:r>
            <a:r>
              <a:rPr lang="ko-KR" altLang="en-US" dirty="0"/>
              <a:t>퍼즐 게임 </a:t>
            </a:r>
            <a:r>
              <a:rPr lang="en-US" altLang="ko-KR" dirty="0"/>
              <a:t>- </a:t>
            </a:r>
            <a:r>
              <a:rPr lang="ko-KR" altLang="en-US" dirty="0" err="1"/>
              <a:t>펜타미노</a:t>
            </a:r>
            <a:r>
              <a:rPr lang="ko-KR" altLang="en-US" dirty="0"/>
              <a:t> </a:t>
            </a:r>
            <a:r>
              <a:rPr lang="ko-KR" altLang="en-US" dirty="0" err="1"/>
              <a:t>플로우차트</a:t>
            </a:r>
            <a:endParaRPr lang="en-US" altLang="ko-KR" dirty="0"/>
          </a:p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박은경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927206-86AE-FA6A-9CBF-50A650DF0FA3}"/>
              </a:ext>
            </a:extLst>
          </p:cNvPr>
          <p:cNvSpPr/>
          <p:nvPr/>
        </p:nvSpPr>
        <p:spPr>
          <a:xfrm>
            <a:off x="4957236" y="1294885"/>
            <a:ext cx="1323372" cy="495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펜토미노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미니게임 실행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228AD8-EF19-E3B5-410D-538C3B603014}"/>
              </a:ext>
            </a:extLst>
          </p:cNvPr>
          <p:cNvSpPr/>
          <p:nvPr/>
        </p:nvSpPr>
        <p:spPr>
          <a:xfrm>
            <a:off x="4957236" y="580561"/>
            <a:ext cx="1323372" cy="495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미니게임 실행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188A8-FF04-51BA-0F01-364884EAEC3A}"/>
              </a:ext>
            </a:extLst>
          </p:cNvPr>
          <p:cNvSpPr/>
          <p:nvPr/>
        </p:nvSpPr>
        <p:spPr>
          <a:xfrm>
            <a:off x="4804836" y="2347697"/>
            <a:ext cx="1628172" cy="495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개의 도안 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랜덤으로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 출현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6731BF-4F72-AC46-F02B-2DEE9F73A0F2}"/>
              </a:ext>
            </a:extLst>
          </p:cNvPr>
          <p:cNvSpPr/>
          <p:nvPr/>
        </p:nvSpPr>
        <p:spPr>
          <a:xfrm>
            <a:off x="4804836" y="3342635"/>
            <a:ext cx="1628172" cy="495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도안에 맞춰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도형 맞춰 넣기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D00D4C-FE3F-6529-922B-B973B39D641B}"/>
              </a:ext>
            </a:extLst>
          </p:cNvPr>
          <p:cNvSpPr/>
          <p:nvPr/>
        </p:nvSpPr>
        <p:spPr>
          <a:xfrm>
            <a:off x="4745035" y="5576040"/>
            <a:ext cx="825660" cy="495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미니게임 재도전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402C47-0785-A03F-56C2-FD71B98F7BB5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618922" y="1076343"/>
            <a:ext cx="0" cy="21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19C2D4-87E5-3C3C-6BBF-FFC13FED68D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18922" y="1790667"/>
            <a:ext cx="0" cy="5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00F990-5806-BBD2-73EF-A1C6F5EADE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18922" y="2843479"/>
            <a:ext cx="0" cy="49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C6EA06-0E97-F0B0-88D0-FF13A5E7C9DE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flipH="1">
            <a:off x="5618921" y="3838417"/>
            <a:ext cx="1" cy="3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D0A07A-2EFE-A8D5-AE43-001B2C3AA644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 rot="5400000">
            <a:off x="5123267" y="5080386"/>
            <a:ext cx="530252" cy="461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CF801A-A4E4-7124-7E33-931F3CDF7ED4}"/>
              </a:ext>
            </a:extLst>
          </p:cNvPr>
          <p:cNvCxnSpPr>
            <a:cxnSpLocks/>
            <a:stCxn id="32" idx="2"/>
            <a:endCxn id="62" idx="1"/>
          </p:cNvCxnSpPr>
          <p:nvPr/>
        </p:nvCxnSpPr>
        <p:spPr>
          <a:xfrm rot="16200000" flipH="1">
            <a:off x="5546694" y="5118014"/>
            <a:ext cx="670554" cy="526101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E8E305-B75F-4596-9650-2CCDFF6597B7}"/>
              </a:ext>
            </a:extLst>
          </p:cNvPr>
          <p:cNvCxnSpPr>
            <a:cxnSpLocks/>
            <a:stCxn id="62" idx="3"/>
            <a:endCxn id="58" idx="1"/>
          </p:cNvCxnSpPr>
          <p:nvPr/>
        </p:nvCxnSpPr>
        <p:spPr>
          <a:xfrm>
            <a:off x="8321556" y="5716342"/>
            <a:ext cx="1018275" cy="95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80EC60D1-E2CA-1422-24E6-C8D8473D1D18}"/>
              </a:ext>
            </a:extLst>
          </p:cNvPr>
          <p:cNvSpPr/>
          <p:nvPr/>
        </p:nvSpPr>
        <p:spPr>
          <a:xfrm>
            <a:off x="4530654" y="4153909"/>
            <a:ext cx="2176534" cy="891879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81737F-BBC8-0EAA-3C06-1FC466A4BB70}"/>
              </a:ext>
            </a:extLst>
          </p:cNvPr>
          <p:cNvSpPr txBox="1"/>
          <p:nvPr/>
        </p:nvSpPr>
        <p:spPr>
          <a:xfrm>
            <a:off x="4453905" y="4378523"/>
            <a:ext cx="225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완성도 </a:t>
            </a:r>
            <a:r>
              <a:rPr lang="en-US" altLang="ko-KR" sz="1200" dirty="0">
                <a:solidFill>
                  <a:schemeClr val="tx1"/>
                </a:solidFill>
              </a:rPr>
              <a:t>90%</a:t>
            </a:r>
            <a:r>
              <a:rPr lang="ko-KR" altLang="en-US" sz="1200" dirty="0">
                <a:solidFill>
                  <a:schemeClr val="tx1"/>
                </a:solidFill>
              </a:rPr>
              <a:t>이상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완료했는가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F91312-3C91-464A-CA16-E0A0D39E577D}"/>
              </a:ext>
            </a:extLst>
          </p:cNvPr>
          <p:cNvCxnSpPr>
            <a:cxnSpLocks/>
          </p:cNvCxnSpPr>
          <p:nvPr/>
        </p:nvCxnSpPr>
        <p:spPr>
          <a:xfrm flipV="1">
            <a:off x="9772766" y="467179"/>
            <a:ext cx="83683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7997C48-4A7F-D59B-2DA8-7DDB4B4CBFDB}"/>
              </a:ext>
            </a:extLst>
          </p:cNvPr>
          <p:cNvCxnSpPr>
            <a:cxnSpLocks/>
            <a:stCxn id="80" idx="1"/>
            <a:endCxn id="93" idx="3"/>
          </p:cNvCxnSpPr>
          <p:nvPr/>
        </p:nvCxnSpPr>
        <p:spPr>
          <a:xfrm flipH="1">
            <a:off x="1342575" y="5823931"/>
            <a:ext cx="624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6D6BFDC-5198-7088-BAC1-0EB652DC43D8}"/>
              </a:ext>
            </a:extLst>
          </p:cNvPr>
          <p:cNvSpPr txBox="1"/>
          <p:nvPr/>
        </p:nvSpPr>
        <p:spPr>
          <a:xfrm>
            <a:off x="9216174" y="313290"/>
            <a:ext cx="5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23EA5B-B531-D556-01F5-101C6A1B1126}"/>
              </a:ext>
            </a:extLst>
          </p:cNvPr>
          <p:cNvSpPr txBox="1"/>
          <p:nvPr/>
        </p:nvSpPr>
        <p:spPr>
          <a:xfrm>
            <a:off x="9216174" y="798030"/>
            <a:ext cx="5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86FB87A-7E42-28E8-4954-D6E56B57745D}"/>
              </a:ext>
            </a:extLst>
          </p:cNvPr>
          <p:cNvCxnSpPr>
            <a:cxnSpLocks/>
            <a:stCxn id="80" idx="0"/>
            <a:endCxn id="5" idx="1"/>
          </p:cNvCxnSpPr>
          <p:nvPr/>
        </p:nvCxnSpPr>
        <p:spPr>
          <a:xfrm rot="5400000" flipH="1" flipV="1">
            <a:off x="2088480" y="2509235"/>
            <a:ext cx="3835215" cy="190229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수행의 시작/종료 57">
            <a:extLst>
              <a:ext uri="{FF2B5EF4-FFF2-40B4-BE49-F238E27FC236}">
                <a16:creationId xmlns:a16="http://schemas.microsoft.com/office/drawing/2014/main" id="{DB399EC0-951F-B003-EFA2-B94A0AFBD2BC}"/>
              </a:ext>
            </a:extLst>
          </p:cNvPr>
          <p:cNvSpPr/>
          <p:nvPr/>
        </p:nvSpPr>
        <p:spPr>
          <a:xfrm>
            <a:off x="9339831" y="5466983"/>
            <a:ext cx="1509594" cy="517729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단축키로 포토샵 종료하기</a:t>
            </a:r>
          </a:p>
        </p:txBody>
      </p: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98695ED4-B5F8-35B7-7408-8C4E794C69F3}"/>
              </a:ext>
            </a:extLst>
          </p:cNvPr>
          <p:cNvSpPr/>
          <p:nvPr/>
        </p:nvSpPr>
        <p:spPr>
          <a:xfrm>
            <a:off x="6145022" y="5270402"/>
            <a:ext cx="2176534" cy="891879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D0C20D-B0FA-F94E-6E83-C9B4EB4C924C}"/>
              </a:ext>
            </a:extLst>
          </p:cNvPr>
          <p:cNvSpPr txBox="1"/>
          <p:nvPr/>
        </p:nvSpPr>
        <p:spPr>
          <a:xfrm>
            <a:off x="6347792" y="5495016"/>
            <a:ext cx="169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제한 시간 안에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완료했는가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19">
            <a:extLst>
              <a:ext uri="{FF2B5EF4-FFF2-40B4-BE49-F238E27FC236}">
                <a16:creationId xmlns:a16="http://schemas.microsoft.com/office/drawing/2014/main" id="{308961C4-0E2F-8474-7FA7-504553B2F423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 flipH="1">
            <a:off x="6232817" y="5161809"/>
            <a:ext cx="338350" cy="1662594"/>
          </a:xfrm>
          <a:prstGeom prst="curvedConnector4">
            <a:avLst>
              <a:gd name="adj1" fmla="val -14687"/>
              <a:gd name="adj2" fmla="val 827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A95ADDA4-1634-A64F-CC22-949744E7C4C2}"/>
              </a:ext>
            </a:extLst>
          </p:cNvPr>
          <p:cNvSpPr/>
          <p:nvPr/>
        </p:nvSpPr>
        <p:spPr>
          <a:xfrm>
            <a:off x="1966671" y="5377991"/>
            <a:ext cx="2176534" cy="891879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79ACB2-64AA-8BE6-9D86-6F7B513A2D86}"/>
              </a:ext>
            </a:extLst>
          </p:cNvPr>
          <p:cNvSpPr txBox="1"/>
          <p:nvPr/>
        </p:nvSpPr>
        <p:spPr>
          <a:xfrm>
            <a:off x="2203667" y="5587154"/>
            <a:ext cx="169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미니게임을</a:t>
            </a:r>
            <a:endParaRPr lang="en-US" altLang="ko-KR" sz="1200" dirty="0"/>
          </a:p>
          <a:p>
            <a:pPr algn="ctr"/>
            <a:r>
              <a:rPr lang="ko-KR" altLang="en-US" sz="1200" dirty="0"/>
              <a:t>재도전하겠는가</a:t>
            </a:r>
            <a:r>
              <a:rPr lang="en-US" altLang="ko-KR" sz="1200" dirty="0"/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A6A44E4-2B92-A3D6-FE82-E0B5437A6A4E}"/>
              </a:ext>
            </a:extLst>
          </p:cNvPr>
          <p:cNvCxnSpPr>
            <a:cxnSpLocks/>
            <a:stCxn id="13" idx="1"/>
            <a:endCxn id="80" idx="3"/>
          </p:cNvCxnSpPr>
          <p:nvPr/>
        </p:nvCxnSpPr>
        <p:spPr>
          <a:xfrm flipH="1">
            <a:off x="4143205" y="5823931"/>
            <a:ext cx="601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E737E22-C446-4A54-D7C1-81D638F9DC92}"/>
              </a:ext>
            </a:extLst>
          </p:cNvPr>
          <p:cNvSpPr/>
          <p:nvPr/>
        </p:nvSpPr>
        <p:spPr>
          <a:xfrm>
            <a:off x="178904" y="5530810"/>
            <a:ext cx="1163671" cy="5862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단축키 도움말 보기</a:t>
            </a: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9B56CF4-15A5-97D6-1927-C5BA0421FB18}"/>
              </a:ext>
            </a:extLst>
          </p:cNvPr>
          <p:cNvCxnSpPr>
            <a:cxnSpLocks/>
            <a:stCxn id="93" idx="2"/>
            <a:endCxn id="80" idx="2"/>
          </p:cNvCxnSpPr>
          <p:nvPr/>
        </p:nvCxnSpPr>
        <p:spPr>
          <a:xfrm rot="16200000" flipH="1">
            <a:off x="1831430" y="5046361"/>
            <a:ext cx="152819" cy="2294198"/>
          </a:xfrm>
          <a:prstGeom prst="bentConnector3">
            <a:avLst>
              <a:gd name="adj1" fmla="val 24958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E5B90E0-4F9F-D3B9-9EFB-1825AA11EBA7}"/>
              </a:ext>
            </a:extLst>
          </p:cNvPr>
          <p:cNvCxnSpPr>
            <a:cxnSpLocks/>
          </p:cNvCxnSpPr>
          <p:nvPr/>
        </p:nvCxnSpPr>
        <p:spPr>
          <a:xfrm>
            <a:off x="9772766" y="943877"/>
            <a:ext cx="836831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3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D9F33B-2ADA-84AC-40DA-41CDCDF34D77}"/>
              </a:ext>
            </a:extLst>
          </p:cNvPr>
          <p:cNvSpPr txBox="1"/>
          <p:nvPr/>
        </p:nvSpPr>
        <p:spPr>
          <a:xfrm>
            <a:off x="274568" y="235477"/>
            <a:ext cx="445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3-2 </a:t>
            </a:r>
            <a:r>
              <a:rPr lang="ko-KR" altLang="en-US" dirty="0"/>
              <a:t>퍼즐 게임</a:t>
            </a:r>
            <a:r>
              <a:rPr lang="en-US" altLang="ko-KR" dirty="0"/>
              <a:t>- </a:t>
            </a:r>
            <a:r>
              <a:rPr lang="ko-KR" altLang="en-US" dirty="0"/>
              <a:t>선 자르기 </a:t>
            </a:r>
            <a:r>
              <a:rPr lang="ko-KR" altLang="en-US" dirty="0" err="1"/>
              <a:t>플로우차트</a:t>
            </a:r>
            <a:endParaRPr lang="en-US" altLang="ko-KR" dirty="0"/>
          </a:p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김희선</a:t>
            </a:r>
            <a:endParaRPr lang="en-US" altLang="ko-KR" dirty="0"/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0D8B237D-93DA-A6C8-16DE-8BFB290DF9F6}"/>
              </a:ext>
            </a:extLst>
          </p:cNvPr>
          <p:cNvSpPr/>
          <p:nvPr/>
        </p:nvSpPr>
        <p:spPr>
          <a:xfrm>
            <a:off x="1308236" y="985198"/>
            <a:ext cx="1702904" cy="5103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393703-E5E6-ECF4-2138-64A4399AACF3}"/>
              </a:ext>
            </a:extLst>
          </p:cNvPr>
          <p:cNvSpPr/>
          <p:nvPr/>
        </p:nvSpPr>
        <p:spPr>
          <a:xfrm>
            <a:off x="1338055" y="1957565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F821012-3DB7-ACC0-A7E7-0257539A747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59688" y="1495551"/>
            <a:ext cx="0" cy="4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6BE3906-94B9-FA3C-846F-6B79D7C50C93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 rot="16200000" flipH="1">
            <a:off x="2886104" y="5217178"/>
            <a:ext cx="130805" cy="1583637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11998F-69E2-4F33-9631-B93DE4DCAAEC}"/>
              </a:ext>
            </a:extLst>
          </p:cNvPr>
          <p:cNvSpPr txBox="1"/>
          <p:nvPr/>
        </p:nvSpPr>
        <p:spPr>
          <a:xfrm>
            <a:off x="1479309" y="1109569"/>
            <a:ext cx="136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미니게임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35EE-39DA-4B62-E9C2-02A2FFAF6567}"/>
              </a:ext>
            </a:extLst>
          </p:cNvPr>
          <p:cNvSpPr txBox="1"/>
          <p:nvPr/>
        </p:nvSpPr>
        <p:spPr>
          <a:xfrm>
            <a:off x="1424608" y="2033669"/>
            <a:ext cx="147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선 자르기</a:t>
            </a:r>
            <a:endParaRPr lang="en-US" altLang="ko-KR" sz="1100" dirty="0"/>
          </a:p>
          <a:p>
            <a:pPr algn="ctr"/>
            <a:r>
              <a:rPr lang="ko-KR" altLang="en-US" sz="1100" dirty="0"/>
              <a:t>미니게임 실행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1F5B91-5722-C277-1014-FC980DF99B4D}"/>
              </a:ext>
            </a:extLst>
          </p:cNvPr>
          <p:cNvSpPr/>
          <p:nvPr/>
        </p:nvSpPr>
        <p:spPr>
          <a:xfrm>
            <a:off x="1338055" y="4141800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AAB18-F67E-ECF8-E3C6-F4C3580B6E41}"/>
              </a:ext>
            </a:extLst>
          </p:cNvPr>
          <p:cNvSpPr txBox="1"/>
          <p:nvPr/>
        </p:nvSpPr>
        <p:spPr>
          <a:xfrm>
            <a:off x="1258123" y="4217904"/>
            <a:ext cx="1803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성공 조건에 맞춰서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단축키를 통해 선 자르기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0DF84B-F314-EA0E-DCBE-C5586450B80C}"/>
              </a:ext>
            </a:extLst>
          </p:cNvPr>
          <p:cNvCxnSpPr>
            <a:cxnSpLocks/>
            <a:stCxn id="69" idx="2"/>
            <a:endCxn id="12" idx="0"/>
          </p:cNvCxnSpPr>
          <p:nvPr/>
        </p:nvCxnSpPr>
        <p:spPr>
          <a:xfrm>
            <a:off x="2159688" y="3713091"/>
            <a:ext cx="0" cy="428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5091C947-8B83-4C13-6965-8C8136D47B8D}"/>
              </a:ext>
            </a:extLst>
          </p:cNvPr>
          <p:cNvSpPr/>
          <p:nvPr/>
        </p:nvSpPr>
        <p:spPr>
          <a:xfrm>
            <a:off x="1080053" y="5019563"/>
            <a:ext cx="2159270" cy="924032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E64139E-3BBA-287E-E716-8973FC9535D5}"/>
              </a:ext>
            </a:extLst>
          </p:cNvPr>
          <p:cNvCxnSpPr>
            <a:cxnSpLocks/>
            <a:stCxn id="29" idx="3"/>
            <a:endCxn id="58" idx="1"/>
          </p:cNvCxnSpPr>
          <p:nvPr/>
        </p:nvCxnSpPr>
        <p:spPr>
          <a:xfrm flipV="1">
            <a:off x="5386591" y="6074399"/>
            <a:ext cx="76241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007433-41FB-3429-3D43-05A175991876}"/>
              </a:ext>
            </a:extLst>
          </p:cNvPr>
          <p:cNvSpPr txBox="1"/>
          <p:nvPr/>
        </p:nvSpPr>
        <p:spPr>
          <a:xfrm>
            <a:off x="1258123" y="5266135"/>
            <a:ext cx="1803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오차 범위 이내의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선을 남겼는가</a:t>
            </a:r>
            <a:r>
              <a:rPr lang="en-US" altLang="ko-KR" sz="1100" dirty="0"/>
              <a:t>?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E136BA-321D-8DF3-15D1-6A803A200B07}"/>
              </a:ext>
            </a:extLst>
          </p:cNvPr>
          <p:cNvSpPr/>
          <p:nvPr/>
        </p:nvSpPr>
        <p:spPr>
          <a:xfrm>
            <a:off x="3743325" y="5782852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E8C10-94DF-CDDC-54BB-D483BA0A192A}"/>
              </a:ext>
            </a:extLst>
          </p:cNvPr>
          <p:cNvSpPr txBox="1"/>
          <p:nvPr/>
        </p:nvSpPr>
        <p:spPr>
          <a:xfrm>
            <a:off x="3955774" y="5943595"/>
            <a:ext cx="1218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미니게임 성공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8C8CD88-063C-AB4C-DCC4-8CCFFA9C412A}"/>
              </a:ext>
            </a:extLst>
          </p:cNvPr>
          <p:cNvCxnSpPr>
            <a:cxnSpLocks/>
            <a:stCxn id="18" idx="3"/>
            <a:endCxn id="49" idx="2"/>
          </p:cNvCxnSpPr>
          <p:nvPr/>
        </p:nvCxnSpPr>
        <p:spPr>
          <a:xfrm flipV="1">
            <a:off x="3239323" y="4724896"/>
            <a:ext cx="1385264" cy="75668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EF135C-259F-D258-A2E9-A60246AB3A3E}"/>
              </a:ext>
            </a:extLst>
          </p:cNvPr>
          <p:cNvSpPr/>
          <p:nvPr/>
        </p:nvSpPr>
        <p:spPr>
          <a:xfrm>
            <a:off x="3802954" y="4141800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2AFB0B-B8E4-54DC-BE4E-E52AE008FE4F}"/>
              </a:ext>
            </a:extLst>
          </p:cNvPr>
          <p:cNvSpPr txBox="1"/>
          <p:nvPr/>
        </p:nvSpPr>
        <p:spPr>
          <a:xfrm>
            <a:off x="3723023" y="4302543"/>
            <a:ext cx="1803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미니게임 재도전</a:t>
            </a:r>
          </a:p>
        </p:txBody>
      </p:sp>
      <p:sp>
        <p:nvSpPr>
          <p:cNvPr id="58" name="순서도: 수행의 시작/종료 57">
            <a:extLst>
              <a:ext uri="{FF2B5EF4-FFF2-40B4-BE49-F238E27FC236}">
                <a16:creationId xmlns:a16="http://schemas.microsoft.com/office/drawing/2014/main" id="{5BF902DE-67C2-64E6-839D-E0B4747A48E2}"/>
              </a:ext>
            </a:extLst>
          </p:cNvPr>
          <p:cNvSpPr/>
          <p:nvPr/>
        </p:nvSpPr>
        <p:spPr>
          <a:xfrm>
            <a:off x="6149009" y="5819222"/>
            <a:ext cx="1702904" cy="5103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BBD086-4B73-604D-0634-4BAC23215708}"/>
              </a:ext>
            </a:extLst>
          </p:cNvPr>
          <p:cNvSpPr txBox="1"/>
          <p:nvPr/>
        </p:nvSpPr>
        <p:spPr>
          <a:xfrm>
            <a:off x="6320082" y="5858954"/>
            <a:ext cx="1360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단축키로 </a:t>
            </a:r>
            <a:r>
              <a:rPr lang="ko-KR" altLang="en-US" sz="1100"/>
              <a:t>포토샵 종료하기</a:t>
            </a:r>
            <a:endParaRPr lang="ko-KR" altLang="en-US" sz="11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DFE9BD7-2B58-3E3E-9BD9-468CC95432EF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2159688" y="4724896"/>
            <a:ext cx="0" cy="2946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4761274-3B08-5BDA-1CFF-4D9C92DE7BF5}"/>
              </a:ext>
            </a:extLst>
          </p:cNvPr>
          <p:cNvSpPr/>
          <p:nvPr/>
        </p:nvSpPr>
        <p:spPr>
          <a:xfrm>
            <a:off x="1338055" y="3129995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8F8218-2E25-6BFF-5FDF-1606549CD9BD}"/>
              </a:ext>
            </a:extLst>
          </p:cNvPr>
          <p:cNvSpPr txBox="1"/>
          <p:nvPr/>
        </p:nvSpPr>
        <p:spPr>
          <a:xfrm>
            <a:off x="1258123" y="3208118"/>
            <a:ext cx="1803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성공 조건과 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눈금자</a:t>
            </a:r>
            <a:r>
              <a:rPr lang="ko-KR" altLang="en-US" sz="1100" dirty="0"/>
              <a:t> 표시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833DA5F-8A95-6271-93B5-16F499A46756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>
            <a:off x="2159688" y="2540661"/>
            <a:ext cx="0" cy="5893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AF10D15-53D1-32B9-4C9A-882BDCEA6EED}"/>
              </a:ext>
            </a:extLst>
          </p:cNvPr>
          <p:cNvCxnSpPr>
            <a:cxnSpLocks/>
            <a:stCxn id="91" idx="0"/>
            <a:endCxn id="3" idx="3"/>
          </p:cNvCxnSpPr>
          <p:nvPr/>
        </p:nvCxnSpPr>
        <p:spPr>
          <a:xfrm rot="16200000" flipV="1">
            <a:off x="3547067" y="1683368"/>
            <a:ext cx="511775" cy="164326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C56E6E-3F3E-2CDE-11CC-A8DC46135AFB}"/>
              </a:ext>
            </a:extLst>
          </p:cNvPr>
          <p:cNvCxnSpPr>
            <a:cxnSpLocks/>
          </p:cNvCxnSpPr>
          <p:nvPr/>
        </p:nvCxnSpPr>
        <p:spPr>
          <a:xfrm flipV="1">
            <a:off x="9772766" y="467179"/>
            <a:ext cx="83683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95E68E-5D2E-69D7-0740-E09B60B5CC92}"/>
              </a:ext>
            </a:extLst>
          </p:cNvPr>
          <p:cNvSpPr txBox="1"/>
          <p:nvPr/>
        </p:nvSpPr>
        <p:spPr>
          <a:xfrm>
            <a:off x="9216174" y="313290"/>
            <a:ext cx="5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7C0FE1-A0E4-D553-8086-DBB1FF69B84F}"/>
              </a:ext>
            </a:extLst>
          </p:cNvPr>
          <p:cNvSpPr txBox="1"/>
          <p:nvPr/>
        </p:nvSpPr>
        <p:spPr>
          <a:xfrm>
            <a:off x="9216174" y="798030"/>
            <a:ext cx="5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3869ACA-9E6B-2C4D-A54C-499B2C49B4CF}"/>
              </a:ext>
            </a:extLst>
          </p:cNvPr>
          <p:cNvCxnSpPr>
            <a:cxnSpLocks/>
          </p:cNvCxnSpPr>
          <p:nvPr/>
        </p:nvCxnSpPr>
        <p:spPr>
          <a:xfrm>
            <a:off x="9772766" y="943877"/>
            <a:ext cx="836831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107F40-6B3C-E225-3BE5-7486C58632C8}"/>
              </a:ext>
            </a:extLst>
          </p:cNvPr>
          <p:cNvCxnSpPr>
            <a:cxnSpLocks/>
            <a:stCxn id="49" idx="0"/>
            <a:endCxn id="91" idx="2"/>
          </p:cNvCxnSpPr>
          <p:nvPr/>
        </p:nvCxnSpPr>
        <p:spPr>
          <a:xfrm flipV="1">
            <a:off x="4624587" y="3684920"/>
            <a:ext cx="0" cy="456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순서도: 판단 90">
            <a:extLst>
              <a:ext uri="{FF2B5EF4-FFF2-40B4-BE49-F238E27FC236}">
                <a16:creationId xmlns:a16="http://schemas.microsoft.com/office/drawing/2014/main" id="{410F9B41-6D88-4585-0119-376E03A5D55F}"/>
              </a:ext>
            </a:extLst>
          </p:cNvPr>
          <p:cNvSpPr/>
          <p:nvPr/>
        </p:nvSpPr>
        <p:spPr>
          <a:xfrm>
            <a:off x="3544952" y="2760888"/>
            <a:ext cx="2159270" cy="924032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2C1FF7-FA64-831E-BB81-5927C219F059}"/>
              </a:ext>
            </a:extLst>
          </p:cNvPr>
          <p:cNvSpPr txBox="1"/>
          <p:nvPr/>
        </p:nvSpPr>
        <p:spPr>
          <a:xfrm>
            <a:off x="3723022" y="3007460"/>
            <a:ext cx="1803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미니게임을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재도전하겠는가</a:t>
            </a:r>
            <a:r>
              <a:rPr lang="en-US" altLang="ko-KR" sz="1100" dirty="0"/>
              <a:t>?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9B16E2-C8D5-0C4D-66A6-CCF606F04FA3}"/>
              </a:ext>
            </a:extLst>
          </p:cNvPr>
          <p:cNvCxnSpPr>
            <a:cxnSpLocks/>
            <a:stCxn id="91" idx="3"/>
            <a:endCxn id="103" idx="1"/>
          </p:cNvCxnSpPr>
          <p:nvPr/>
        </p:nvCxnSpPr>
        <p:spPr>
          <a:xfrm flipV="1">
            <a:off x="5704222" y="3222903"/>
            <a:ext cx="6158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B093E41-6697-F9EE-F0D8-6E4796069223}"/>
              </a:ext>
            </a:extLst>
          </p:cNvPr>
          <p:cNvSpPr/>
          <p:nvPr/>
        </p:nvSpPr>
        <p:spPr>
          <a:xfrm>
            <a:off x="6320082" y="2931355"/>
            <a:ext cx="1643266" cy="583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B80BF29-0AB5-24A7-D102-8AEB5D88222E}"/>
              </a:ext>
            </a:extLst>
          </p:cNvPr>
          <p:cNvSpPr txBox="1"/>
          <p:nvPr/>
        </p:nvSpPr>
        <p:spPr>
          <a:xfrm>
            <a:off x="6406635" y="3007459"/>
            <a:ext cx="147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단축키 도움말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  <a:endParaRPr lang="en-US" altLang="ko-KR" sz="1100" dirty="0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921E9500-3094-C569-C6AB-815587EE4929}"/>
              </a:ext>
            </a:extLst>
          </p:cNvPr>
          <p:cNvCxnSpPr>
            <a:cxnSpLocks/>
            <a:stCxn id="103" idx="2"/>
            <a:endCxn id="91" idx="2"/>
          </p:cNvCxnSpPr>
          <p:nvPr/>
        </p:nvCxnSpPr>
        <p:spPr>
          <a:xfrm rot="5400000">
            <a:off x="5797917" y="2341121"/>
            <a:ext cx="170469" cy="2517128"/>
          </a:xfrm>
          <a:prstGeom prst="bentConnector3">
            <a:avLst>
              <a:gd name="adj1" fmla="val 2341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2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D9F33B-2ADA-84AC-40DA-41CDCDF34D77}"/>
              </a:ext>
            </a:extLst>
          </p:cNvPr>
          <p:cNvSpPr txBox="1"/>
          <p:nvPr/>
        </p:nvSpPr>
        <p:spPr>
          <a:xfrm>
            <a:off x="274568" y="235477"/>
            <a:ext cx="445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3-3 </a:t>
            </a:r>
            <a:r>
              <a:rPr lang="ko-KR" altLang="en-US" dirty="0"/>
              <a:t>퍼즐 게임</a:t>
            </a:r>
            <a:r>
              <a:rPr lang="en-US" altLang="ko-KR" dirty="0"/>
              <a:t>- </a:t>
            </a:r>
            <a:r>
              <a:rPr lang="ko-KR" altLang="en-US" dirty="0"/>
              <a:t>색 </a:t>
            </a:r>
            <a:r>
              <a:rPr lang="ko-KR" altLang="en-US" dirty="0" err="1"/>
              <a:t>채워넣기</a:t>
            </a:r>
            <a:r>
              <a:rPr lang="ko-KR" altLang="en-US" dirty="0"/>
              <a:t> </a:t>
            </a:r>
            <a:r>
              <a:rPr lang="ko-KR" altLang="en-US" dirty="0" err="1"/>
              <a:t>플로우차트</a:t>
            </a:r>
            <a:endParaRPr lang="en-US" altLang="ko-KR" dirty="0"/>
          </a:p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정현태</a:t>
            </a:r>
            <a:endParaRPr lang="en-US" altLang="ko-KR" dirty="0"/>
          </a:p>
        </p:txBody>
      </p:sp>
      <p:sp>
        <p:nvSpPr>
          <p:cNvPr id="2" name="Google Shape;101;p14">
            <a:extLst>
              <a:ext uri="{FF2B5EF4-FFF2-40B4-BE49-F238E27FC236}">
                <a16:creationId xmlns:a16="http://schemas.microsoft.com/office/drawing/2014/main" id="{8E1FC938-15A8-8B68-EBEB-88A7C858502A}"/>
              </a:ext>
            </a:extLst>
          </p:cNvPr>
          <p:cNvSpPr/>
          <p:nvPr/>
        </p:nvSpPr>
        <p:spPr>
          <a:xfrm>
            <a:off x="1776875" y="2870100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클리어 조건 표시</a:t>
            </a:r>
            <a:endParaRPr sz="1300" b="1"/>
          </a:p>
        </p:txBody>
      </p: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E8C1782B-B2FF-3EC3-B13F-B813BFBA131E}"/>
              </a:ext>
            </a:extLst>
          </p:cNvPr>
          <p:cNvSpPr/>
          <p:nvPr/>
        </p:nvSpPr>
        <p:spPr>
          <a:xfrm>
            <a:off x="1776863" y="1844225"/>
            <a:ext cx="1209924" cy="5589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시작</a:t>
            </a:r>
            <a:endParaRPr sz="1300" b="1"/>
          </a:p>
        </p:txBody>
      </p:sp>
      <p:cxnSp>
        <p:nvCxnSpPr>
          <p:cNvPr id="5" name="Google Shape;103;p14">
            <a:extLst>
              <a:ext uri="{FF2B5EF4-FFF2-40B4-BE49-F238E27FC236}">
                <a16:creationId xmlns:a16="http://schemas.microsoft.com/office/drawing/2014/main" id="{1706E94E-F10D-DF35-6147-8C6C4418A466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2381825" y="2403125"/>
            <a:ext cx="0" cy="46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04;p14">
            <a:extLst>
              <a:ext uri="{FF2B5EF4-FFF2-40B4-BE49-F238E27FC236}">
                <a16:creationId xmlns:a16="http://schemas.microsoft.com/office/drawing/2014/main" id="{D7401435-5483-0EAD-CCF5-805C164CC9D3}"/>
              </a:ext>
            </a:extLst>
          </p:cNvPr>
          <p:cNvSpPr/>
          <p:nvPr/>
        </p:nvSpPr>
        <p:spPr>
          <a:xfrm>
            <a:off x="3521125" y="2870100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색 채우기 시작</a:t>
            </a:r>
            <a:endParaRPr sz="1300" b="1"/>
          </a:p>
        </p:txBody>
      </p:sp>
      <p:cxnSp>
        <p:nvCxnSpPr>
          <p:cNvPr id="7" name="Google Shape;105;p14">
            <a:extLst>
              <a:ext uri="{FF2B5EF4-FFF2-40B4-BE49-F238E27FC236}">
                <a16:creationId xmlns:a16="http://schemas.microsoft.com/office/drawing/2014/main" id="{7D704C63-3685-688F-76C0-80B014D043C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2986775" y="3149550"/>
            <a:ext cx="53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106;p14">
            <a:extLst>
              <a:ext uri="{FF2B5EF4-FFF2-40B4-BE49-F238E27FC236}">
                <a16:creationId xmlns:a16="http://schemas.microsoft.com/office/drawing/2014/main" id="{2CABDCF9-13DC-E276-C5C7-D64130584D10}"/>
              </a:ext>
            </a:extLst>
          </p:cNvPr>
          <p:cNvSpPr/>
          <p:nvPr/>
        </p:nvSpPr>
        <p:spPr>
          <a:xfrm>
            <a:off x="5321975" y="2773525"/>
            <a:ext cx="1480125" cy="7520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107;p14">
            <a:extLst>
              <a:ext uri="{FF2B5EF4-FFF2-40B4-BE49-F238E27FC236}">
                <a16:creationId xmlns:a16="http://schemas.microsoft.com/office/drawing/2014/main" id="{9E7E1D3E-2A2F-72EE-3D37-6259DA82809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731025" y="3149550"/>
            <a:ext cx="59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8;p14">
            <a:extLst>
              <a:ext uri="{FF2B5EF4-FFF2-40B4-BE49-F238E27FC236}">
                <a16:creationId xmlns:a16="http://schemas.microsoft.com/office/drawing/2014/main" id="{E8A97F5B-9FF8-5B92-94F0-C59E07D7726A}"/>
              </a:ext>
            </a:extLst>
          </p:cNvPr>
          <p:cNvSpPr txBox="1"/>
          <p:nvPr/>
        </p:nvSpPr>
        <p:spPr>
          <a:xfrm>
            <a:off x="5421250" y="2903238"/>
            <a:ext cx="128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제시된 도형과 똑같이 채웠는가?</a:t>
            </a:r>
            <a:endParaRPr sz="1000" b="1"/>
          </a:p>
        </p:txBody>
      </p:sp>
      <p:cxnSp>
        <p:nvCxnSpPr>
          <p:cNvPr id="11" name="Google Shape;109;p14">
            <a:extLst>
              <a:ext uri="{FF2B5EF4-FFF2-40B4-BE49-F238E27FC236}">
                <a16:creationId xmlns:a16="http://schemas.microsoft.com/office/drawing/2014/main" id="{E8661468-1308-BDD2-B36B-1A7CE4AC7CD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802100" y="3149538"/>
            <a:ext cx="470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10;p14">
            <a:extLst>
              <a:ext uri="{FF2B5EF4-FFF2-40B4-BE49-F238E27FC236}">
                <a16:creationId xmlns:a16="http://schemas.microsoft.com/office/drawing/2014/main" id="{D00F15F6-223F-03BF-A065-46FA0174D424}"/>
              </a:ext>
            </a:extLst>
          </p:cNvPr>
          <p:cNvSpPr/>
          <p:nvPr/>
        </p:nvSpPr>
        <p:spPr>
          <a:xfrm>
            <a:off x="7272775" y="2870100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성공</a:t>
            </a:r>
            <a:endParaRPr sz="1300" b="1"/>
          </a:p>
        </p:txBody>
      </p:sp>
      <p:sp>
        <p:nvSpPr>
          <p:cNvPr id="13" name="Google Shape;111;p14">
            <a:extLst>
              <a:ext uri="{FF2B5EF4-FFF2-40B4-BE49-F238E27FC236}">
                <a16:creationId xmlns:a16="http://schemas.microsoft.com/office/drawing/2014/main" id="{B7FECFDD-D012-32F9-F844-6E08D82DE4A4}"/>
              </a:ext>
            </a:extLst>
          </p:cNvPr>
          <p:cNvSpPr/>
          <p:nvPr/>
        </p:nvSpPr>
        <p:spPr>
          <a:xfrm>
            <a:off x="8916075" y="2870088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벽 제거</a:t>
            </a:r>
            <a:endParaRPr sz="1300" b="1"/>
          </a:p>
        </p:txBody>
      </p:sp>
      <p:cxnSp>
        <p:nvCxnSpPr>
          <p:cNvPr id="14" name="Google Shape;112;p14">
            <a:extLst>
              <a:ext uri="{FF2B5EF4-FFF2-40B4-BE49-F238E27FC236}">
                <a16:creationId xmlns:a16="http://schemas.microsoft.com/office/drawing/2014/main" id="{4FFC82C2-6BC4-BB0D-A71B-5AC1C7BBB61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482675" y="3149550"/>
            <a:ext cx="43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13;p14">
            <a:extLst>
              <a:ext uri="{FF2B5EF4-FFF2-40B4-BE49-F238E27FC236}">
                <a16:creationId xmlns:a16="http://schemas.microsoft.com/office/drawing/2014/main" id="{F013D33B-8F65-602C-2045-F5AC4159DEB7}"/>
              </a:ext>
            </a:extLst>
          </p:cNvPr>
          <p:cNvSpPr/>
          <p:nvPr/>
        </p:nvSpPr>
        <p:spPr>
          <a:xfrm>
            <a:off x="5457088" y="3895975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재도전</a:t>
            </a:r>
            <a:endParaRPr sz="1300" b="1"/>
          </a:p>
        </p:txBody>
      </p:sp>
      <p:cxnSp>
        <p:nvCxnSpPr>
          <p:cNvPr id="16" name="Google Shape;114;p14">
            <a:extLst>
              <a:ext uri="{FF2B5EF4-FFF2-40B4-BE49-F238E27FC236}">
                <a16:creationId xmlns:a16="http://schemas.microsoft.com/office/drawing/2014/main" id="{615013FB-9E62-66C4-E622-C2CEE92E93B3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062038" y="3525550"/>
            <a:ext cx="0" cy="37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15;p14">
            <a:extLst>
              <a:ext uri="{FF2B5EF4-FFF2-40B4-BE49-F238E27FC236}">
                <a16:creationId xmlns:a16="http://schemas.microsoft.com/office/drawing/2014/main" id="{3BD924A5-E8EB-0A18-6EC9-B11D9F7E1641}"/>
              </a:ext>
            </a:extLst>
          </p:cNvPr>
          <p:cNvSpPr/>
          <p:nvPr/>
        </p:nvSpPr>
        <p:spPr>
          <a:xfrm>
            <a:off x="8916063" y="3895975"/>
            <a:ext cx="1209924" cy="5589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종료</a:t>
            </a:r>
            <a:endParaRPr sz="1300" b="1"/>
          </a:p>
        </p:txBody>
      </p:sp>
      <p:cxnSp>
        <p:nvCxnSpPr>
          <p:cNvPr id="18" name="Google Shape;116;p14">
            <a:extLst>
              <a:ext uri="{FF2B5EF4-FFF2-40B4-BE49-F238E27FC236}">
                <a16:creationId xmlns:a16="http://schemas.microsoft.com/office/drawing/2014/main" id="{E9BD653B-FEF1-6179-5601-5FBC0CFAA19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9521025" y="3428988"/>
            <a:ext cx="0" cy="46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117;p14">
            <a:extLst>
              <a:ext uri="{FF2B5EF4-FFF2-40B4-BE49-F238E27FC236}">
                <a16:creationId xmlns:a16="http://schemas.microsoft.com/office/drawing/2014/main" id="{DC1B48D8-C6CB-226D-17A6-FB6C78055B96}"/>
              </a:ext>
            </a:extLst>
          </p:cNvPr>
          <p:cNvSpPr/>
          <p:nvPr/>
        </p:nvSpPr>
        <p:spPr>
          <a:xfrm>
            <a:off x="3386013" y="3799413"/>
            <a:ext cx="1480125" cy="7520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8;p14">
            <a:extLst>
              <a:ext uri="{FF2B5EF4-FFF2-40B4-BE49-F238E27FC236}">
                <a16:creationId xmlns:a16="http://schemas.microsoft.com/office/drawing/2014/main" id="{6F442D33-3C8E-0187-57B6-FC206A960CF2}"/>
              </a:ext>
            </a:extLst>
          </p:cNvPr>
          <p:cNvSpPr txBox="1"/>
          <p:nvPr/>
        </p:nvSpPr>
        <p:spPr>
          <a:xfrm>
            <a:off x="3543775" y="3913825"/>
            <a:ext cx="116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미니게임을</a:t>
            </a:r>
            <a:endParaRPr sz="1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재도전하는가?</a:t>
            </a:r>
            <a:endParaRPr sz="1100" b="1"/>
          </a:p>
        </p:txBody>
      </p:sp>
      <p:cxnSp>
        <p:nvCxnSpPr>
          <p:cNvPr id="21" name="Google Shape;119;p14">
            <a:extLst>
              <a:ext uri="{FF2B5EF4-FFF2-40B4-BE49-F238E27FC236}">
                <a16:creationId xmlns:a16="http://schemas.microsoft.com/office/drawing/2014/main" id="{FF8C2554-CC5F-72FC-FF69-B1275BB46B70}"/>
              </a:ext>
            </a:extLst>
          </p:cNvPr>
          <p:cNvCxnSpPr>
            <a:stCxn id="19" idx="0"/>
            <a:endCxn id="6" idx="2"/>
          </p:cNvCxnSpPr>
          <p:nvPr/>
        </p:nvCxnSpPr>
        <p:spPr>
          <a:xfrm rot="10800000">
            <a:off x="4126075" y="3428913"/>
            <a:ext cx="0" cy="3705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20;p14">
            <a:extLst>
              <a:ext uri="{FF2B5EF4-FFF2-40B4-BE49-F238E27FC236}">
                <a16:creationId xmlns:a16="http://schemas.microsoft.com/office/drawing/2014/main" id="{E8163460-8712-9ACA-C342-C78EC9E3E663}"/>
              </a:ext>
            </a:extLst>
          </p:cNvPr>
          <p:cNvCxnSpPr>
            <a:stCxn id="15" idx="1"/>
            <a:endCxn id="19" idx="3"/>
          </p:cNvCxnSpPr>
          <p:nvPr/>
        </p:nvCxnSpPr>
        <p:spPr>
          <a:xfrm rot="10800000">
            <a:off x="4866088" y="4175425"/>
            <a:ext cx="59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121;p14">
            <a:extLst>
              <a:ext uri="{FF2B5EF4-FFF2-40B4-BE49-F238E27FC236}">
                <a16:creationId xmlns:a16="http://schemas.microsoft.com/office/drawing/2014/main" id="{C3B99D43-6B43-2282-DA02-9052F5DED3C7}"/>
              </a:ext>
            </a:extLst>
          </p:cNvPr>
          <p:cNvSpPr/>
          <p:nvPr/>
        </p:nvSpPr>
        <p:spPr>
          <a:xfrm>
            <a:off x="3521125" y="4962275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단축키 도움말 표시</a:t>
            </a:r>
            <a:endParaRPr sz="1300" b="1"/>
          </a:p>
        </p:txBody>
      </p:sp>
      <p:cxnSp>
        <p:nvCxnSpPr>
          <p:cNvPr id="24" name="Google Shape;122;p14">
            <a:extLst>
              <a:ext uri="{FF2B5EF4-FFF2-40B4-BE49-F238E27FC236}">
                <a16:creationId xmlns:a16="http://schemas.microsoft.com/office/drawing/2014/main" id="{6CF26D93-2C91-F265-FDCC-D9AB0C53EDC7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126075" y="4551438"/>
            <a:ext cx="0" cy="410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23;p14">
            <a:extLst>
              <a:ext uri="{FF2B5EF4-FFF2-40B4-BE49-F238E27FC236}">
                <a16:creationId xmlns:a16="http://schemas.microsoft.com/office/drawing/2014/main" id="{C8C4E4C9-F9FB-2C73-655B-0B3472A0248C}"/>
              </a:ext>
            </a:extLst>
          </p:cNvPr>
          <p:cNvCxnSpPr>
            <a:stCxn id="23" idx="3"/>
            <a:endCxn id="15" idx="2"/>
          </p:cNvCxnSpPr>
          <p:nvPr/>
        </p:nvCxnSpPr>
        <p:spPr>
          <a:xfrm rot="10800000" flipH="1">
            <a:off x="4731025" y="4454825"/>
            <a:ext cx="1331100" cy="78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70;p13">
            <a:extLst>
              <a:ext uri="{FF2B5EF4-FFF2-40B4-BE49-F238E27FC236}">
                <a16:creationId xmlns:a16="http://schemas.microsoft.com/office/drawing/2014/main" id="{F2CEE950-73F4-9005-FCAB-573916781491}"/>
              </a:ext>
            </a:extLst>
          </p:cNvPr>
          <p:cNvSpPr txBox="1"/>
          <p:nvPr/>
        </p:nvSpPr>
        <p:spPr>
          <a:xfrm>
            <a:off x="9403641" y="1276852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YES</a:t>
            </a:r>
            <a:endParaRPr sz="1000" b="1"/>
          </a:p>
        </p:txBody>
      </p:sp>
      <p:sp>
        <p:nvSpPr>
          <p:cNvPr id="27" name="Google Shape;71;p13">
            <a:extLst>
              <a:ext uri="{FF2B5EF4-FFF2-40B4-BE49-F238E27FC236}">
                <a16:creationId xmlns:a16="http://schemas.microsoft.com/office/drawing/2014/main" id="{1A80AC6D-EFEF-0BD8-9224-45B7C11B3407}"/>
              </a:ext>
            </a:extLst>
          </p:cNvPr>
          <p:cNvSpPr txBox="1"/>
          <p:nvPr/>
        </p:nvSpPr>
        <p:spPr>
          <a:xfrm>
            <a:off x="9403641" y="1682302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No</a:t>
            </a:r>
            <a:endParaRPr sz="1000" b="1"/>
          </a:p>
        </p:txBody>
      </p:sp>
      <p:cxnSp>
        <p:nvCxnSpPr>
          <p:cNvPr id="28" name="Google Shape;72;p13">
            <a:extLst>
              <a:ext uri="{FF2B5EF4-FFF2-40B4-BE49-F238E27FC236}">
                <a16:creationId xmlns:a16="http://schemas.microsoft.com/office/drawing/2014/main" id="{0C150B5E-BF3A-3B23-039E-F841A466925D}"/>
              </a:ext>
            </a:extLst>
          </p:cNvPr>
          <p:cNvCxnSpPr/>
          <p:nvPr/>
        </p:nvCxnSpPr>
        <p:spPr>
          <a:xfrm>
            <a:off x="9916316" y="1446202"/>
            <a:ext cx="470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73;p13">
            <a:extLst>
              <a:ext uri="{FF2B5EF4-FFF2-40B4-BE49-F238E27FC236}">
                <a16:creationId xmlns:a16="http://schemas.microsoft.com/office/drawing/2014/main" id="{F3313B5A-7581-DB12-B5A5-CF68C25F2DE5}"/>
              </a:ext>
            </a:extLst>
          </p:cNvPr>
          <p:cNvCxnSpPr/>
          <p:nvPr/>
        </p:nvCxnSpPr>
        <p:spPr>
          <a:xfrm>
            <a:off x="9916316" y="1851652"/>
            <a:ext cx="470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9170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D9F33B-2ADA-84AC-40DA-41CDCDF34D77}"/>
              </a:ext>
            </a:extLst>
          </p:cNvPr>
          <p:cNvSpPr txBox="1"/>
          <p:nvPr/>
        </p:nvSpPr>
        <p:spPr>
          <a:xfrm>
            <a:off x="274568" y="235477"/>
            <a:ext cx="445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3-3 </a:t>
            </a:r>
            <a:r>
              <a:rPr lang="ko-KR" altLang="en-US" dirty="0"/>
              <a:t>퍼즐 게임</a:t>
            </a:r>
            <a:r>
              <a:rPr lang="en-US" altLang="ko-KR" dirty="0"/>
              <a:t>- </a:t>
            </a:r>
            <a:r>
              <a:rPr lang="ko-KR" altLang="en-US" dirty="0"/>
              <a:t>색칠하기 </a:t>
            </a:r>
            <a:r>
              <a:rPr lang="ko-KR" altLang="en-US" dirty="0" err="1"/>
              <a:t>플로우차트</a:t>
            </a:r>
            <a:endParaRPr lang="en-US" altLang="ko-KR" dirty="0"/>
          </a:p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정현태</a:t>
            </a:r>
            <a:endParaRPr lang="en-US" altLang="ko-KR" dirty="0"/>
          </a:p>
        </p:txBody>
      </p:sp>
      <p:sp>
        <p:nvSpPr>
          <p:cNvPr id="2" name="Google Shape;128;p15">
            <a:extLst>
              <a:ext uri="{FF2B5EF4-FFF2-40B4-BE49-F238E27FC236}">
                <a16:creationId xmlns:a16="http://schemas.microsoft.com/office/drawing/2014/main" id="{09E934D4-970A-9B95-6A82-26FFB9353FD7}"/>
              </a:ext>
            </a:extLst>
          </p:cNvPr>
          <p:cNvSpPr/>
          <p:nvPr/>
        </p:nvSpPr>
        <p:spPr>
          <a:xfrm>
            <a:off x="2357168" y="1726697"/>
            <a:ext cx="1209924" cy="5589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시작</a:t>
            </a:r>
            <a:endParaRPr sz="1300" b="1"/>
          </a:p>
        </p:txBody>
      </p:sp>
      <p:sp>
        <p:nvSpPr>
          <p:cNvPr id="3" name="Google Shape;129;p15">
            <a:extLst>
              <a:ext uri="{FF2B5EF4-FFF2-40B4-BE49-F238E27FC236}">
                <a16:creationId xmlns:a16="http://schemas.microsoft.com/office/drawing/2014/main" id="{FE261F7D-18B2-AC0C-A1F3-FBD09D78742C}"/>
              </a:ext>
            </a:extLst>
          </p:cNvPr>
          <p:cNvSpPr/>
          <p:nvPr/>
        </p:nvSpPr>
        <p:spPr>
          <a:xfrm>
            <a:off x="2357180" y="2752572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클리어 조건 표시</a:t>
            </a:r>
            <a:endParaRPr sz="1300" b="1"/>
          </a:p>
        </p:txBody>
      </p:sp>
      <p:sp>
        <p:nvSpPr>
          <p:cNvPr id="5" name="Google Shape;130;p15">
            <a:extLst>
              <a:ext uri="{FF2B5EF4-FFF2-40B4-BE49-F238E27FC236}">
                <a16:creationId xmlns:a16="http://schemas.microsoft.com/office/drawing/2014/main" id="{E1B71105-8FB4-4FFA-45A5-5EC1B5444DC9}"/>
              </a:ext>
            </a:extLst>
          </p:cNvPr>
          <p:cNvSpPr/>
          <p:nvPr/>
        </p:nvSpPr>
        <p:spPr>
          <a:xfrm>
            <a:off x="4101430" y="2752572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색칠하기 시작</a:t>
            </a:r>
            <a:endParaRPr sz="1300" b="1"/>
          </a:p>
        </p:txBody>
      </p:sp>
      <p:sp>
        <p:nvSpPr>
          <p:cNvPr id="6" name="Google Shape;131;p15">
            <a:extLst>
              <a:ext uri="{FF2B5EF4-FFF2-40B4-BE49-F238E27FC236}">
                <a16:creationId xmlns:a16="http://schemas.microsoft.com/office/drawing/2014/main" id="{2B104109-E544-80E5-BA50-1EE7311B2C8B}"/>
              </a:ext>
            </a:extLst>
          </p:cNvPr>
          <p:cNvSpPr/>
          <p:nvPr/>
        </p:nvSpPr>
        <p:spPr>
          <a:xfrm>
            <a:off x="5902280" y="2655997"/>
            <a:ext cx="1480125" cy="7520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2;p15">
            <a:extLst>
              <a:ext uri="{FF2B5EF4-FFF2-40B4-BE49-F238E27FC236}">
                <a16:creationId xmlns:a16="http://schemas.microsoft.com/office/drawing/2014/main" id="{83B237BE-2B0B-1C63-87E3-EFDC1BD0844F}"/>
              </a:ext>
            </a:extLst>
          </p:cNvPr>
          <p:cNvSpPr/>
          <p:nvPr/>
        </p:nvSpPr>
        <p:spPr>
          <a:xfrm>
            <a:off x="7853080" y="2752572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성공</a:t>
            </a:r>
            <a:endParaRPr sz="1300" b="1"/>
          </a:p>
        </p:txBody>
      </p:sp>
      <p:sp>
        <p:nvSpPr>
          <p:cNvPr id="8" name="Google Shape;133;p15">
            <a:extLst>
              <a:ext uri="{FF2B5EF4-FFF2-40B4-BE49-F238E27FC236}">
                <a16:creationId xmlns:a16="http://schemas.microsoft.com/office/drawing/2014/main" id="{0883D7C1-3F7C-D472-30D3-7C82F7C5593B}"/>
              </a:ext>
            </a:extLst>
          </p:cNvPr>
          <p:cNvSpPr/>
          <p:nvPr/>
        </p:nvSpPr>
        <p:spPr>
          <a:xfrm>
            <a:off x="9496380" y="2752560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벽 제거</a:t>
            </a:r>
            <a:endParaRPr sz="1300" b="1"/>
          </a:p>
        </p:txBody>
      </p:sp>
      <p:sp>
        <p:nvSpPr>
          <p:cNvPr id="9" name="Google Shape;134;p15">
            <a:extLst>
              <a:ext uri="{FF2B5EF4-FFF2-40B4-BE49-F238E27FC236}">
                <a16:creationId xmlns:a16="http://schemas.microsoft.com/office/drawing/2014/main" id="{6B549F20-58E6-DBD1-7906-3BAD728CBF9F}"/>
              </a:ext>
            </a:extLst>
          </p:cNvPr>
          <p:cNvSpPr/>
          <p:nvPr/>
        </p:nvSpPr>
        <p:spPr>
          <a:xfrm>
            <a:off x="9496368" y="3778447"/>
            <a:ext cx="1209924" cy="5589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종료</a:t>
            </a:r>
            <a:endParaRPr sz="1300" b="1"/>
          </a:p>
        </p:txBody>
      </p:sp>
      <p:cxnSp>
        <p:nvCxnSpPr>
          <p:cNvPr id="10" name="Google Shape;135;p15">
            <a:extLst>
              <a:ext uri="{FF2B5EF4-FFF2-40B4-BE49-F238E27FC236}">
                <a16:creationId xmlns:a16="http://schemas.microsoft.com/office/drawing/2014/main" id="{56D861B3-E5B8-DA3C-96CC-1501B24481B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962130" y="2285597"/>
            <a:ext cx="0" cy="46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36;p15">
            <a:extLst>
              <a:ext uri="{FF2B5EF4-FFF2-40B4-BE49-F238E27FC236}">
                <a16:creationId xmlns:a16="http://schemas.microsoft.com/office/drawing/2014/main" id="{53B12EC3-19B0-387B-8AD4-734D20022365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567080" y="3032022"/>
            <a:ext cx="53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37;p15">
            <a:extLst>
              <a:ext uri="{FF2B5EF4-FFF2-40B4-BE49-F238E27FC236}">
                <a16:creationId xmlns:a16="http://schemas.microsoft.com/office/drawing/2014/main" id="{A49AACA2-68AB-9884-B1E2-3AB7A02BCE0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311330" y="3032022"/>
            <a:ext cx="59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38;p15">
            <a:extLst>
              <a:ext uri="{FF2B5EF4-FFF2-40B4-BE49-F238E27FC236}">
                <a16:creationId xmlns:a16="http://schemas.microsoft.com/office/drawing/2014/main" id="{F44CDFE9-4963-8015-C730-9E3F0808FD73}"/>
              </a:ext>
            </a:extLst>
          </p:cNvPr>
          <p:cNvSpPr txBox="1"/>
          <p:nvPr/>
        </p:nvSpPr>
        <p:spPr>
          <a:xfrm>
            <a:off x="6001555" y="2785710"/>
            <a:ext cx="128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색칠 완성도가 90%이상인가?</a:t>
            </a:r>
            <a:endParaRPr sz="1000" b="1"/>
          </a:p>
        </p:txBody>
      </p:sp>
      <p:cxnSp>
        <p:nvCxnSpPr>
          <p:cNvPr id="14" name="Google Shape;139;p15">
            <a:extLst>
              <a:ext uri="{FF2B5EF4-FFF2-40B4-BE49-F238E27FC236}">
                <a16:creationId xmlns:a16="http://schemas.microsoft.com/office/drawing/2014/main" id="{3B22042A-AC44-1138-252A-60CD609B3C41}"/>
              </a:ext>
            </a:extLst>
          </p:cNvPr>
          <p:cNvCxnSpPr/>
          <p:nvPr/>
        </p:nvCxnSpPr>
        <p:spPr>
          <a:xfrm>
            <a:off x="7382405" y="3032010"/>
            <a:ext cx="470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40;p15">
            <a:extLst>
              <a:ext uri="{FF2B5EF4-FFF2-40B4-BE49-F238E27FC236}">
                <a16:creationId xmlns:a16="http://schemas.microsoft.com/office/drawing/2014/main" id="{09129CB0-7B96-2B09-7A9F-0C22B75DB31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062980" y="3032022"/>
            <a:ext cx="43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41;p15">
            <a:extLst>
              <a:ext uri="{FF2B5EF4-FFF2-40B4-BE49-F238E27FC236}">
                <a16:creationId xmlns:a16="http://schemas.microsoft.com/office/drawing/2014/main" id="{2CB508F7-C25B-7DB9-0D2A-B30EFFDADE7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101330" y="3311460"/>
            <a:ext cx="0" cy="46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42;p15">
            <a:extLst>
              <a:ext uri="{FF2B5EF4-FFF2-40B4-BE49-F238E27FC236}">
                <a16:creationId xmlns:a16="http://schemas.microsoft.com/office/drawing/2014/main" id="{EBEF2B81-7FA5-E489-36CD-1B8E07E7A9FB}"/>
              </a:ext>
            </a:extLst>
          </p:cNvPr>
          <p:cNvCxnSpPr/>
          <p:nvPr/>
        </p:nvCxnSpPr>
        <p:spPr>
          <a:xfrm>
            <a:off x="6642343" y="3408022"/>
            <a:ext cx="0" cy="37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143;p15">
            <a:extLst>
              <a:ext uri="{FF2B5EF4-FFF2-40B4-BE49-F238E27FC236}">
                <a16:creationId xmlns:a16="http://schemas.microsoft.com/office/drawing/2014/main" id="{3E6250A6-0107-7B1E-9F08-9353FAC722BD}"/>
              </a:ext>
            </a:extLst>
          </p:cNvPr>
          <p:cNvSpPr/>
          <p:nvPr/>
        </p:nvSpPr>
        <p:spPr>
          <a:xfrm>
            <a:off x="6037393" y="3778447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미니게임 재도전</a:t>
            </a:r>
            <a:endParaRPr sz="1300" b="1"/>
          </a:p>
        </p:txBody>
      </p:sp>
      <p:sp>
        <p:nvSpPr>
          <p:cNvPr id="19" name="Google Shape;144;p15">
            <a:extLst>
              <a:ext uri="{FF2B5EF4-FFF2-40B4-BE49-F238E27FC236}">
                <a16:creationId xmlns:a16="http://schemas.microsoft.com/office/drawing/2014/main" id="{7BB2B556-15DD-A096-F67B-4AC26675FFF0}"/>
              </a:ext>
            </a:extLst>
          </p:cNvPr>
          <p:cNvSpPr/>
          <p:nvPr/>
        </p:nvSpPr>
        <p:spPr>
          <a:xfrm>
            <a:off x="4101430" y="4844747"/>
            <a:ext cx="1209900" cy="5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단축키 도움말 표시</a:t>
            </a:r>
            <a:endParaRPr sz="1300" b="1"/>
          </a:p>
        </p:txBody>
      </p:sp>
      <p:cxnSp>
        <p:nvCxnSpPr>
          <p:cNvPr id="20" name="Google Shape;145;p15">
            <a:extLst>
              <a:ext uri="{FF2B5EF4-FFF2-40B4-BE49-F238E27FC236}">
                <a16:creationId xmlns:a16="http://schemas.microsoft.com/office/drawing/2014/main" id="{D1876BB5-2943-82DC-8358-F50BCAF0C3BC}"/>
              </a:ext>
            </a:extLst>
          </p:cNvPr>
          <p:cNvCxnSpPr/>
          <p:nvPr/>
        </p:nvCxnSpPr>
        <p:spPr>
          <a:xfrm rot="10800000" flipH="1">
            <a:off x="5311330" y="4337297"/>
            <a:ext cx="1331100" cy="78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46;p15">
            <a:extLst>
              <a:ext uri="{FF2B5EF4-FFF2-40B4-BE49-F238E27FC236}">
                <a16:creationId xmlns:a16="http://schemas.microsoft.com/office/drawing/2014/main" id="{500F5C2F-A43F-C6E7-8852-5C3C6D4A8BAA}"/>
              </a:ext>
            </a:extLst>
          </p:cNvPr>
          <p:cNvSpPr/>
          <p:nvPr/>
        </p:nvSpPr>
        <p:spPr>
          <a:xfrm>
            <a:off x="3966318" y="3681885"/>
            <a:ext cx="1480125" cy="7520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147;p15">
            <a:extLst>
              <a:ext uri="{FF2B5EF4-FFF2-40B4-BE49-F238E27FC236}">
                <a16:creationId xmlns:a16="http://schemas.microsoft.com/office/drawing/2014/main" id="{475BBAC1-5A7B-D22E-1585-421686DB4D75}"/>
              </a:ext>
            </a:extLst>
          </p:cNvPr>
          <p:cNvCxnSpPr/>
          <p:nvPr/>
        </p:nvCxnSpPr>
        <p:spPr>
          <a:xfrm rot="10800000">
            <a:off x="4706380" y="3311385"/>
            <a:ext cx="0" cy="3705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148;p15">
            <a:extLst>
              <a:ext uri="{FF2B5EF4-FFF2-40B4-BE49-F238E27FC236}">
                <a16:creationId xmlns:a16="http://schemas.microsoft.com/office/drawing/2014/main" id="{45958B13-C59C-8B3C-18AB-21D53C5E2F74}"/>
              </a:ext>
            </a:extLst>
          </p:cNvPr>
          <p:cNvCxnSpPr/>
          <p:nvPr/>
        </p:nvCxnSpPr>
        <p:spPr>
          <a:xfrm>
            <a:off x="4706380" y="4433910"/>
            <a:ext cx="0" cy="410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149;p15">
            <a:extLst>
              <a:ext uri="{FF2B5EF4-FFF2-40B4-BE49-F238E27FC236}">
                <a16:creationId xmlns:a16="http://schemas.microsoft.com/office/drawing/2014/main" id="{74A7C731-C6F4-50D9-D681-C7848DD88ADC}"/>
              </a:ext>
            </a:extLst>
          </p:cNvPr>
          <p:cNvSpPr txBox="1"/>
          <p:nvPr/>
        </p:nvSpPr>
        <p:spPr>
          <a:xfrm>
            <a:off x="4124080" y="3796297"/>
            <a:ext cx="116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미니게임을</a:t>
            </a:r>
            <a:endParaRPr sz="1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재도전하는가?</a:t>
            </a:r>
            <a:endParaRPr sz="1100" b="1"/>
          </a:p>
        </p:txBody>
      </p:sp>
      <p:cxnSp>
        <p:nvCxnSpPr>
          <p:cNvPr id="25" name="Google Shape;150;p15">
            <a:extLst>
              <a:ext uri="{FF2B5EF4-FFF2-40B4-BE49-F238E27FC236}">
                <a16:creationId xmlns:a16="http://schemas.microsoft.com/office/drawing/2014/main" id="{555B19D0-3655-1567-6D64-0FA4FA922170}"/>
              </a:ext>
            </a:extLst>
          </p:cNvPr>
          <p:cNvCxnSpPr/>
          <p:nvPr/>
        </p:nvCxnSpPr>
        <p:spPr>
          <a:xfrm rot="10800000">
            <a:off x="5446393" y="4057897"/>
            <a:ext cx="59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70;p13">
            <a:extLst>
              <a:ext uri="{FF2B5EF4-FFF2-40B4-BE49-F238E27FC236}">
                <a16:creationId xmlns:a16="http://schemas.microsoft.com/office/drawing/2014/main" id="{1BDEA741-E734-0CB9-FBD4-FFBBE7CB7B4D}"/>
              </a:ext>
            </a:extLst>
          </p:cNvPr>
          <p:cNvSpPr txBox="1"/>
          <p:nvPr/>
        </p:nvSpPr>
        <p:spPr>
          <a:xfrm>
            <a:off x="9403641" y="1276852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YES</a:t>
            </a:r>
            <a:endParaRPr sz="1000" b="1"/>
          </a:p>
        </p:txBody>
      </p:sp>
      <p:sp>
        <p:nvSpPr>
          <p:cNvPr id="27" name="Google Shape;71;p13">
            <a:extLst>
              <a:ext uri="{FF2B5EF4-FFF2-40B4-BE49-F238E27FC236}">
                <a16:creationId xmlns:a16="http://schemas.microsoft.com/office/drawing/2014/main" id="{E0DCB4A8-AE1F-6FC3-72B1-BD46EF0E810D}"/>
              </a:ext>
            </a:extLst>
          </p:cNvPr>
          <p:cNvSpPr txBox="1"/>
          <p:nvPr/>
        </p:nvSpPr>
        <p:spPr>
          <a:xfrm>
            <a:off x="9403641" y="1682302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No</a:t>
            </a:r>
            <a:endParaRPr sz="1000" b="1"/>
          </a:p>
        </p:txBody>
      </p:sp>
      <p:cxnSp>
        <p:nvCxnSpPr>
          <p:cNvPr id="28" name="Google Shape;72;p13">
            <a:extLst>
              <a:ext uri="{FF2B5EF4-FFF2-40B4-BE49-F238E27FC236}">
                <a16:creationId xmlns:a16="http://schemas.microsoft.com/office/drawing/2014/main" id="{A4779D4A-3EC5-0789-4420-6C5DF4CFBCC9}"/>
              </a:ext>
            </a:extLst>
          </p:cNvPr>
          <p:cNvCxnSpPr/>
          <p:nvPr/>
        </p:nvCxnSpPr>
        <p:spPr>
          <a:xfrm>
            <a:off x="9916316" y="1446202"/>
            <a:ext cx="470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73;p13">
            <a:extLst>
              <a:ext uri="{FF2B5EF4-FFF2-40B4-BE49-F238E27FC236}">
                <a16:creationId xmlns:a16="http://schemas.microsoft.com/office/drawing/2014/main" id="{DA09F12C-632D-0C36-F60C-159C7ADBD6A0}"/>
              </a:ext>
            </a:extLst>
          </p:cNvPr>
          <p:cNvCxnSpPr/>
          <p:nvPr/>
        </p:nvCxnSpPr>
        <p:spPr>
          <a:xfrm>
            <a:off x="9916316" y="1851652"/>
            <a:ext cx="470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0188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F841C73BE9954686E72A98B7A4BD50" ma:contentTypeVersion="7" ma:contentTypeDescription="새 문서를 만듭니다." ma:contentTypeScope="" ma:versionID="e6c90bccf27c575e348871d726b65277">
  <xsd:schema xmlns:xsd="http://www.w3.org/2001/XMLSchema" xmlns:xs="http://www.w3.org/2001/XMLSchema" xmlns:p="http://schemas.microsoft.com/office/2006/metadata/properties" xmlns:ns3="e878ffa0-449a-40a8-b041-ae854bf8b22e" xmlns:ns4="91685fb3-951a-4e80-a37f-48553b75afcc" targetNamespace="http://schemas.microsoft.com/office/2006/metadata/properties" ma:root="true" ma:fieldsID="3065be4c50cd9d246c58b2442c041cd4" ns3:_="" ns4:_="">
    <xsd:import namespace="e878ffa0-449a-40a8-b041-ae854bf8b22e"/>
    <xsd:import namespace="91685fb3-951a-4e80-a37f-48553b75af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8ffa0-449a-40a8-b041-ae854bf8b2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85fb3-951a-4e80-a37f-48553b75af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9C78DC-ED4A-4273-A6C8-E8C0033E0ED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1685fb3-951a-4e80-a37f-48553b75afcc"/>
    <ds:schemaRef ds:uri="e878ffa0-449a-40a8-b041-ae854bf8b22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AECD162-6D55-4342-9D20-E773A5ED1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840825-84D3-4C3A-B63C-8F47BBB69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78ffa0-449a-40a8-b041-ae854bf8b22e"/>
    <ds:schemaRef ds:uri="91685fb3-951a-4e80-a37f-48553b75a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404</Words>
  <Application>Microsoft Office PowerPoint</Application>
  <PresentationFormat>와이드스크린</PresentationFormat>
  <Paragraphs>149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김희선</dc:creator>
  <cp:lastModifiedBy>김희선</cp:lastModifiedBy>
  <cp:revision>9</cp:revision>
  <dcterms:created xsi:type="dcterms:W3CDTF">2022-11-23T11:02:25Z</dcterms:created>
  <dcterms:modified xsi:type="dcterms:W3CDTF">2022-11-23T13:45:18Z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0x010100DCF841C73BE9954686E72A98B7A4BD50</vt:lpwstr>
  </property>
</Properties>
</file>