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8" r:id="rId6"/>
    <p:sldId id="265" r:id="rId7"/>
    <p:sldId id="267" r:id="rId8"/>
    <p:sldId id="269" r:id="rId9"/>
    <p:sldId id="271" r:id="rId10"/>
    <p:sldId id="270" r:id="rId11"/>
    <p:sldId id="272" r:id="rId12"/>
    <p:sldId id="273" r:id="rId13"/>
    <p:sldId id="262" r:id="rId14"/>
    <p:sldId id="263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6r8tVr9Wp59qBWEpGuhrS6i8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B"/>
    <a:srgbClr val="FFD6C5"/>
    <a:srgbClr val="FFE0D3"/>
    <a:srgbClr val="FFAF8B"/>
    <a:srgbClr val="F4AA78"/>
    <a:srgbClr val="FF8F5D"/>
    <a:srgbClr val="FF6B29"/>
    <a:srgbClr val="FF5543"/>
    <a:srgbClr val="FDC9BB"/>
    <a:srgbClr val="2B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35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4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4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33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9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83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56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65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054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리듬게임</a:t>
            </a:r>
            <a:br>
              <a:rPr lang="en-US"/>
            </a:br>
            <a:r>
              <a:rPr lang="en-US"/>
              <a:t>게임방식 기획서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박은경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2D9B036-5252-69E1-A096-525A3068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7" y="298383"/>
            <a:ext cx="11765286" cy="620829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066027" y="973054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9767777" y="10460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35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Google Shape;116;p3">
            <a:extLst>
              <a:ext uri="{FF2B5EF4-FFF2-40B4-BE49-F238E27FC236}">
                <a16:creationId xmlns:a16="http://schemas.microsoft.com/office/drawing/2014/main" id="{8AEE5E44-4151-E808-4057-1BEFA7C18D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D37FDDAF-91FD-67F2-EA37-742C9A346E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21A60A13-3B15-7FB6-D911-1685F6640868}"/>
              </a:ext>
            </a:extLst>
          </p:cNvPr>
          <p:cNvSpPr/>
          <p:nvPr/>
        </p:nvSpPr>
        <p:spPr>
          <a:xfrm>
            <a:off x="460745" y="4671237"/>
            <a:ext cx="2679404" cy="1424763"/>
          </a:xfrm>
          <a:prstGeom prst="wedgeRoundRectCallout">
            <a:avLst>
              <a:gd name="adj1" fmla="val -33002"/>
              <a:gd name="adj2" fmla="val 67973"/>
              <a:gd name="adj3" fmla="val 16667"/>
            </a:avLst>
          </a:prstGeom>
          <a:solidFill>
            <a:srgbClr val="FDC9B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6A87A-AD84-927A-5ED8-C9A02CEC280B}"/>
              </a:ext>
            </a:extLst>
          </p:cNvPr>
          <p:cNvSpPr txBox="1"/>
          <p:nvPr/>
        </p:nvSpPr>
        <p:spPr>
          <a:xfrm>
            <a:off x="578556" y="4791740"/>
            <a:ext cx="228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틀렸어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!!!!!!</a:t>
            </a:r>
          </a:p>
        </p:txBody>
      </p:sp>
      <p:pic>
        <p:nvPicPr>
          <p:cNvPr id="3" name="Google Shape;137;p4">
            <a:extLst>
              <a:ext uri="{FF2B5EF4-FFF2-40B4-BE49-F238E27FC236}">
                <a16:creationId xmlns:a16="http://schemas.microsoft.com/office/drawing/2014/main" id="{7EB73C35-309C-0CB1-6B16-05E74E44A8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2248" y="973051"/>
            <a:ext cx="730828" cy="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5;p3">
            <a:extLst>
              <a:ext uri="{FF2B5EF4-FFF2-40B4-BE49-F238E27FC236}">
                <a16:creationId xmlns:a16="http://schemas.microsoft.com/office/drawing/2014/main" id="{42BB5F0D-CB04-17BB-FAF2-F49BFD4885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4C0AE-FF95-9C5C-44C8-C131D9F296CD}"/>
              </a:ext>
            </a:extLst>
          </p:cNvPr>
          <p:cNvSpPr txBox="1"/>
          <p:nvPr/>
        </p:nvSpPr>
        <p:spPr>
          <a:xfrm>
            <a:off x="337509" y="4010669"/>
            <a:ext cx="285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틀렸을 시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말풍선이 </a:t>
            </a:r>
            <a:r>
              <a:rPr lang="ko-KR" altLang="en-US" dirty="0" err="1">
                <a:highlight>
                  <a:srgbClr val="FFFF00"/>
                </a:highlight>
                <a:latin typeface="+mn-ea"/>
                <a:ea typeface="+mn-ea"/>
              </a:rPr>
              <a:t>붉게되며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틀렸다는 텍스트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64257-486A-9A58-06C9-E100C0029153}"/>
              </a:ext>
            </a:extLst>
          </p:cNvPr>
          <p:cNvSpPr txBox="1"/>
          <p:nvPr/>
        </p:nvSpPr>
        <p:spPr>
          <a:xfrm>
            <a:off x="293633" y="1891566"/>
            <a:ext cx="285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틀렸을 시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HP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가 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1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개씩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깎임</a:t>
            </a:r>
          </a:p>
        </p:txBody>
      </p:sp>
      <p:pic>
        <p:nvPicPr>
          <p:cNvPr id="14" name="Picture 2" descr="타이머 시계 - 무료 도구 및기구개 아이콘">
            <a:extLst>
              <a:ext uri="{FF2B5EF4-FFF2-40B4-BE49-F238E27FC236}">
                <a16:creationId xmlns:a16="http://schemas.microsoft.com/office/drawing/2014/main" id="{785FAB25-B2A3-5344-274F-B1ED92B6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0776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21487" y="115361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5" name="Picture 2" descr="타이머 시계 - 무료 도구 및기구개 아이콘">
            <a:extLst>
              <a:ext uri="{FF2B5EF4-FFF2-40B4-BE49-F238E27FC236}">
                <a16:creationId xmlns:a16="http://schemas.microsoft.com/office/drawing/2014/main" id="{E7B41F30-8464-9F2E-DD59-5B7907DB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219915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1623237" y="188385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45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C7832B-03E5-E0BC-1C86-8AF82F685B67}"/>
              </a:ext>
            </a:extLst>
          </p:cNvPr>
          <p:cNvSpPr/>
          <p:nvPr/>
        </p:nvSpPr>
        <p:spPr>
          <a:xfrm>
            <a:off x="921487" y="1856276"/>
            <a:ext cx="2448179" cy="730825"/>
          </a:xfrm>
          <a:prstGeom prst="roundRect">
            <a:avLst/>
          </a:prstGeom>
          <a:solidFill>
            <a:srgbClr val="FFD6C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2" name="Picture 2" descr="타이머 시계 - 무료 도구 및기구개 아이콘">
            <a:extLst>
              <a:ext uri="{FF2B5EF4-FFF2-40B4-BE49-F238E27FC236}">
                <a16:creationId xmlns:a16="http://schemas.microsoft.com/office/drawing/2014/main" id="{57B42C6F-B081-100F-1E76-C43FA053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1960830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FC4119-6579-7318-3A2C-C16ACD350191}"/>
              </a:ext>
            </a:extLst>
          </p:cNvPr>
          <p:cNvSpPr txBox="1"/>
          <p:nvPr/>
        </p:nvSpPr>
        <p:spPr>
          <a:xfrm>
            <a:off x="1623237" y="1929300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15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EF5C31-24EE-88D0-37F0-57A0EEC5F066}"/>
              </a:ext>
            </a:extLst>
          </p:cNvPr>
          <p:cNvSpPr/>
          <p:nvPr/>
        </p:nvSpPr>
        <p:spPr>
          <a:xfrm>
            <a:off x="921487" y="2815006"/>
            <a:ext cx="2448179" cy="730825"/>
          </a:xfrm>
          <a:prstGeom prst="roundRect">
            <a:avLst/>
          </a:prstGeom>
          <a:solidFill>
            <a:srgbClr val="FFAF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6" name="Picture 2" descr="타이머 시계 - 무료 도구 및기구개 아이콘">
            <a:extLst>
              <a:ext uri="{FF2B5EF4-FFF2-40B4-BE49-F238E27FC236}">
                <a16:creationId xmlns:a16="http://schemas.microsoft.com/office/drawing/2014/main" id="{F8E35056-E969-140E-2A95-67F995C4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2919560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138344-B79E-122B-989D-75D015FD8EC8}"/>
              </a:ext>
            </a:extLst>
          </p:cNvPr>
          <p:cNvSpPr txBox="1"/>
          <p:nvPr/>
        </p:nvSpPr>
        <p:spPr>
          <a:xfrm>
            <a:off x="1623237" y="2888030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00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8C428E-3502-456B-2C7B-43482BE9A285}"/>
              </a:ext>
            </a:extLst>
          </p:cNvPr>
          <p:cNvSpPr/>
          <p:nvPr/>
        </p:nvSpPr>
        <p:spPr>
          <a:xfrm>
            <a:off x="921487" y="4847909"/>
            <a:ext cx="2448179" cy="730825"/>
          </a:xfrm>
          <a:prstGeom prst="roundRect">
            <a:avLst/>
          </a:prstGeom>
          <a:solidFill>
            <a:srgbClr val="FF6B2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9" name="Picture 2" descr="타이머 시계 - 무료 도구 및기구개 아이콘">
            <a:extLst>
              <a:ext uri="{FF2B5EF4-FFF2-40B4-BE49-F238E27FC236}">
                <a16:creationId xmlns:a16="http://schemas.microsoft.com/office/drawing/2014/main" id="{7CD2F958-3DFB-0DBD-79D0-07E4A329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4952463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9F7CC5-CB7B-4415-DE9D-ADCAB7E2AC6E}"/>
              </a:ext>
            </a:extLst>
          </p:cNvPr>
          <p:cNvSpPr txBox="1"/>
          <p:nvPr/>
        </p:nvSpPr>
        <p:spPr>
          <a:xfrm>
            <a:off x="1623237" y="4920933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 : 30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EE7DF8A-E676-6A5C-5634-9051CC681E33}"/>
              </a:ext>
            </a:extLst>
          </p:cNvPr>
          <p:cNvSpPr/>
          <p:nvPr/>
        </p:nvSpPr>
        <p:spPr>
          <a:xfrm>
            <a:off x="921487" y="5847554"/>
            <a:ext cx="2448179" cy="730825"/>
          </a:xfrm>
          <a:prstGeom prst="round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22" name="Picture 2" descr="타이머 시계 - 무료 도구 및기구개 아이콘">
            <a:extLst>
              <a:ext uri="{FF2B5EF4-FFF2-40B4-BE49-F238E27FC236}">
                <a16:creationId xmlns:a16="http://schemas.microsoft.com/office/drawing/2014/main" id="{6DAE6C8F-C21E-81DE-6279-FADC3B5F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59521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F939BA-2C3C-F53F-60A1-4291535AE290}"/>
              </a:ext>
            </a:extLst>
          </p:cNvPr>
          <p:cNvSpPr txBox="1"/>
          <p:nvPr/>
        </p:nvSpPr>
        <p:spPr>
          <a:xfrm>
            <a:off x="1623237" y="59205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 : 15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5BC6304-4EBC-BC6B-91F4-C93791413CED}"/>
              </a:ext>
            </a:extLst>
          </p:cNvPr>
          <p:cNvSpPr/>
          <p:nvPr/>
        </p:nvSpPr>
        <p:spPr>
          <a:xfrm>
            <a:off x="921487" y="3785365"/>
            <a:ext cx="2448179" cy="730825"/>
          </a:xfrm>
          <a:prstGeom prst="roundRect">
            <a:avLst/>
          </a:prstGeom>
          <a:solidFill>
            <a:srgbClr val="FF8F5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25" name="Picture 2" descr="타이머 시계 - 무료 도구 및기구개 아이콘">
            <a:extLst>
              <a:ext uri="{FF2B5EF4-FFF2-40B4-BE49-F238E27FC236}">
                <a16:creationId xmlns:a16="http://schemas.microsoft.com/office/drawing/2014/main" id="{698D585A-1E69-4761-4884-7F36ABDD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3889919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4F302F-3648-FE8C-B56B-190E867D6AFC}"/>
              </a:ext>
            </a:extLst>
          </p:cNvPr>
          <p:cNvSpPr txBox="1"/>
          <p:nvPr/>
        </p:nvSpPr>
        <p:spPr>
          <a:xfrm>
            <a:off x="1623237" y="3858389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 : 45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3DA359-A28D-0A29-539E-A478F271A051}"/>
              </a:ext>
            </a:extLst>
          </p:cNvPr>
          <p:cNvSpPr/>
          <p:nvPr/>
        </p:nvSpPr>
        <p:spPr>
          <a:xfrm>
            <a:off x="921487" y="958943"/>
            <a:ext cx="2448179" cy="730825"/>
          </a:xfrm>
          <a:prstGeom prst="roundRect">
            <a:avLst/>
          </a:prstGeom>
          <a:solidFill>
            <a:srgbClr val="FFEFE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28" name="Picture 2" descr="타이머 시계 - 무료 도구 및기구개 아이콘">
            <a:extLst>
              <a:ext uri="{FF2B5EF4-FFF2-40B4-BE49-F238E27FC236}">
                <a16:creationId xmlns:a16="http://schemas.microsoft.com/office/drawing/2014/main" id="{9325E788-ECE9-B3E9-B04D-8AE3836E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1063497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BA854F-A941-F648-F340-63E31D553CB5}"/>
              </a:ext>
            </a:extLst>
          </p:cNvPr>
          <p:cNvSpPr txBox="1"/>
          <p:nvPr/>
        </p:nvSpPr>
        <p:spPr>
          <a:xfrm>
            <a:off x="1623237" y="1031967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30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5AEB08-3E04-7D67-CACA-DE9488871615}"/>
              </a:ext>
            </a:extLst>
          </p:cNvPr>
          <p:cNvSpPr txBox="1"/>
          <p:nvPr/>
        </p:nvSpPr>
        <p:spPr>
          <a:xfrm>
            <a:off x="4071416" y="2807167"/>
            <a:ext cx="434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시간별 타이머색 변화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초마다 점점 붉어짐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있어도 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없어도 상관없는 기능이니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괜찮다면 추가</a:t>
            </a:r>
          </a:p>
        </p:txBody>
      </p:sp>
    </p:spTree>
    <p:extLst>
      <p:ext uri="{BB962C8B-B14F-4D97-AF65-F5344CB8AC3E}">
        <p14:creationId xmlns:p14="http://schemas.microsoft.com/office/powerpoint/2010/main" val="131422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55AEB08-3E04-7D67-CACA-DE9488871615}"/>
              </a:ext>
            </a:extLst>
          </p:cNvPr>
          <p:cNvSpPr txBox="1"/>
          <p:nvPr/>
        </p:nvSpPr>
        <p:spPr>
          <a:xfrm>
            <a:off x="186988" y="198646"/>
            <a:ext cx="434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단축키 별 말풍선 메시지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이건 은경님이 작업해주시기</a:t>
            </a:r>
          </a:p>
        </p:txBody>
      </p:sp>
    </p:spTree>
    <p:extLst>
      <p:ext uri="{BB962C8B-B14F-4D97-AF65-F5344CB8AC3E}">
        <p14:creationId xmlns:p14="http://schemas.microsoft.com/office/powerpoint/2010/main" val="2535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/>
          <p:nvPr/>
        </p:nvSpPr>
        <p:spPr>
          <a:xfrm>
            <a:off x="9674578" y="6581001"/>
            <a:ext cx="25174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C0C0C0"/>
                </a:highlight>
                <a:latin typeface="Malgun Gothic"/>
                <a:ea typeface="Malgun Gothic"/>
                <a:cs typeface="Malgun Gothic"/>
                <a:sym typeface="Malgun Gothic"/>
              </a:rPr>
              <a:t>( 하트 1개 이상 문제 3개 성공 시 )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964920" y="226957"/>
            <a:ext cx="22621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accent4"/>
                </a:solidFill>
                <a:latin typeface="Gungsuh"/>
                <a:ea typeface="Gungsuh"/>
                <a:cs typeface="Gungsuh"/>
                <a:sym typeface="Gungsuh"/>
              </a:rPr>
              <a:t>클리어</a:t>
            </a:r>
            <a:endParaRPr sz="5400" b="1" cap="none">
              <a:solidFill>
                <a:schemeClr val="accent4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0882489" y="11288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메뉴화면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0882488" y="84830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다시하기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/>
          <p:nvPr/>
        </p:nvSpPr>
        <p:spPr>
          <a:xfrm>
            <a:off x="4531308" y="226957"/>
            <a:ext cx="31293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accent4"/>
                </a:solidFill>
                <a:latin typeface="Gungsuh"/>
                <a:ea typeface="Gungsuh"/>
                <a:cs typeface="Gungsuh"/>
                <a:sym typeface="Gungsuh"/>
              </a:rPr>
              <a:t>게임 오버</a:t>
            </a:r>
            <a:endParaRPr sz="5400" b="1" cap="none">
              <a:solidFill>
                <a:schemeClr val="accent4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9674578" y="6581001"/>
            <a:ext cx="25174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C0C0C0"/>
                </a:highlight>
                <a:latin typeface="Malgun Gothic"/>
                <a:ea typeface="Malgun Gothic"/>
                <a:cs typeface="Malgun Gothic"/>
                <a:sym typeface="Malgun Gothic"/>
              </a:rPr>
              <a:t>( 제한 시간안에 문제를 못 풀시 )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0882489" y="11288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메뉴화면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0882488" y="84830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다시하기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/>
          <p:nvPr/>
        </p:nvSpPr>
        <p:spPr>
          <a:xfrm>
            <a:off x="4531308" y="226957"/>
            <a:ext cx="31293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accent4"/>
                </a:solidFill>
                <a:latin typeface="Gungsuh"/>
                <a:ea typeface="Gungsuh"/>
                <a:cs typeface="Gungsuh"/>
                <a:sym typeface="Gungsuh"/>
              </a:rPr>
              <a:t>게임 오버</a:t>
            </a:r>
            <a:endParaRPr sz="5400" b="1" cap="none">
              <a:solidFill>
                <a:schemeClr val="accent4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0634132" y="6581001"/>
            <a:ext cx="15578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C0C0C0"/>
                </a:highlight>
                <a:latin typeface="Malgun Gothic"/>
                <a:ea typeface="Malgun Gothic"/>
                <a:cs typeface="Malgun Gothic"/>
                <a:sym typeface="Malgun Gothic"/>
              </a:rPr>
              <a:t>( 하트 3개 소진 시 )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0882489" y="11288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메뉴화면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0882488" y="848309"/>
            <a:ext cx="1207911" cy="5757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다시하기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849854" y="320943"/>
            <a:ext cx="44751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117600" y="1377244"/>
            <a:ext cx="8816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11개 중 랜덤으로 3개의 문제가 나온다.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122" y="1908402"/>
            <a:ext cx="3977638" cy="222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725" y="1899382"/>
            <a:ext cx="3977638" cy="224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4363" y="1892572"/>
            <a:ext cx="3977637" cy="223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292711"/>
            <a:ext cx="3977638" cy="224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8681" y="4292711"/>
            <a:ext cx="3977638" cy="222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7363" y="4250448"/>
            <a:ext cx="4014637" cy="22383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5782449" y="4704677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7064234" y="4717286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305275" y="5202049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00056" y="4704676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773092" y="4717286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0" y="3430144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378415" y="3429000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088681" y="2403068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058021" y="3319549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339020" y="3319549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0765510" y="3319548"/>
            <a:ext cx="627101" cy="62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112"/>
          <a:stretch/>
        </p:blipFill>
        <p:spPr>
          <a:xfrm>
            <a:off x="211667" y="313267"/>
            <a:ext cx="11709399" cy="620606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05FAFB-717F-5A1B-7BC7-8B22ADA49B43}"/>
              </a:ext>
            </a:extLst>
          </p:cNvPr>
          <p:cNvSpPr/>
          <p:nvPr/>
        </p:nvSpPr>
        <p:spPr>
          <a:xfrm>
            <a:off x="9066027" y="1687032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1CA77-9AE9-BE18-A7B1-A6B1B33A9A17}"/>
              </a:ext>
            </a:extLst>
          </p:cNvPr>
          <p:cNvSpPr txBox="1"/>
          <p:nvPr/>
        </p:nvSpPr>
        <p:spPr>
          <a:xfrm>
            <a:off x="9767777" y="1760056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45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84EE7-5CD6-51E0-6632-50A6E4A23A9B}"/>
              </a:ext>
            </a:extLst>
          </p:cNvPr>
          <p:cNvSpPr/>
          <p:nvPr/>
        </p:nvSpPr>
        <p:spPr>
          <a:xfrm>
            <a:off x="10143460" y="338667"/>
            <a:ext cx="637954" cy="197096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AED654D8-2C87-835E-FF1D-F64E3294D5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248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5;p3">
            <a:extLst>
              <a:ext uri="{FF2B5EF4-FFF2-40B4-BE49-F238E27FC236}">
                <a16:creationId xmlns:a16="http://schemas.microsoft.com/office/drawing/2014/main" id="{F43D8E81-EEA5-F921-55E6-DE414D03CF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4F7E-6DF1-7007-00C2-7950FBCFC31E}"/>
              </a:ext>
            </a:extLst>
          </p:cNvPr>
          <p:cNvSpPr txBox="1"/>
          <p:nvPr/>
        </p:nvSpPr>
        <p:spPr>
          <a:xfrm>
            <a:off x="2369743" y="4686085"/>
            <a:ext cx="7452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후보 둘 중에 하나를 골라서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word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이미지로 사용하면 괜찮을 것 같은데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아무래도 전자보다 후자가 더 화면도 넓고 깔끔해서 </a:t>
            </a:r>
            <a:r>
              <a:rPr lang="ko-KR" altLang="en-US" dirty="0" err="1">
                <a:highlight>
                  <a:srgbClr val="FFFF00"/>
                </a:highlight>
                <a:latin typeface="+mn-ea"/>
                <a:ea typeface="+mn-ea"/>
              </a:rPr>
              <a:t>거기다가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 설명 작업했는데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만일 전자가 더 나으시다면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전자에도 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UI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위치 설정했으니 보시고 작업하시면 될 것 같습니다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.</a:t>
            </a:r>
            <a:endParaRPr lang="ko-KR" altLang="en-US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pic>
        <p:nvPicPr>
          <p:cNvPr id="3" name="Picture 2" descr="타이머 시계 - 무료 도구 및기구개 아이콘">
            <a:extLst>
              <a:ext uri="{FF2B5EF4-FFF2-40B4-BE49-F238E27FC236}">
                <a16:creationId xmlns:a16="http://schemas.microsoft.com/office/drawing/2014/main" id="{002D2E5B-6AD9-84C9-7BAA-F85175AC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789880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112"/>
          <a:stretch/>
        </p:blipFill>
        <p:spPr>
          <a:xfrm>
            <a:off x="211667" y="313267"/>
            <a:ext cx="11709399" cy="620606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3109" y="1880912"/>
            <a:ext cx="3285778" cy="30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05FAFB-717F-5A1B-7BC7-8B22ADA49B43}"/>
              </a:ext>
            </a:extLst>
          </p:cNvPr>
          <p:cNvSpPr/>
          <p:nvPr/>
        </p:nvSpPr>
        <p:spPr>
          <a:xfrm>
            <a:off x="9066027" y="1687032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1CA77-9AE9-BE18-A7B1-A6B1B33A9A17}"/>
              </a:ext>
            </a:extLst>
          </p:cNvPr>
          <p:cNvSpPr txBox="1"/>
          <p:nvPr/>
        </p:nvSpPr>
        <p:spPr>
          <a:xfrm>
            <a:off x="9767777" y="1760056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40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84EE7-5CD6-51E0-6632-50A6E4A23A9B}"/>
              </a:ext>
            </a:extLst>
          </p:cNvPr>
          <p:cNvSpPr/>
          <p:nvPr/>
        </p:nvSpPr>
        <p:spPr>
          <a:xfrm>
            <a:off x="10143460" y="338667"/>
            <a:ext cx="637954" cy="197096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5479-B22C-7758-356F-0DBD39F1E88A}"/>
              </a:ext>
            </a:extLst>
          </p:cNvPr>
          <p:cNvSpPr txBox="1"/>
          <p:nvPr/>
        </p:nvSpPr>
        <p:spPr>
          <a:xfrm>
            <a:off x="4384156" y="4813004"/>
            <a:ext cx="342368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발생</a:t>
            </a:r>
            <a:r>
              <a:rPr lang="en-US" altLang="ko-KR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4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Google Shape;117;p3">
            <a:extLst>
              <a:ext uri="{FF2B5EF4-FFF2-40B4-BE49-F238E27FC236}">
                <a16:creationId xmlns:a16="http://schemas.microsoft.com/office/drawing/2014/main" id="{BDC1D678-B7DA-B9EB-750E-7EC4667416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248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5;p3">
            <a:extLst>
              <a:ext uri="{FF2B5EF4-FFF2-40B4-BE49-F238E27FC236}">
                <a16:creationId xmlns:a16="http://schemas.microsoft.com/office/drawing/2014/main" id="{F4DBC608-6A1B-600E-9C12-F4B87CB3B6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타이머 시계 - 무료 도구 및기구개 아이콘">
            <a:extLst>
              <a:ext uri="{FF2B5EF4-FFF2-40B4-BE49-F238E27FC236}">
                <a16:creationId xmlns:a16="http://schemas.microsoft.com/office/drawing/2014/main" id="{6CFB218B-CD4B-091C-5A46-C160DA07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789880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0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112"/>
          <a:stretch/>
        </p:blipFill>
        <p:spPr>
          <a:xfrm>
            <a:off x="211667" y="313267"/>
            <a:ext cx="11709399" cy="620606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556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0402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05FAFB-717F-5A1B-7BC7-8B22ADA49B43}"/>
              </a:ext>
            </a:extLst>
          </p:cNvPr>
          <p:cNvSpPr/>
          <p:nvPr/>
        </p:nvSpPr>
        <p:spPr>
          <a:xfrm>
            <a:off x="9066027" y="1687032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1CA77-9AE9-BE18-A7B1-A6B1B33A9A17}"/>
              </a:ext>
            </a:extLst>
          </p:cNvPr>
          <p:cNvSpPr txBox="1"/>
          <p:nvPr/>
        </p:nvSpPr>
        <p:spPr>
          <a:xfrm>
            <a:off x="9767777" y="1760056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38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84EE7-5CD6-51E0-6632-50A6E4A23A9B}"/>
              </a:ext>
            </a:extLst>
          </p:cNvPr>
          <p:cNvSpPr/>
          <p:nvPr/>
        </p:nvSpPr>
        <p:spPr>
          <a:xfrm>
            <a:off x="10143460" y="338667"/>
            <a:ext cx="637954" cy="197096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AED654D8-2C87-835E-FF1D-F64E3294D5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2248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1F15444-5619-526D-0581-E71C23B52E15}"/>
              </a:ext>
            </a:extLst>
          </p:cNvPr>
          <p:cNvSpPr/>
          <p:nvPr/>
        </p:nvSpPr>
        <p:spPr>
          <a:xfrm>
            <a:off x="460745" y="4671237"/>
            <a:ext cx="2679404" cy="1424763"/>
          </a:xfrm>
          <a:prstGeom prst="wedgeRoundRectCallout">
            <a:avLst>
              <a:gd name="adj1" fmla="val -33002"/>
              <a:gd name="adj2" fmla="val 679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73A54-6E4C-F38A-3BE0-74BA3FD6E361}"/>
              </a:ext>
            </a:extLst>
          </p:cNvPr>
          <p:cNvSpPr txBox="1"/>
          <p:nvPr/>
        </p:nvSpPr>
        <p:spPr>
          <a:xfrm>
            <a:off x="578556" y="4791740"/>
            <a:ext cx="228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갑자기 커졌네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줄여야겠다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373C8B-BF0A-E0DD-0A72-377F8A67C3F1}"/>
              </a:ext>
            </a:extLst>
          </p:cNvPr>
          <p:cNvSpPr/>
          <p:nvPr/>
        </p:nvSpPr>
        <p:spPr>
          <a:xfrm>
            <a:off x="4350621" y="3135299"/>
            <a:ext cx="2780282" cy="356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타이머 시계 - 무료 도구 및기구개 아이콘">
            <a:extLst>
              <a:ext uri="{FF2B5EF4-FFF2-40B4-BE49-F238E27FC236}">
                <a16:creationId xmlns:a16="http://schemas.microsoft.com/office/drawing/2014/main" id="{19781FAA-4368-0190-91E9-A47D88B6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789880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112"/>
          <a:stretch/>
        </p:blipFill>
        <p:spPr>
          <a:xfrm>
            <a:off x="211667" y="313267"/>
            <a:ext cx="11709399" cy="620606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23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6869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8715" y="1567925"/>
            <a:ext cx="730828" cy="7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3608778" y="415136"/>
            <a:ext cx="49744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 err="1">
                <a:solidFill>
                  <a:srgbClr val="FF0000"/>
                </a:solidFill>
                <a:highlight>
                  <a:srgbClr val="FFFF00"/>
                </a:highlight>
                <a:latin typeface="Gungsuh"/>
                <a:ea typeface="Gungsuh"/>
                <a:cs typeface="Gungsuh"/>
                <a:sym typeface="Gungsuh"/>
              </a:rPr>
              <a:t>마감까지</a:t>
            </a:r>
            <a:r>
              <a:rPr lang="en-US" sz="5400" b="1" cap="none" dirty="0">
                <a:solidFill>
                  <a:srgbClr val="FF0000"/>
                </a:solidFill>
                <a:highlight>
                  <a:srgbClr val="FFFF00"/>
                </a:highlight>
                <a:latin typeface="Gungsuh"/>
                <a:ea typeface="Gungsuh"/>
                <a:cs typeface="Gungsuh"/>
                <a:sym typeface="Gungsuh"/>
              </a:rPr>
              <a:t> 30초!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9425" y="3815285"/>
            <a:ext cx="1593146" cy="159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5753820" y="5131432"/>
            <a:ext cx="6843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C0C0C0"/>
                </a:highlight>
                <a:latin typeface="Malgun Gothic"/>
                <a:ea typeface="Malgun Gothic"/>
                <a:cs typeface="Malgun Gothic"/>
                <a:sym typeface="Malgun Gothic"/>
              </a:rPr>
              <a:t>( 오류 )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07C34-AFC7-C4BA-E163-3595C4DA2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67" y="313268"/>
            <a:ext cx="11768666" cy="620606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066027" y="973054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9767777" y="10460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45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Google Shape;116;p3">
            <a:extLst>
              <a:ext uri="{FF2B5EF4-FFF2-40B4-BE49-F238E27FC236}">
                <a16:creationId xmlns:a16="http://schemas.microsoft.com/office/drawing/2014/main" id="{8AEE5E44-4151-E808-4057-1BEFA7C18D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D37FDDAF-91FD-67F2-EA37-742C9A346E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3">
            <a:extLst>
              <a:ext uri="{FF2B5EF4-FFF2-40B4-BE49-F238E27FC236}">
                <a16:creationId xmlns:a16="http://schemas.microsoft.com/office/drawing/2014/main" id="{6EE974FB-3A50-F6D1-7391-CF030E2841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248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5;p3">
            <a:extLst>
              <a:ext uri="{FF2B5EF4-FFF2-40B4-BE49-F238E27FC236}">
                <a16:creationId xmlns:a16="http://schemas.microsoft.com/office/drawing/2014/main" id="{CA002384-06B8-757E-C3AE-CEE1FAAB738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EE8EC-C844-B5E4-744A-8ACC63247671}"/>
              </a:ext>
            </a:extLst>
          </p:cNvPr>
          <p:cNvSpPr txBox="1"/>
          <p:nvPr/>
        </p:nvSpPr>
        <p:spPr>
          <a:xfrm>
            <a:off x="228451" y="1840442"/>
            <a:ext cx="307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플레이어의 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HP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표시</a:t>
            </a:r>
            <a:b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</a:b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처음에는 꽉 </a:t>
            </a:r>
            <a:r>
              <a:rPr lang="ko-KR" altLang="en-US" dirty="0" err="1">
                <a:highlight>
                  <a:srgbClr val="FFFF00"/>
                </a:highlight>
                <a:latin typeface="+mn-ea"/>
                <a:ea typeface="+mn-ea"/>
              </a:rPr>
              <a:t>차있음</a:t>
            </a:r>
            <a:endParaRPr lang="ko-KR" altLang="en-US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41904-A48E-C86E-3530-FDBD397E9E00}"/>
              </a:ext>
            </a:extLst>
          </p:cNvPr>
          <p:cNvSpPr txBox="1"/>
          <p:nvPr/>
        </p:nvSpPr>
        <p:spPr>
          <a:xfrm>
            <a:off x="8752751" y="1840442"/>
            <a:ext cx="3074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제한시간 표시</a:t>
            </a:r>
            <a:endParaRPr lang="en-US" altLang="ko-KR" dirty="0">
              <a:highlight>
                <a:srgbClr val="FFFF00"/>
              </a:highlight>
              <a:latin typeface="+mn-ea"/>
              <a:ea typeface="+mn-ea"/>
            </a:endParaRPr>
          </a:p>
          <a:p>
            <a:pPr algn="ctr"/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1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분 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45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초부터 타이머 </a:t>
            </a:r>
            <a:r>
              <a:rPr lang="ko-KR" altLang="en-US" dirty="0" err="1">
                <a:highlight>
                  <a:srgbClr val="FFFF00"/>
                </a:highlight>
                <a:latin typeface="+mn-ea"/>
                <a:ea typeface="+mn-ea"/>
              </a:rPr>
              <a:t>돌아감</a:t>
            </a:r>
            <a:endParaRPr lang="en-US" altLang="ko-KR" dirty="0">
              <a:highlight>
                <a:srgbClr val="FFFF00"/>
              </a:highlight>
              <a:latin typeface="+mn-ea"/>
              <a:ea typeface="+mn-ea"/>
            </a:endParaRPr>
          </a:p>
          <a:p>
            <a:pPr algn="ctr"/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+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시간이 지날수록 붉은 색으로 바뀜</a:t>
            </a:r>
            <a:endParaRPr lang="en-US" altLang="ko-KR" dirty="0">
              <a:highlight>
                <a:srgbClr val="FFFF00"/>
              </a:highlight>
              <a:latin typeface="+mn-ea"/>
              <a:ea typeface="+mn-ea"/>
            </a:endParaRPr>
          </a:p>
          <a:p>
            <a:pPr algn="ctr"/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해당 내용은 뒤에 나옴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ko-KR" altLang="en-US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pic>
        <p:nvPicPr>
          <p:cNvPr id="12" name="Picture 2" descr="타이머 시계 - 무료 도구 및기구개 아이콘">
            <a:extLst>
              <a:ext uri="{FF2B5EF4-FFF2-40B4-BE49-F238E27FC236}">
                <a16:creationId xmlns:a16="http://schemas.microsoft.com/office/drawing/2014/main" id="{DA32EB0E-03D3-9B2E-20DB-90AB962C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0776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112"/>
          <a:stretch/>
        </p:blipFill>
        <p:spPr>
          <a:xfrm>
            <a:off x="211667" y="313267"/>
            <a:ext cx="11709399" cy="620606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23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6869" y="1584717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8715" y="1567925"/>
            <a:ext cx="730828" cy="7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3608778" y="415136"/>
            <a:ext cx="49744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 dirty="0" err="1">
                <a:solidFill>
                  <a:srgbClr val="FF0000"/>
                </a:solidFill>
                <a:highlight>
                  <a:srgbClr val="FFFF00"/>
                </a:highlight>
                <a:latin typeface="Gungsuh"/>
                <a:ea typeface="Gungsuh"/>
                <a:cs typeface="Gungsuh"/>
                <a:sym typeface="Gungsuh"/>
              </a:rPr>
              <a:t>마감까지</a:t>
            </a:r>
            <a:r>
              <a:rPr lang="en-US" sz="5400" b="1" cap="none" dirty="0">
                <a:solidFill>
                  <a:srgbClr val="FF0000"/>
                </a:solidFill>
                <a:highlight>
                  <a:srgbClr val="FFFF00"/>
                </a:highlight>
                <a:latin typeface="Gungsuh"/>
                <a:ea typeface="Gungsuh"/>
                <a:cs typeface="Gungsuh"/>
                <a:sym typeface="Gungsuh"/>
              </a:rPr>
              <a:t> 30초!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9425" y="3815285"/>
            <a:ext cx="1593146" cy="1593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5753820" y="5131432"/>
            <a:ext cx="6843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C0C0C0"/>
                </a:highlight>
                <a:latin typeface="Malgun Gothic"/>
                <a:ea typeface="Malgun Gothic"/>
                <a:cs typeface="Malgun Gothic"/>
                <a:sym typeface="Malgun Gothic"/>
              </a:rPr>
              <a:t>( 오류 )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07C34-AFC7-C4BA-E163-3595C4DA2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67" y="313268"/>
            <a:ext cx="11768666" cy="620606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066027" y="973054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9767777" y="10460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40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Google Shape;116;p3">
            <a:extLst>
              <a:ext uri="{FF2B5EF4-FFF2-40B4-BE49-F238E27FC236}">
                <a16:creationId xmlns:a16="http://schemas.microsoft.com/office/drawing/2014/main" id="{8AEE5E44-4151-E808-4057-1BEFA7C18D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D37FDDAF-91FD-67F2-EA37-742C9A346E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0;p3">
            <a:extLst>
              <a:ext uri="{FF2B5EF4-FFF2-40B4-BE49-F238E27FC236}">
                <a16:creationId xmlns:a16="http://schemas.microsoft.com/office/drawing/2014/main" id="{BFA58649-9E34-705E-FF13-0944F65FEF7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3109" y="1880912"/>
            <a:ext cx="3285778" cy="30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87ACC-5E57-0EC4-B743-8F64EE586245}"/>
              </a:ext>
            </a:extLst>
          </p:cNvPr>
          <p:cNvSpPr txBox="1"/>
          <p:nvPr/>
        </p:nvSpPr>
        <p:spPr>
          <a:xfrm>
            <a:off x="4384156" y="4813004"/>
            <a:ext cx="342368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발생</a:t>
            </a:r>
            <a:r>
              <a:rPr lang="en-US" altLang="ko-KR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4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Google Shape;117;p3">
            <a:extLst>
              <a:ext uri="{FF2B5EF4-FFF2-40B4-BE49-F238E27FC236}">
                <a16:creationId xmlns:a16="http://schemas.microsoft.com/office/drawing/2014/main" id="{9D80D41D-9B23-F0CD-4378-74BEFB4CE2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248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5;p3">
            <a:extLst>
              <a:ext uri="{FF2B5EF4-FFF2-40B4-BE49-F238E27FC236}">
                <a16:creationId xmlns:a16="http://schemas.microsoft.com/office/drawing/2014/main" id="{A2A59144-98B7-AE2B-A92B-563EFD9E3DC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6FE2B-5E1F-7ACB-3DB8-C8F0AE1C48D2}"/>
              </a:ext>
            </a:extLst>
          </p:cNvPr>
          <p:cNvSpPr txBox="1"/>
          <p:nvPr/>
        </p:nvSpPr>
        <p:spPr>
          <a:xfrm>
            <a:off x="4558633" y="5775786"/>
            <a:ext cx="307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오류 발생 경고 아이콘과 함께 메시지 표시</a:t>
            </a:r>
          </a:p>
        </p:txBody>
      </p:sp>
      <p:pic>
        <p:nvPicPr>
          <p:cNvPr id="13" name="Picture 2" descr="타이머 시계 - 무료 도구 및기구개 아이콘">
            <a:extLst>
              <a:ext uri="{FF2B5EF4-FFF2-40B4-BE49-F238E27FC236}">
                <a16:creationId xmlns:a16="http://schemas.microsoft.com/office/drawing/2014/main" id="{4C4B61CB-CFC7-B072-AC4E-6257F9E8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0776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2D9B036-5252-69E1-A096-525A3068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7" y="298383"/>
            <a:ext cx="11765286" cy="620829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066027" y="973054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9767777" y="10460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38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Google Shape;116;p3">
            <a:extLst>
              <a:ext uri="{FF2B5EF4-FFF2-40B4-BE49-F238E27FC236}">
                <a16:creationId xmlns:a16="http://schemas.microsoft.com/office/drawing/2014/main" id="{8AEE5E44-4151-E808-4057-1BEFA7C18D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56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D37FDDAF-91FD-67F2-EA37-742C9A346E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402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3">
            <a:extLst>
              <a:ext uri="{FF2B5EF4-FFF2-40B4-BE49-F238E27FC236}">
                <a16:creationId xmlns:a16="http://schemas.microsoft.com/office/drawing/2014/main" id="{6EE974FB-3A50-F6D1-7391-CF030E2841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248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21A60A13-3B15-7FB6-D911-1685F6640868}"/>
              </a:ext>
            </a:extLst>
          </p:cNvPr>
          <p:cNvSpPr/>
          <p:nvPr/>
        </p:nvSpPr>
        <p:spPr>
          <a:xfrm>
            <a:off x="460745" y="4671237"/>
            <a:ext cx="2679404" cy="1424763"/>
          </a:xfrm>
          <a:prstGeom prst="wedgeRoundRectCallout">
            <a:avLst>
              <a:gd name="adj1" fmla="val -33002"/>
              <a:gd name="adj2" fmla="val 679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6A87A-AD84-927A-5ED8-C9A02CEC280B}"/>
              </a:ext>
            </a:extLst>
          </p:cNvPr>
          <p:cNvSpPr txBox="1"/>
          <p:nvPr/>
        </p:nvSpPr>
        <p:spPr>
          <a:xfrm>
            <a:off x="578556" y="4791740"/>
            <a:ext cx="228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갑자기 커졌네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줄여야겠다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EA7A71-F67D-5C4E-8297-646B01B73138}"/>
              </a:ext>
            </a:extLst>
          </p:cNvPr>
          <p:cNvSpPr/>
          <p:nvPr/>
        </p:nvSpPr>
        <p:spPr>
          <a:xfrm>
            <a:off x="4350620" y="2213811"/>
            <a:ext cx="3436219" cy="356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0" name="Google Shape;115;p3">
            <a:extLst>
              <a:ext uri="{FF2B5EF4-FFF2-40B4-BE49-F238E27FC236}">
                <a16:creationId xmlns:a16="http://schemas.microsoft.com/office/drawing/2014/main" id="{B59ECB49-B192-51B6-8C7D-FD4231422E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D5F4AB-316A-621B-02FA-BA25EB26220A}"/>
              </a:ext>
            </a:extLst>
          </p:cNvPr>
          <p:cNvSpPr txBox="1"/>
          <p:nvPr/>
        </p:nvSpPr>
        <p:spPr>
          <a:xfrm>
            <a:off x="228451" y="3656878"/>
            <a:ext cx="3074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오류 발생 경고 후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어떤 오류가 발생했는지에 대한 말풍선 출력</a:t>
            </a:r>
            <a:endParaRPr lang="en-US" altLang="ko-KR" dirty="0">
              <a:highlight>
                <a:srgbClr val="FFFF00"/>
              </a:highlight>
              <a:latin typeface="+mn-ea"/>
              <a:ea typeface="+mn-ea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말풍선 테두리와 문서에 오류 부분 테두리 색과 동일하게 설정</a:t>
            </a:r>
          </a:p>
        </p:txBody>
      </p:sp>
      <p:pic>
        <p:nvPicPr>
          <p:cNvPr id="11" name="Picture 2" descr="타이머 시계 - 무료 도구 및기구개 아이콘">
            <a:extLst>
              <a:ext uri="{FF2B5EF4-FFF2-40B4-BE49-F238E27FC236}">
                <a16:creationId xmlns:a16="http://schemas.microsoft.com/office/drawing/2014/main" id="{DE6459BF-4F11-6741-671F-709D6761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0776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2D9B036-5252-69E1-A096-525A3068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7" y="298383"/>
            <a:ext cx="11765286" cy="620829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2FED1-DFE5-4AFD-B533-7EDCAAD5ED02}"/>
              </a:ext>
            </a:extLst>
          </p:cNvPr>
          <p:cNvSpPr/>
          <p:nvPr/>
        </p:nvSpPr>
        <p:spPr>
          <a:xfrm>
            <a:off x="9066027" y="973054"/>
            <a:ext cx="2448179" cy="73082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5" name="Picture 2" descr="타이머 시계 - 무료 도구 및기구개 아이콘">
            <a:extLst>
              <a:ext uri="{FF2B5EF4-FFF2-40B4-BE49-F238E27FC236}">
                <a16:creationId xmlns:a16="http://schemas.microsoft.com/office/drawing/2014/main" id="{E7B41F30-8464-9F2E-DD59-5B7907DB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43" y="1077608"/>
            <a:ext cx="523959" cy="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997DD-2C60-72EC-D2A1-D2D0D13A05AE}"/>
              </a:ext>
            </a:extLst>
          </p:cNvPr>
          <p:cNvSpPr txBox="1"/>
          <p:nvPr/>
        </p:nvSpPr>
        <p:spPr>
          <a:xfrm>
            <a:off x="9767777" y="1046078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: 35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Google Shape;116;p3">
            <a:extLst>
              <a:ext uri="{FF2B5EF4-FFF2-40B4-BE49-F238E27FC236}">
                <a16:creationId xmlns:a16="http://schemas.microsoft.com/office/drawing/2014/main" id="{8AEE5E44-4151-E808-4057-1BEFA7C18DF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556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D37FDDAF-91FD-67F2-EA37-742C9A346E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0402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3">
            <a:extLst>
              <a:ext uri="{FF2B5EF4-FFF2-40B4-BE49-F238E27FC236}">
                <a16:creationId xmlns:a16="http://schemas.microsoft.com/office/drawing/2014/main" id="{6EE974FB-3A50-F6D1-7391-CF030E2841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2248" y="973051"/>
            <a:ext cx="730828" cy="73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21A60A13-3B15-7FB6-D911-1685F6640868}"/>
              </a:ext>
            </a:extLst>
          </p:cNvPr>
          <p:cNvSpPr/>
          <p:nvPr/>
        </p:nvSpPr>
        <p:spPr>
          <a:xfrm>
            <a:off x="460745" y="4671237"/>
            <a:ext cx="2679404" cy="1424763"/>
          </a:xfrm>
          <a:prstGeom prst="wedgeRoundRectCallout">
            <a:avLst>
              <a:gd name="adj1" fmla="val -33002"/>
              <a:gd name="adj2" fmla="val 679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6A87A-AD84-927A-5ED8-C9A02CEC280B}"/>
              </a:ext>
            </a:extLst>
          </p:cNvPr>
          <p:cNvSpPr txBox="1"/>
          <p:nvPr/>
        </p:nvSpPr>
        <p:spPr>
          <a:xfrm>
            <a:off x="578556" y="4791740"/>
            <a:ext cx="228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Good!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해결 완료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Google Shape;115;p3">
            <a:extLst>
              <a:ext uri="{FF2B5EF4-FFF2-40B4-BE49-F238E27FC236}">
                <a16:creationId xmlns:a16="http://schemas.microsoft.com/office/drawing/2014/main" id="{B11987AB-F8C4-DDF8-0587-FC2D3E5586B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26070" y="-499534"/>
            <a:ext cx="12844136" cy="880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901E8-32A6-02F6-36B7-77EE631A7754}"/>
              </a:ext>
            </a:extLst>
          </p:cNvPr>
          <p:cNvSpPr txBox="1"/>
          <p:nvPr/>
        </p:nvSpPr>
        <p:spPr>
          <a:xfrm>
            <a:off x="228451" y="4087766"/>
            <a:ext cx="307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맞췄을 시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말풍선이 </a:t>
            </a:r>
            <a:r>
              <a:rPr lang="ko-KR" altLang="en-US" dirty="0" err="1">
                <a:highlight>
                  <a:srgbClr val="FFFF00"/>
                </a:highlight>
                <a:latin typeface="+mn-ea"/>
                <a:ea typeface="+mn-ea"/>
              </a:rPr>
              <a:t>연두색이되며</a:t>
            </a:r>
            <a:r>
              <a:rPr lang="en-US" altLang="ko-KR" dirty="0">
                <a:highlight>
                  <a:srgbClr val="FFFF00"/>
                </a:highlight>
                <a:latin typeface="+mn-ea"/>
                <a:ea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  <a:ea typeface="+mn-ea"/>
              </a:rPr>
              <a:t>해결 완료했다는 텍스트 출력</a:t>
            </a:r>
          </a:p>
        </p:txBody>
      </p:sp>
    </p:spTree>
    <p:extLst>
      <p:ext uri="{BB962C8B-B14F-4D97-AF65-F5344CB8AC3E}">
        <p14:creationId xmlns:p14="http://schemas.microsoft.com/office/powerpoint/2010/main" val="33410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294</Words>
  <Application>Microsoft Office PowerPoint</Application>
  <PresentationFormat>와이드스크린</PresentationFormat>
  <Paragraphs>71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Gungsuh</vt:lpstr>
      <vt:lpstr>맑은 고딕</vt:lpstr>
      <vt:lpstr>맑은 고딕</vt:lpstr>
      <vt:lpstr>Arial</vt:lpstr>
      <vt:lpstr>Office 테마</vt:lpstr>
      <vt:lpstr>리듬게임 게임방식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리듬게임 게임방식 기획서</dc:title>
  <dc:creator>박 은경</dc:creator>
  <cp:lastModifiedBy>김희선</cp:lastModifiedBy>
  <cp:revision>7</cp:revision>
  <dcterms:created xsi:type="dcterms:W3CDTF">2022-11-21T10:07:20Z</dcterms:created>
  <dcterms:modified xsi:type="dcterms:W3CDTF">2022-12-08T21:11:05Z</dcterms:modified>
</cp:coreProperties>
</file>