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6" r:id="rId7"/>
    <p:sldId id="265" r:id="rId8"/>
    <p:sldId id="267" r:id="rId9"/>
    <p:sldId id="260" r:id="rId10"/>
  </p:sldIdLst>
  <p:sldSz cx="12192000" cy="6858000"/>
  <p:notesSz cx="6858000" cy="9144000"/>
  <p:embeddedFontLst>
    <p:embeddedFont>
      <p:font typeface="210 트리거 R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484848"/>
    <a:srgbClr val="FF2F2F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4660"/>
  </p:normalViewPr>
  <p:slideViewPr>
    <p:cSldViewPr>
      <p:cViewPr>
        <p:scale>
          <a:sx n="100" d="100"/>
          <a:sy n="100" d="100"/>
        </p:scale>
        <p:origin x="516" y="-1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75CC-2916-4DF4-B4AC-3460CB4F54C3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65F8-4D04-4AE8-B21E-F1A5B3C4DD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B25C6BB-22F8-7C0F-AE17-1DC341EB52DB}"/>
              </a:ext>
            </a:extLst>
          </p:cNvPr>
          <p:cNvCxnSpPr>
            <a:cxnSpLocks/>
          </p:cNvCxnSpPr>
          <p:nvPr userDrawn="1"/>
        </p:nvCxnSpPr>
        <p:spPr>
          <a:xfrm flipH="1">
            <a:off x="1337481" y="152144"/>
            <a:ext cx="10807191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33AE9A-40ED-241F-4456-4F87B300626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696744"/>
            <a:ext cx="11084808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16AC4951-653B-CB31-A52C-534579C813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808" y="5944452"/>
            <a:ext cx="995184" cy="9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72AED02-2A7D-2E04-4460-7D5ED1C17F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0"/>
            <a:ext cx="1218145" cy="8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71465" y="1088963"/>
            <a:ext cx="9657750" cy="4320480"/>
          </a:xfrm>
          <a:prstGeom prst="roundRect">
            <a:avLst>
              <a:gd name="adj" fmla="val 3445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36CD0D-34A2-5D69-4170-2B8DF666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18" y="621134"/>
            <a:ext cx="10368358" cy="583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쪽 화살표 8"/>
          <p:cNvSpPr/>
          <p:nvPr/>
        </p:nvSpPr>
        <p:spPr>
          <a:xfrm rot="19550902">
            <a:off x="8633258" y="3566899"/>
            <a:ext cx="322672" cy="487401"/>
          </a:xfrm>
          <a:prstGeom prst="upArrow">
            <a:avLst>
              <a:gd name="adj1" fmla="val 25224"/>
              <a:gd name="adj2" fmla="val 926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1738431" y="5085630"/>
            <a:ext cx="87151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97FB98-D766-805B-E92A-E25F1E45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96" y="1521011"/>
            <a:ext cx="4100808" cy="27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C9D98D-C91A-FE78-BB0C-8040DDEA76DA}"/>
              </a:ext>
            </a:extLst>
          </p:cNvPr>
          <p:cNvCxnSpPr>
            <a:cxnSpLocks/>
          </p:cNvCxnSpPr>
          <p:nvPr/>
        </p:nvCxnSpPr>
        <p:spPr>
          <a:xfrm>
            <a:off x="1738431" y="1376995"/>
            <a:ext cx="87151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1EBAA0-64DF-64AA-EF6D-AF5F0D642E57}"/>
              </a:ext>
            </a:extLst>
          </p:cNvPr>
          <p:cNvSpPr txBox="1"/>
          <p:nvPr/>
        </p:nvSpPr>
        <p:spPr>
          <a:xfrm>
            <a:off x="4700396" y="4469052"/>
            <a:ext cx="2791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Team : 3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분마다 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Ctrl +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91744" y="692696"/>
            <a:ext cx="4608512" cy="56166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91744" y="671525"/>
            <a:ext cx="4608512" cy="370461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38922" y="1433297"/>
            <a:ext cx="2514156" cy="820929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2378" y="1540411"/>
            <a:ext cx="1615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목차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38922" y="2772218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1.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팀</a:t>
            </a:r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8922" y="3564306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2.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8922" y="4356394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3.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리듬 게임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8922" y="5148482"/>
            <a:ext cx="251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4.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퍼즐 게임</a:t>
            </a:r>
          </a:p>
        </p:txBody>
      </p:sp>
      <p:pic>
        <p:nvPicPr>
          <p:cNvPr id="2050" name="Picture 2" descr="검색 아이콘 - ico,png,icns,무료 아이콘 다운로드">
            <a:extLst>
              <a:ext uri="{FF2B5EF4-FFF2-40B4-BE49-F238E27FC236}">
                <a16:creationId xmlns:a16="http://schemas.microsoft.com/office/drawing/2014/main" id="{D02EB74B-8E80-4FE3-C16F-8FAB87DD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6" y="1647850"/>
            <a:ext cx="375640" cy="3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CA262-2933-F11E-84EC-3B8BA8901AD1}"/>
              </a:ext>
            </a:extLst>
          </p:cNvPr>
          <p:cNvSpPr txBox="1"/>
          <p:nvPr/>
        </p:nvSpPr>
        <p:spPr>
          <a:xfrm>
            <a:off x="7818064" y="683404"/>
            <a:ext cx="85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cxnSp>
        <p:nvCxnSpPr>
          <p:cNvPr id="2056" name="직선 연결선 2055">
            <a:extLst>
              <a:ext uri="{FF2B5EF4-FFF2-40B4-BE49-F238E27FC236}">
                <a16:creationId xmlns:a16="http://schemas.microsoft.com/office/drawing/2014/main" id="{30E80F51-DDF4-C312-1ADA-794541DE2888}"/>
              </a:ext>
            </a:extLst>
          </p:cNvPr>
          <p:cNvCxnSpPr>
            <a:cxnSpLocks/>
          </p:cNvCxnSpPr>
          <p:nvPr/>
        </p:nvCxnSpPr>
        <p:spPr>
          <a:xfrm flipH="1">
            <a:off x="3071665" y="152144"/>
            <a:ext cx="7560617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11424" y="887796"/>
            <a:ext cx="10369152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11424" y="851879"/>
            <a:ext cx="10369152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4082" y="887797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팀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4648" y="285691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김희선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팀장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B9C80-B131-918C-DE06-7828C145DD25}"/>
              </a:ext>
            </a:extLst>
          </p:cNvPr>
          <p:cNvSpPr txBox="1"/>
          <p:nvPr/>
        </p:nvSpPr>
        <p:spPr>
          <a:xfrm>
            <a:off x="10632504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C71FB-DE46-6A5A-4470-4C595232D5B9}"/>
              </a:ext>
            </a:extLst>
          </p:cNvPr>
          <p:cNvSpPr txBox="1"/>
          <p:nvPr/>
        </p:nvSpPr>
        <p:spPr>
          <a:xfrm>
            <a:off x="1575123" y="491012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한주은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그래픽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87ED-A236-DD2B-9C43-F5F5CE30D83B}"/>
              </a:ext>
            </a:extLst>
          </p:cNvPr>
          <p:cNvSpPr txBox="1"/>
          <p:nvPr/>
        </p:nvSpPr>
        <p:spPr>
          <a:xfrm>
            <a:off x="5159896" y="28578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정현태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서기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,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539F3-AC70-86B2-103D-9101CD34A170}"/>
              </a:ext>
            </a:extLst>
          </p:cNvPr>
          <p:cNvSpPr txBox="1"/>
          <p:nvPr/>
        </p:nvSpPr>
        <p:spPr>
          <a:xfrm>
            <a:off x="8517727" y="285409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박은경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기획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86B34-1D22-FAB9-2B49-182488623B2C}"/>
              </a:ext>
            </a:extLst>
          </p:cNvPr>
          <p:cNvSpPr txBox="1"/>
          <p:nvPr/>
        </p:nvSpPr>
        <p:spPr>
          <a:xfrm>
            <a:off x="5159896" y="491012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210 트리거 R" panose="02020603020101020101" pitchFamily="18" charset="-127"/>
                <a:ea typeface="210 트리거 R" panose="02020603020101020101" pitchFamily="18" charset="-127"/>
              </a:rPr>
              <a:t>전시은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프로그래밍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EB375-36CC-39E8-8717-EE419E89E890}"/>
              </a:ext>
            </a:extLst>
          </p:cNvPr>
          <p:cNvSpPr txBox="1"/>
          <p:nvPr/>
        </p:nvSpPr>
        <p:spPr>
          <a:xfrm>
            <a:off x="8517727" y="491012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정서진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(</a:t>
            </a:r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프로그래밍</a:t>
            </a:r>
            <a:r>
              <a:rPr lang="en-US" altLang="ko-KR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)</a:t>
            </a:r>
            <a:endParaRPr lang="ko-KR" altLang="en-US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5A730AB-4EAD-ADDE-732F-F6958010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55" y="3961409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376626-C108-1BF0-97F2-97CA43C3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3961409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6DD2E2D-2567-8C0C-9411-58CB7D77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31" y="1867450"/>
            <a:ext cx="914400" cy="91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C98F82F-5CCD-D181-66E3-8BC6AE33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1864840"/>
            <a:ext cx="914400" cy="9143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C8789AB-1745-2336-4F7B-8AF242985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552" y="3961409"/>
            <a:ext cx="89535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379CA35-B645-6D77-4CFA-141BD2DE2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081" y="1861470"/>
            <a:ext cx="914401" cy="91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1199456" y="3142449"/>
            <a:ext cx="2642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PPT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제작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플로우 차트 작성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도움말 제작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E7DF3B-41E7-05C7-972B-F407C614BFB6}"/>
              </a:ext>
            </a:extLst>
          </p:cNvPr>
          <p:cNvSpPr txBox="1"/>
          <p:nvPr/>
        </p:nvSpPr>
        <p:spPr>
          <a:xfrm>
            <a:off x="4774703" y="3140968"/>
            <a:ext cx="2642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플로우차트 작성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도움말 제작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D867F-A73D-A288-970C-1B9B4BDF2CCD}"/>
              </a:ext>
            </a:extLst>
          </p:cNvPr>
          <p:cNvSpPr txBox="1"/>
          <p:nvPr/>
        </p:nvSpPr>
        <p:spPr>
          <a:xfrm>
            <a:off x="8088604" y="3143337"/>
            <a:ext cx="2642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아이디어 정리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컨셉 기획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 기획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플로우차트 작성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스토리보드 및 만화 시안 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987B66-4D2F-D867-1B8B-F8BE09E6FE40}"/>
              </a:ext>
            </a:extLst>
          </p:cNvPr>
          <p:cNvSpPr txBox="1"/>
          <p:nvPr/>
        </p:nvSpPr>
        <p:spPr>
          <a:xfrm>
            <a:off x="1199456" y="5188273"/>
            <a:ext cx="2642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 제목 및 팀 로고 제작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 리소스 제작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 엔딩 화면 제작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만화 마무리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2E499E-37E3-862B-FED4-08D4C0D74A5F}"/>
              </a:ext>
            </a:extLst>
          </p:cNvPr>
          <p:cNvSpPr txBox="1"/>
          <p:nvPr/>
        </p:nvSpPr>
        <p:spPr>
          <a:xfrm>
            <a:off x="4774703" y="5188273"/>
            <a:ext cx="2642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아이디어 채택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 관리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작업 환경 제공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 제작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회의 녹화 및 기록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461C6-8366-F943-CE19-402355A540C3}"/>
              </a:ext>
            </a:extLst>
          </p:cNvPr>
          <p:cNvSpPr txBox="1"/>
          <p:nvPr/>
        </p:nvSpPr>
        <p:spPr>
          <a:xfrm>
            <a:off x="8176466" y="5188273"/>
            <a:ext cx="2642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사운드 수집 및 정리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미로 맵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쉐이딩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작업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펜타미노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도안 완성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레퍼런스 자료 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F355F-4B34-4468-D30E-7DB158E35074}"/>
              </a:ext>
            </a:extLst>
          </p:cNvPr>
          <p:cNvSpPr txBox="1"/>
          <p:nvPr/>
        </p:nvSpPr>
        <p:spPr>
          <a:xfrm>
            <a:off x="2774133" y="1416362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210 트리거 R" panose="02020603020101020101" pitchFamily="18" charset="-127"/>
                <a:ea typeface="210 트리거 R" panose="02020603020101020101" pitchFamily="18" charset="-127"/>
              </a:rPr>
              <a:t>팀명</a:t>
            </a:r>
            <a:r>
              <a:rPr lang="ko-KR" altLang="en-US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 </a:t>
            </a:r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: 3</a:t>
            </a:r>
            <a:r>
              <a:rPr lang="ko-KR" altLang="en-US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분마다 </a:t>
            </a:r>
            <a:r>
              <a:rPr lang="en-US" altLang="ko-KR" sz="2000" dirty="0" err="1">
                <a:latin typeface="210 트리거 R" panose="02020603020101020101" pitchFamily="18" charset="-127"/>
                <a:ea typeface="210 트리거 R" panose="02020603020101020101" pitchFamily="18" charset="-127"/>
              </a:rPr>
              <a:t>Ctrl+S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99456" y="1680667"/>
            <a:ext cx="2791209" cy="1757083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99456" y="1680667"/>
            <a:ext cx="2791209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9456" y="170818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제목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2910" y="812097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2. </a:t>
            </a:r>
            <a:r>
              <a:rPr lang="ko-KR" altLang="en-US" sz="32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B0D25-BE69-5883-ECE9-872064CBB671}"/>
              </a:ext>
            </a:extLst>
          </p:cNvPr>
          <p:cNvSpPr txBox="1"/>
          <p:nvPr/>
        </p:nvSpPr>
        <p:spPr>
          <a:xfrm>
            <a:off x="3581401" y="1709668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4BD3C-E010-DA96-11ED-67F042A550A9}"/>
              </a:ext>
            </a:extLst>
          </p:cNvPr>
          <p:cNvSpPr txBox="1"/>
          <p:nvPr/>
        </p:nvSpPr>
        <p:spPr>
          <a:xfrm>
            <a:off x="1199456" y="2538941"/>
            <a:ext cx="279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Press The COMMAND!</a:t>
            </a:r>
          </a:p>
        </p:txBody>
      </p:sp>
      <p:sp>
        <p:nvSpPr>
          <p:cNvPr id="26" name="모서리가 둥근 직사각형 1">
            <a:extLst>
              <a:ext uri="{FF2B5EF4-FFF2-40B4-BE49-F238E27FC236}">
                <a16:creationId xmlns:a16="http://schemas.microsoft.com/office/drawing/2014/main" id="{BC0CCB24-D0BF-F645-8179-64B1EC741FF5}"/>
              </a:ext>
            </a:extLst>
          </p:cNvPr>
          <p:cNvSpPr/>
          <p:nvPr/>
        </p:nvSpPr>
        <p:spPr>
          <a:xfrm>
            <a:off x="1199456" y="3825793"/>
            <a:ext cx="2791208" cy="77301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360D0D39-88EB-5E71-9100-47853EA64082}"/>
              </a:ext>
            </a:extLst>
          </p:cNvPr>
          <p:cNvSpPr/>
          <p:nvPr/>
        </p:nvSpPr>
        <p:spPr>
          <a:xfrm>
            <a:off x="1199456" y="3825793"/>
            <a:ext cx="2791208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DAB12-A40D-E706-FF59-A618800125FC}"/>
              </a:ext>
            </a:extLst>
          </p:cNvPr>
          <p:cNvSpPr txBox="1"/>
          <p:nvPr/>
        </p:nvSpPr>
        <p:spPr>
          <a:xfrm>
            <a:off x="1199456" y="3853307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장르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A3B51-E334-643C-1A8A-558EC494781B}"/>
              </a:ext>
            </a:extLst>
          </p:cNvPr>
          <p:cNvSpPr txBox="1"/>
          <p:nvPr/>
        </p:nvSpPr>
        <p:spPr>
          <a:xfrm>
            <a:off x="3581401" y="3854794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C14FC-7422-EDEE-81C5-8F7076BC64B7}"/>
              </a:ext>
            </a:extLst>
          </p:cNvPr>
          <p:cNvSpPr txBox="1"/>
          <p:nvPr/>
        </p:nvSpPr>
        <p:spPr>
          <a:xfrm>
            <a:off x="1199455" y="4241447"/>
            <a:ext cx="279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리듬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퍼즐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7" name="모서리가 둥근 직사각형 1">
            <a:extLst>
              <a:ext uri="{FF2B5EF4-FFF2-40B4-BE49-F238E27FC236}">
                <a16:creationId xmlns:a16="http://schemas.microsoft.com/office/drawing/2014/main" id="{35B87525-2C4A-EA07-C70E-8C8AC7D228B1}"/>
              </a:ext>
            </a:extLst>
          </p:cNvPr>
          <p:cNvSpPr/>
          <p:nvPr/>
        </p:nvSpPr>
        <p:spPr>
          <a:xfrm>
            <a:off x="1199456" y="4960823"/>
            <a:ext cx="2791208" cy="77301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66E7A966-28D1-470D-7299-29EE9441D1DA}"/>
              </a:ext>
            </a:extLst>
          </p:cNvPr>
          <p:cNvSpPr/>
          <p:nvPr/>
        </p:nvSpPr>
        <p:spPr>
          <a:xfrm>
            <a:off x="1199456" y="4960823"/>
            <a:ext cx="2791208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F261B6-1FF7-C70A-947A-7DF2C9B78CEF}"/>
              </a:ext>
            </a:extLst>
          </p:cNvPr>
          <p:cNvSpPr txBox="1"/>
          <p:nvPr/>
        </p:nvSpPr>
        <p:spPr>
          <a:xfrm>
            <a:off x="1199456" y="4988337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플랫폼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740AD-F3F3-5BFC-28AC-2C60533C1A11}"/>
              </a:ext>
            </a:extLst>
          </p:cNvPr>
          <p:cNvSpPr txBox="1"/>
          <p:nvPr/>
        </p:nvSpPr>
        <p:spPr>
          <a:xfrm>
            <a:off x="3581401" y="4989824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B07E8D-0777-D9E6-CA3D-CD47569E3DD3}"/>
              </a:ext>
            </a:extLst>
          </p:cNvPr>
          <p:cNvSpPr txBox="1"/>
          <p:nvPr/>
        </p:nvSpPr>
        <p:spPr>
          <a:xfrm>
            <a:off x="1199456" y="5376477"/>
            <a:ext cx="279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PC</a:t>
            </a:r>
          </a:p>
        </p:txBody>
      </p:sp>
      <p:sp>
        <p:nvSpPr>
          <p:cNvPr id="42" name="모서리가 둥근 직사각형 1">
            <a:extLst>
              <a:ext uri="{FF2B5EF4-FFF2-40B4-BE49-F238E27FC236}">
                <a16:creationId xmlns:a16="http://schemas.microsoft.com/office/drawing/2014/main" id="{F124D65C-3D52-3565-1577-5D0DB26D3F82}"/>
              </a:ext>
            </a:extLst>
          </p:cNvPr>
          <p:cNvSpPr/>
          <p:nvPr/>
        </p:nvSpPr>
        <p:spPr>
          <a:xfrm>
            <a:off x="4488089" y="1680666"/>
            <a:ext cx="6749940" cy="4053171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C7B0F9EE-0DB1-798F-1ED7-D978552FE0DE}"/>
              </a:ext>
            </a:extLst>
          </p:cNvPr>
          <p:cNvSpPr/>
          <p:nvPr/>
        </p:nvSpPr>
        <p:spPr>
          <a:xfrm>
            <a:off x="4493031" y="1680667"/>
            <a:ext cx="6749940" cy="357190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23F900-2931-A656-469E-EF9103640A3F}"/>
              </a:ext>
            </a:extLst>
          </p:cNvPr>
          <p:cNvSpPr txBox="1"/>
          <p:nvPr/>
        </p:nvSpPr>
        <p:spPr>
          <a:xfrm>
            <a:off x="4493031" y="1708181"/>
            <a:ext cx="111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solidFill>
                <a:schemeClr val="bg1"/>
              </a:solidFill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8D4B31-0D93-F39E-F243-F9C4D300603C}"/>
              </a:ext>
            </a:extLst>
          </p:cNvPr>
          <p:cNvSpPr txBox="1"/>
          <p:nvPr/>
        </p:nvSpPr>
        <p:spPr>
          <a:xfrm>
            <a:off x="10823799" y="1709668"/>
            <a:ext cx="49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10BD48-E5FF-E0DB-E24F-C4EC39E7C207}"/>
              </a:ext>
            </a:extLst>
          </p:cNvPr>
          <p:cNvSpPr txBox="1"/>
          <p:nvPr/>
        </p:nvSpPr>
        <p:spPr>
          <a:xfrm>
            <a:off x="4505290" y="2447178"/>
            <a:ext cx="6715538" cy="275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평소에 과제나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작업을 할 때 사용하는 프로그램의</a:t>
            </a:r>
            <a:endParaRPr lang="en-US" altLang="ko-KR" sz="1400" dirty="0">
              <a:latin typeface="+mn-ea"/>
            </a:endParaRPr>
          </a:p>
          <a:p>
            <a:pPr algn="ctr" latinLnBrk="0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단축키를 배우는 교육용 게임입니다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ctr" latinLnBrk="0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algn="ctr" latinLnBrk="0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단축키를 배우는 데에 있어서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쉽고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재미있게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배울 수 있게끔</a:t>
            </a:r>
            <a:endParaRPr lang="en-US" altLang="ko-KR" sz="1400" dirty="0">
              <a:latin typeface="+mn-ea"/>
            </a:endParaRPr>
          </a:p>
          <a:p>
            <a:pPr algn="ctr" latinLnBrk="0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스토리와 게임 플레이 방법을 구상하였습니다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ctr" latinLnBrk="0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algn="ctr" latinLnBrk="0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현재 워드</a:t>
            </a:r>
            <a:r>
              <a:rPr lang="en-US" altLang="ko-KR" sz="1400" dirty="0">
                <a:latin typeface="+mn-ea"/>
              </a:rPr>
              <a:t>(Word)</a:t>
            </a:r>
            <a:r>
              <a:rPr lang="ko-KR" altLang="en-US" sz="1400" dirty="0">
                <a:latin typeface="+mn-ea"/>
              </a:rPr>
              <a:t>와 포토샵</a:t>
            </a:r>
            <a:r>
              <a:rPr lang="en-US" altLang="ko-KR" sz="1400" dirty="0">
                <a:latin typeface="+mn-ea"/>
              </a:rPr>
              <a:t>(Photoshop)</a:t>
            </a:r>
            <a:r>
              <a:rPr lang="ko-KR" altLang="en-US" sz="1400" dirty="0">
                <a:latin typeface="+mn-ea"/>
              </a:rPr>
              <a:t>의 단축키를 배우는 게임을</a:t>
            </a:r>
            <a:endParaRPr lang="en-US" altLang="ko-KR" sz="1400" dirty="0">
              <a:latin typeface="+mn-ea"/>
            </a:endParaRPr>
          </a:p>
          <a:p>
            <a:pPr algn="ctr" latinLnBrk="0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각각 리듬 게임과 퍼즐 게임으로 제작하였습니다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ctr" latinLnBrk="0">
              <a:lnSpc>
                <a:spcPct val="125000"/>
              </a:lnSpc>
            </a:pPr>
            <a:endParaRPr lang="en-US" altLang="ko-KR" sz="1400" dirty="0">
              <a:latin typeface="+mn-ea"/>
            </a:endParaRPr>
          </a:p>
          <a:p>
            <a:pPr algn="ctr" latinLnBrk="0">
              <a:lnSpc>
                <a:spcPct val="125000"/>
              </a:lnSpc>
            </a:pPr>
            <a:r>
              <a:rPr lang="ko-KR" altLang="en-US" sz="1400" dirty="0">
                <a:latin typeface="+mn-ea"/>
              </a:rPr>
              <a:t>추후에 업데이트를 통하여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다른 프로그램의 단축키를 배울 수 있습니다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">
            <a:extLst>
              <a:ext uri="{FF2B5EF4-FFF2-40B4-BE49-F238E27FC236}">
                <a16:creationId xmlns:a16="http://schemas.microsoft.com/office/drawing/2014/main" id="{BFD577A2-2557-BB9F-271E-477651B5F63E}"/>
              </a:ext>
            </a:extLst>
          </p:cNvPr>
          <p:cNvSpPr/>
          <p:nvPr/>
        </p:nvSpPr>
        <p:spPr>
          <a:xfrm>
            <a:off x="911424" y="887796"/>
            <a:ext cx="10369152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698FA756-2DD5-8C6E-3448-9C2CA4A2B756}"/>
              </a:ext>
            </a:extLst>
          </p:cNvPr>
          <p:cNvSpPr/>
          <p:nvPr/>
        </p:nvSpPr>
        <p:spPr>
          <a:xfrm>
            <a:off x="911424" y="851879"/>
            <a:ext cx="10369152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5ED4A-7026-FF7E-1DD2-51EAB74D9476}"/>
              </a:ext>
            </a:extLst>
          </p:cNvPr>
          <p:cNvSpPr txBox="1"/>
          <p:nvPr/>
        </p:nvSpPr>
        <p:spPr>
          <a:xfrm>
            <a:off x="944082" y="887797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리듬 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4609E-3172-D221-3772-04898B766E0A}"/>
              </a:ext>
            </a:extLst>
          </p:cNvPr>
          <p:cNvSpPr txBox="1"/>
          <p:nvPr/>
        </p:nvSpPr>
        <p:spPr>
          <a:xfrm>
            <a:off x="10632504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7448" y="401986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1132370" y="5043994"/>
            <a:ext cx="10076197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게임이 시작되고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문서작업이 자동으로 진행됩니다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문서작업 중에 갑자기 오류가 발생합니다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플레이어는 해당 오류를 해결하기 위한 단축키를 사용하여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오류를 해결할 수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오류 해결에 맞는 단축키를 사용하지 않을 경우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HP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깎이게 되며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게임오버를 당할 수 있으니 조심해야 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또한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제한시간이 오버되면 게임오버를 당할 수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7159-FEE7-B41A-081B-FF83D84F140B}"/>
              </a:ext>
            </a:extLst>
          </p:cNvPr>
          <p:cNvSpPr txBox="1"/>
          <p:nvPr/>
        </p:nvSpPr>
        <p:spPr>
          <a:xfrm>
            <a:off x="1132370" y="4337281"/>
            <a:ext cx="885206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플레이어가 문서작업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(Word)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도중에 발생하는 오류를 단축키를 통해 고쳐서 해결하는 게임입니다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113AD-DB34-88D0-8862-CE9A1ED5B9BA}"/>
              </a:ext>
            </a:extLst>
          </p:cNvPr>
          <p:cNvSpPr txBox="1"/>
          <p:nvPr/>
        </p:nvSpPr>
        <p:spPr>
          <a:xfrm>
            <a:off x="1127448" y="47326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 방식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0481D3-8873-97A8-F96D-96CCF8E02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67" y="1412046"/>
            <a:ext cx="2603021" cy="26396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FA294F-7560-85CB-CA78-CAE963801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90" y="1412047"/>
            <a:ext cx="2603021" cy="263962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5D04C79-00EC-5BEE-77E9-826810CEE7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13" y="1412046"/>
            <a:ext cx="2603021" cy="26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">
            <a:extLst>
              <a:ext uri="{FF2B5EF4-FFF2-40B4-BE49-F238E27FC236}">
                <a16:creationId xmlns:a16="http://schemas.microsoft.com/office/drawing/2014/main" id="{BFD577A2-2557-BB9F-271E-477651B5F63E}"/>
              </a:ext>
            </a:extLst>
          </p:cNvPr>
          <p:cNvSpPr/>
          <p:nvPr/>
        </p:nvSpPr>
        <p:spPr>
          <a:xfrm>
            <a:off x="911424" y="887796"/>
            <a:ext cx="10369152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698FA756-2DD5-8C6E-3448-9C2CA4A2B756}"/>
              </a:ext>
            </a:extLst>
          </p:cNvPr>
          <p:cNvSpPr/>
          <p:nvPr/>
        </p:nvSpPr>
        <p:spPr>
          <a:xfrm>
            <a:off x="911424" y="851879"/>
            <a:ext cx="10369152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5ED4A-7026-FF7E-1DD2-51EAB74D9476}"/>
              </a:ext>
            </a:extLst>
          </p:cNvPr>
          <p:cNvSpPr txBox="1"/>
          <p:nvPr/>
        </p:nvSpPr>
        <p:spPr>
          <a:xfrm>
            <a:off x="944082" y="887797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리듬 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4609E-3172-D221-3772-04898B766E0A}"/>
              </a:ext>
            </a:extLst>
          </p:cNvPr>
          <p:cNvSpPr txBox="1"/>
          <p:nvPr/>
        </p:nvSpPr>
        <p:spPr>
          <a:xfrm>
            <a:off x="10632504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7448" y="147306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 설명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7159-FEE7-B41A-081B-FF83D84F140B}"/>
              </a:ext>
            </a:extLst>
          </p:cNvPr>
          <p:cNvSpPr txBox="1"/>
          <p:nvPr/>
        </p:nvSpPr>
        <p:spPr>
          <a:xfrm>
            <a:off x="1132371" y="1772816"/>
            <a:ext cx="3523470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글자 크기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 [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글자 크기 줄이기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]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글자 크기 키우기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82F1CB-FEFC-D220-CCEF-E977059EE402}"/>
              </a:ext>
            </a:extLst>
          </p:cNvPr>
          <p:cNvSpPr txBox="1"/>
          <p:nvPr/>
        </p:nvSpPr>
        <p:spPr>
          <a:xfrm>
            <a:off x="1132370" y="2800389"/>
            <a:ext cx="3811501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대소문자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쉬프트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(Shift) + F3 </a:t>
            </a:r>
          </a:p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소문자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앞 글자만 대문자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대문자 전환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211536-26B2-D751-73D1-DBE982E81774}"/>
              </a:ext>
            </a:extLst>
          </p:cNvPr>
          <p:cNvSpPr txBox="1"/>
          <p:nvPr/>
        </p:nvSpPr>
        <p:spPr>
          <a:xfrm>
            <a:off x="1132370" y="3828001"/>
            <a:ext cx="3811501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글자 색깔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스페이스바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(Space Bar) </a:t>
            </a:r>
          </a:p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글자의 원색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검정색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으로 변환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DE0692-391F-FCAB-6D20-26EF1D2D9C26}"/>
              </a:ext>
            </a:extLst>
          </p:cNvPr>
          <p:cNvSpPr txBox="1"/>
          <p:nvPr/>
        </p:nvSpPr>
        <p:spPr>
          <a:xfrm>
            <a:off x="6062458" y="1772816"/>
            <a:ext cx="3523470" cy="11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글자 굵게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기울게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밑줄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글자 굵게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U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글자 기울게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I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글자 밑줄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F24AC2-FB3A-7122-1D16-5AB21A120DAC}"/>
              </a:ext>
            </a:extLst>
          </p:cNvPr>
          <p:cNvSpPr txBox="1"/>
          <p:nvPr/>
        </p:nvSpPr>
        <p:spPr>
          <a:xfrm>
            <a:off x="6092918" y="3095022"/>
            <a:ext cx="3811501" cy="11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글자 왼쪽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가운데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오른쪽 맞추기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L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왼쪽 맞추기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E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가운데 맞추기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R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오른쪽 맞추기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9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">
            <a:extLst>
              <a:ext uri="{FF2B5EF4-FFF2-40B4-BE49-F238E27FC236}">
                <a16:creationId xmlns:a16="http://schemas.microsoft.com/office/drawing/2014/main" id="{BFD577A2-2557-BB9F-271E-477651B5F63E}"/>
              </a:ext>
            </a:extLst>
          </p:cNvPr>
          <p:cNvSpPr/>
          <p:nvPr/>
        </p:nvSpPr>
        <p:spPr>
          <a:xfrm>
            <a:off x="911424" y="887796"/>
            <a:ext cx="10369152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698FA756-2DD5-8C6E-3448-9C2CA4A2B756}"/>
              </a:ext>
            </a:extLst>
          </p:cNvPr>
          <p:cNvSpPr/>
          <p:nvPr/>
        </p:nvSpPr>
        <p:spPr>
          <a:xfrm>
            <a:off x="911424" y="851879"/>
            <a:ext cx="10369152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5ED4A-7026-FF7E-1DD2-51EAB74D9476}"/>
              </a:ext>
            </a:extLst>
          </p:cNvPr>
          <p:cNvSpPr txBox="1"/>
          <p:nvPr/>
        </p:nvSpPr>
        <p:spPr>
          <a:xfrm>
            <a:off x="944082" y="887797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퍼즐 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4609E-3172-D221-3772-04898B766E0A}"/>
              </a:ext>
            </a:extLst>
          </p:cNvPr>
          <p:cNvSpPr txBox="1"/>
          <p:nvPr/>
        </p:nvSpPr>
        <p:spPr>
          <a:xfrm>
            <a:off x="10632504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7448" y="401986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게임 개요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FD6C7-CA62-BE08-FDF5-FAE361F7C73E}"/>
              </a:ext>
            </a:extLst>
          </p:cNvPr>
          <p:cNvSpPr txBox="1"/>
          <p:nvPr/>
        </p:nvSpPr>
        <p:spPr>
          <a:xfrm>
            <a:off x="1132370" y="5043994"/>
            <a:ext cx="10076197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플레이어는 미로 안에서 시작하여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 미로를 탈출하는 게 목표입니다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미로를 돌아다니면서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미로게임 벽인 보라색 벽을 찾아내어 충돌하면 미니게임이 시작됩니다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미니게임은 단축키를 사용하여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클리어 조건에 만족하면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미니게임 벽을 부술 수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미니게임 벽이 사라지게 되면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새로운 길이 열리게 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그렇게 길을 개척해 나가서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미로를 탈출하면 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7159-FEE7-B41A-081B-FF83D84F140B}"/>
              </a:ext>
            </a:extLst>
          </p:cNvPr>
          <p:cNvSpPr txBox="1"/>
          <p:nvPr/>
        </p:nvSpPr>
        <p:spPr>
          <a:xfrm>
            <a:off x="1132370" y="4337281"/>
            <a:ext cx="885206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플레이어는 미로 속에서 미니게임을 통과하여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벽을 부수고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길을 찾아 탈출구를 향해서 가야한다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113AD-DB34-88D0-8862-CE9A1ED5B9BA}"/>
              </a:ext>
            </a:extLst>
          </p:cNvPr>
          <p:cNvSpPr txBox="1"/>
          <p:nvPr/>
        </p:nvSpPr>
        <p:spPr>
          <a:xfrm>
            <a:off x="1127448" y="47326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플레이 방식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DF138D-2F78-C727-1410-D6D9F08A758F}"/>
              </a:ext>
            </a:extLst>
          </p:cNvPr>
          <p:cNvGrpSpPr/>
          <p:nvPr/>
        </p:nvGrpSpPr>
        <p:grpSpPr>
          <a:xfrm>
            <a:off x="6439859" y="1484786"/>
            <a:ext cx="4192646" cy="2366698"/>
            <a:chOff x="6312024" y="1406429"/>
            <a:chExt cx="4448315" cy="25234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5CAADE-9D71-4AB4-12A1-051411244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42" b="2436"/>
            <a:stretch/>
          </p:blipFill>
          <p:spPr>
            <a:xfrm>
              <a:off x="6312024" y="1411733"/>
              <a:ext cx="4448315" cy="2518107"/>
            </a:xfrm>
            <a:prstGeom prst="rect">
              <a:avLst/>
            </a:prstGeom>
          </p:spPr>
        </p:pic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79359A9A-6744-85C7-36F9-718731282936}"/>
                </a:ext>
              </a:extLst>
            </p:cNvPr>
            <p:cNvSpPr/>
            <p:nvPr/>
          </p:nvSpPr>
          <p:spPr>
            <a:xfrm rot="5400000">
              <a:off x="8107951" y="-338456"/>
              <a:ext cx="492279" cy="3982049"/>
            </a:xfrm>
            <a:prstGeom prst="triangle">
              <a:avLst>
                <a:gd name="adj" fmla="val 0"/>
              </a:avLst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2F589C-6ACE-E8F6-263A-2D98FE4CCDEE}"/>
              </a:ext>
            </a:extLst>
          </p:cNvPr>
          <p:cNvGrpSpPr/>
          <p:nvPr/>
        </p:nvGrpSpPr>
        <p:grpSpPr>
          <a:xfrm>
            <a:off x="1437676" y="1484785"/>
            <a:ext cx="4586316" cy="2373046"/>
            <a:chOff x="1293660" y="1412775"/>
            <a:chExt cx="4874348" cy="251706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06B2F4F-3E56-12A3-BBF0-8A14D1412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7" b="47009"/>
            <a:stretch/>
          </p:blipFill>
          <p:spPr>
            <a:xfrm>
              <a:off x="1293660" y="1412775"/>
              <a:ext cx="4874348" cy="2517065"/>
            </a:xfrm>
            <a:prstGeom prst="rect">
              <a:avLst/>
            </a:prstGeom>
          </p:spPr>
        </p:pic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6EF0C60-114D-8FF6-37D5-340DAB178A6A}"/>
                </a:ext>
              </a:extLst>
            </p:cNvPr>
            <p:cNvSpPr/>
            <p:nvPr/>
          </p:nvSpPr>
          <p:spPr>
            <a:xfrm rot="16200000">
              <a:off x="3514927" y="1351164"/>
              <a:ext cx="572848" cy="4584504"/>
            </a:xfrm>
            <a:prstGeom prst="triangle">
              <a:avLst>
                <a:gd name="adj" fmla="val 0"/>
              </a:avLst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7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">
            <a:extLst>
              <a:ext uri="{FF2B5EF4-FFF2-40B4-BE49-F238E27FC236}">
                <a16:creationId xmlns:a16="http://schemas.microsoft.com/office/drawing/2014/main" id="{BFD577A2-2557-BB9F-271E-477651B5F63E}"/>
              </a:ext>
            </a:extLst>
          </p:cNvPr>
          <p:cNvSpPr/>
          <p:nvPr/>
        </p:nvSpPr>
        <p:spPr>
          <a:xfrm>
            <a:off x="911424" y="887796"/>
            <a:ext cx="10369152" cy="511832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698FA756-2DD5-8C6E-3448-9C2CA4A2B756}"/>
              </a:ext>
            </a:extLst>
          </p:cNvPr>
          <p:cNvSpPr/>
          <p:nvPr/>
        </p:nvSpPr>
        <p:spPr>
          <a:xfrm>
            <a:off x="911424" y="851879"/>
            <a:ext cx="10369152" cy="492279"/>
          </a:xfrm>
          <a:prstGeom prst="roundRect">
            <a:avLst>
              <a:gd name="adj" fmla="val 10042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5ED4A-7026-FF7E-1DD2-51EAB74D9476}"/>
              </a:ext>
            </a:extLst>
          </p:cNvPr>
          <p:cNvSpPr txBox="1"/>
          <p:nvPr/>
        </p:nvSpPr>
        <p:spPr>
          <a:xfrm>
            <a:off x="944082" y="887797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210 트리거 R" panose="02020603020101020101" pitchFamily="18" charset="-127"/>
                <a:ea typeface="210 트리거 R" panose="02020603020101020101" pitchFamily="18" charset="-127"/>
              </a:rPr>
              <a:t>퍼즐 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4609E-3172-D221-3772-04898B766E0A}"/>
              </a:ext>
            </a:extLst>
          </p:cNvPr>
          <p:cNvSpPr txBox="1"/>
          <p:nvPr/>
        </p:nvSpPr>
        <p:spPr>
          <a:xfrm>
            <a:off x="10632504" y="910450"/>
            <a:ext cx="85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20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05E06-279B-62EC-62FD-3E4B8758F067}"/>
              </a:ext>
            </a:extLst>
          </p:cNvPr>
          <p:cNvSpPr txBox="1"/>
          <p:nvPr/>
        </p:nvSpPr>
        <p:spPr>
          <a:xfrm>
            <a:off x="1127448" y="147306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210 트리거 R" panose="02020603020101020101" pitchFamily="18" charset="-127"/>
                <a:ea typeface="210 트리거 R" panose="02020603020101020101" pitchFamily="18" charset="-127"/>
              </a:rPr>
              <a:t>단축키 설명</a:t>
            </a:r>
            <a:endParaRPr lang="en-US" altLang="ko-KR" sz="16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20535-3069-7553-01A6-B0F8CBAEBEFE}"/>
              </a:ext>
            </a:extLst>
          </p:cNvPr>
          <p:cNvSpPr txBox="1"/>
          <p:nvPr/>
        </p:nvSpPr>
        <p:spPr>
          <a:xfrm>
            <a:off x="1132370" y="1772816"/>
            <a:ext cx="4243549" cy="60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포토샵 종료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 Q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포토샵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미니게임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종료하기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25197-D8ED-A3B6-EC80-132A6F07B73E}"/>
              </a:ext>
            </a:extLst>
          </p:cNvPr>
          <p:cNvSpPr txBox="1"/>
          <p:nvPr/>
        </p:nvSpPr>
        <p:spPr>
          <a:xfrm>
            <a:off x="1132370" y="2501896"/>
            <a:ext cx="3811501" cy="60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 err="1">
                <a:solidFill>
                  <a:srgbClr val="C00000"/>
                </a:solidFill>
                <a:latin typeface="+mn-ea"/>
              </a:rPr>
              <a:t>뒤로가기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Z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이전으로 되돌아가기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5FAC7-0053-3572-D611-EE7323A59FF8}"/>
              </a:ext>
            </a:extLst>
          </p:cNvPr>
          <p:cNvSpPr txBox="1"/>
          <p:nvPr/>
        </p:nvSpPr>
        <p:spPr>
          <a:xfrm>
            <a:off x="6096000" y="1811616"/>
            <a:ext cx="3811501" cy="60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표시자 보이기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숨기기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컨트롤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(Ctrl) + R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표시자 보이기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숨기기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6B12D-1084-11E0-8672-1EAEEC9555D2}"/>
              </a:ext>
            </a:extLst>
          </p:cNvPr>
          <p:cNvSpPr txBox="1"/>
          <p:nvPr/>
        </p:nvSpPr>
        <p:spPr>
          <a:xfrm>
            <a:off x="6096000" y="2540696"/>
            <a:ext cx="4608512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선택 영역 자르기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(Alt) + I + P</a:t>
            </a:r>
          </a:p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부분의 영역만 남기고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나머지는 자르기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EAF16-BC76-0B3E-84BA-3043380FCEB9}"/>
              </a:ext>
            </a:extLst>
          </p:cNvPr>
          <p:cNvSpPr txBox="1"/>
          <p:nvPr/>
        </p:nvSpPr>
        <p:spPr>
          <a:xfrm>
            <a:off x="1132370" y="3230976"/>
            <a:ext cx="3811501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ko-KR" altLang="en-US" sz="1400" b="1" dirty="0" err="1">
                <a:solidFill>
                  <a:srgbClr val="C00000"/>
                </a:solidFill>
                <a:latin typeface="+mn-ea"/>
              </a:rPr>
              <a:t>전경색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 채우기 단축키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pPr latinLnBrk="0">
              <a:lnSpc>
                <a:spcPct val="125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(Alt) +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딜리트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(Delete) </a:t>
            </a:r>
          </a:p>
          <a:p>
            <a:pPr latinLnBrk="0">
              <a:lnSpc>
                <a:spcPct val="125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오브젝트의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전경색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채우기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3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7456" y="2420888"/>
            <a:ext cx="4757088" cy="1870604"/>
          </a:xfrm>
          <a:prstGeom prst="roundRect">
            <a:avLst>
              <a:gd name="adj" fmla="val 2171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717456" y="2422042"/>
            <a:ext cx="4757088" cy="285752"/>
          </a:xfrm>
          <a:prstGeom prst="roundRect">
            <a:avLst>
              <a:gd name="adj" fmla="val 7697"/>
            </a:avLst>
          </a:prstGeom>
          <a:solidFill>
            <a:srgbClr val="48484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8348" y="2994699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감사합니다</a:t>
            </a: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A05B4CE3-1755-D2B7-2452-F05EBA8A8979}"/>
              </a:ext>
            </a:extLst>
          </p:cNvPr>
          <p:cNvSpPr/>
          <p:nvPr/>
        </p:nvSpPr>
        <p:spPr>
          <a:xfrm>
            <a:off x="5670413" y="3789040"/>
            <a:ext cx="851174" cy="335582"/>
          </a:xfrm>
          <a:prstGeom prst="roundRect">
            <a:avLst>
              <a:gd name="adj" fmla="val 2176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FBE01-4580-1782-8892-6757B8320D5C}"/>
              </a:ext>
            </a:extLst>
          </p:cNvPr>
          <p:cNvSpPr txBox="1"/>
          <p:nvPr/>
        </p:nvSpPr>
        <p:spPr>
          <a:xfrm>
            <a:off x="5670413" y="3810526"/>
            <a:ext cx="85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F978D-CAC6-8ABD-DF4E-2DFD560C5041}"/>
              </a:ext>
            </a:extLst>
          </p:cNvPr>
          <p:cNvSpPr txBox="1"/>
          <p:nvPr/>
        </p:nvSpPr>
        <p:spPr>
          <a:xfrm>
            <a:off x="7896200" y="2422893"/>
            <a:ext cx="85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210 트리거 R" panose="02020603020101020101" pitchFamily="18" charset="-127"/>
                <a:ea typeface="210 트리거 R" panose="02020603020101020101" pitchFamily="18" charset="-127"/>
              </a:rPr>
              <a:t>X</a:t>
            </a:r>
            <a:endParaRPr lang="ko-KR" altLang="en-US" sz="1400" dirty="0">
              <a:latin typeface="210 트리거 R" panose="02020603020101020101" pitchFamily="18" charset="-127"/>
              <a:ea typeface="210 트리거 R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663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210 트리거 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ETFJ</dc:creator>
  <cp:lastModifiedBy>김희선</cp:lastModifiedBy>
  <cp:revision>60</cp:revision>
  <dcterms:created xsi:type="dcterms:W3CDTF">2020-10-03T06:46:03Z</dcterms:created>
  <dcterms:modified xsi:type="dcterms:W3CDTF">2022-12-08T22:33:51Z</dcterms:modified>
</cp:coreProperties>
</file>