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2F2F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5CC-2916-4DF4-B4AC-3460CB4F54C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4138" y="1484784"/>
            <a:ext cx="7704286" cy="3347492"/>
          </a:xfrm>
          <a:prstGeom prst="roundRect">
            <a:avLst>
              <a:gd name="adj" fmla="val 3445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-35719" y="260648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6CD0D-34A2-5D69-4170-2B8DF666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1" y="1099009"/>
            <a:ext cx="8284412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쪽 화살표 8"/>
          <p:cNvSpPr/>
          <p:nvPr/>
        </p:nvSpPr>
        <p:spPr>
          <a:xfrm rot="19550902">
            <a:off x="6798604" y="3870043"/>
            <a:ext cx="257406" cy="377636"/>
          </a:xfrm>
          <a:prstGeom prst="upArrow">
            <a:avLst>
              <a:gd name="adj1" fmla="val 25224"/>
              <a:gd name="adj2" fmla="val 926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930072" y="4655837"/>
            <a:ext cx="7280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2681F3-34F1-2AA4-8931-8752B02CDA4E}"/>
              </a:ext>
            </a:extLst>
          </p:cNvPr>
          <p:cNvCxnSpPr>
            <a:cxnSpLocks/>
          </p:cNvCxnSpPr>
          <p:nvPr/>
        </p:nvCxnSpPr>
        <p:spPr>
          <a:xfrm flipH="1">
            <a:off x="-35719" y="6597352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97FB98-D766-805B-E92A-E25F1E45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6" y="1994570"/>
            <a:ext cx="3491880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C9D98D-C91A-FE78-BB0C-8040DDEA76DA}"/>
              </a:ext>
            </a:extLst>
          </p:cNvPr>
          <p:cNvCxnSpPr>
            <a:cxnSpLocks/>
          </p:cNvCxnSpPr>
          <p:nvPr/>
        </p:nvCxnSpPr>
        <p:spPr>
          <a:xfrm>
            <a:off x="930072" y="1700808"/>
            <a:ext cx="7280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3E75F9-47DD-A350-07E2-22E27BFE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5230"/>
            <a:ext cx="922568" cy="9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67744" y="692696"/>
            <a:ext cx="4608512" cy="56166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7744" y="671524"/>
            <a:ext cx="4608512" cy="370461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4922" y="1433296"/>
            <a:ext cx="2514156" cy="820929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8378" y="1540411"/>
            <a:ext cx="1615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목차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4922" y="2772217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</a:t>
            </a:r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4922" y="3564305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4922" y="4356393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4922" y="5148481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pic>
        <p:nvPicPr>
          <p:cNvPr id="2050" name="Picture 2" descr="검색 아이콘 - ico,png,icns,무료 아이콘 다운로드">
            <a:extLst>
              <a:ext uri="{FF2B5EF4-FFF2-40B4-BE49-F238E27FC236}">
                <a16:creationId xmlns:a16="http://schemas.microsoft.com/office/drawing/2014/main" id="{D02EB74B-8E80-4FE3-C16F-8FAB87DD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16" y="1647850"/>
            <a:ext cx="375640" cy="3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CA262-2933-F11E-84EC-3B8BA8901AD1}"/>
              </a:ext>
            </a:extLst>
          </p:cNvPr>
          <p:cNvSpPr txBox="1"/>
          <p:nvPr/>
        </p:nvSpPr>
        <p:spPr>
          <a:xfrm>
            <a:off x="6294064" y="683404"/>
            <a:ext cx="85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2056" name="직선 연결선 2055">
            <a:extLst>
              <a:ext uri="{FF2B5EF4-FFF2-40B4-BE49-F238E27FC236}">
                <a16:creationId xmlns:a16="http://schemas.microsoft.com/office/drawing/2014/main" id="{30E80F51-DDF4-C312-1ADA-794541DE2888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>
            <a:extLst>
              <a:ext uri="{FF2B5EF4-FFF2-40B4-BE49-F238E27FC236}">
                <a16:creationId xmlns:a16="http://schemas.microsoft.com/office/drawing/2014/main" id="{51A6160E-B6BB-B1AB-71D2-BA9AD72D99C1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4">
            <a:extLst>
              <a:ext uri="{FF2B5EF4-FFF2-40B4-BE49-F238E27FC236}">
                <a16:creationId xmlns:a16="http://schemas.microsoft.com/office/drawing/2014/main" id="{48F71202-9840-8E69-AD14-9105454B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4">
            <a:extLst>
              <a:ext uri="{FF2B5EF4-FFF2-40B4-BE49-F238E27FC236}">
                <a16:creationId xmlns:a16="http://schemas.microsoft.com/office/drawing/2014/main" id="{3FC771C7-6BDC-48CE-22AD-4E93BE11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-2018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팀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54357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김희선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팀장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C71FB-DE46-6A5A-4470-4C595232D5B9}"/>
              </a:ext>
            </a:extLst>
          </p:cNvPr>
          <p:cNvSpPr txBox="1"/>
          <p:nvPr/>
        </p:nvSpPr>
        <p:spPr>
          <a:xfrm>
            <a:off x="827584" y="46809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한주은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그래픽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87ED-A236-DD2B-9C43-F5F5CE30D83B}"/>
              </a:ext>
            </a:extLst>
          </p:cNvPr>
          <p:cNvSpPr txBox="1"/>
          <p:nvPr/>
        </p:nvSpPr>
        <p:spPr>
          <a:xfrm>
            <a:off x="3635896" y="254357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정현태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서기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539F3-AC70-86B2-103D-9101CD34A170}"/>
              </a:ext>
            </a:extLst>
          </p:cNvPr>
          <p:cNvSpPr txBox="1"/>
          <p:nvPr/>
        </p:nvSpPr>
        <p:spPr>
          <a:xfrm>
            <a:off x="6444208" y="254357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박은경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6B34-1D22-FAB9-2B49-182488623B2C}"/>
              </a:ext>
            </a:extLst>
          </p:cNvPr>
          <p:cNvSpPr txBox="1"/>
          <p:nvPr/>
        </p:nvSpPr>
        <p:spPr>
          <a:xfrm>
            <a:off x="3635896" y="46809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전시은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EB375-36CC-39E8-8717-EE419E89E890}"/>
              </a:ext>
            </a:extLst>
          </p:cNvPr>
          <p:cNvSpPr txBox="1"/>
          <p:nvPr/>
        </p:nvSpPr>
        <p:spPr>
          <a:xfrm>
            <a:off x="6444208" y="46809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정서진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5A730AB-4EAD-ADDE-732F-F6958010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37" y="3732198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376626-C108-1BF0-97F2-97CA43C3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3732198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DD2E2D-2567-8C0C-9411-58CB7D77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12" y="1553218"/>
            <a:ext cx="914400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98F82F-5CCD-D181-66E3-8BC6AE33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88" y="1551495"/>
            <a:ext cx="914400" cy="9143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8789AB-1745-2336-4F7B-8AF242985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013" y="3732198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79CA35-B645-6D77-4CFA-141BD2DE2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080" y="1547238"/>
            <a:ext cx="91440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539552" y="2852936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PPT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 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도움말 제작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E7DF3B-41E7-05C7-972B-F407C614BFB6}"/>
              </a:ext>
            </a:extLst>
          </p:cNvPr>
          <p:cNvSpPr txBox="1"/>
          <p:nvPr/>
        </p:nvSpPr>
        <p:spPr>
          <a:xfrm>
            <a:off x="3347864" y="2852936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도움말 제작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D867F-A73D-A288-970C-1B9B4BDF2CCD}"/>
              </a:ext>
            </a:extLst>
          </p:cNvPr>
          <p:cNvSpPr txBox="1"/>
          <p:nvPr/>
        </p:nvSpPr>
        <p:spPr>
          <a:xfrm>
            <a:off x="6156175" y="2852936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스토리보드 및 만화 시안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987B66-4D2F-D867-1B8B-F8BE09E6FE40}"/>
              </a:ext>
            </a:extLst>
          </p:cNvPr>
          <p:cNvSpPr txBox="1"/>
          <p:nvPr/>
        </p:nvSpPr>
        <p:spPr>
          <a:xfrm>
            <a:off x="539552" y="498289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제목 및 팀 로고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리소스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엔딩 화면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만화 마무리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2E499E-37E3-862B-FED4-08D4C0D74A5F}"/>
              </a:ext>
            </a:extLst>
          </p:cNvPr>
          <p:cNvSpPr txBox="1"/>
          <p:nvPr/>
        </p:nvSpPr>
        <p:spPr>
          <a:xfrm>
            <a:off x="3347864" y="498289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발표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아이디어 채택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일정 관리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쾌적한 작업 환경 제공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회의 녹화 및 기록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461C6-8366-F943-CE19-402355A540C3}"/>
              </a:ext>
            </a:extLst>
          </p:cNvPr>
          <p:cNvSpPr txBox="1"/>
          <p:nvPr/>
        </p:nvSpPr>
        <p:spPr>
          <a:xfrm>
            <a:off x="6156175" y="498289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사운드 수집 및 정리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미로 맵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쉐이딩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펜타미노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도안 완성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레퍼런스 자료 수집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9592" y="1680666"/>
            <a:ext cx="2791209" cy="1757083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1680667"/>
            <a:ext cx="2791209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3" y="170818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제목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81209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6D3494-2904-291E-EE06-20ECBC997DF8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A3A880-DCF6-FE5B-537D-E9994A3DB019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0358F11F-2044-728F-83EF-0D0F3017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98790FE-DA11-B0AE-AAF0-CD8E28B5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49C43D9-93C6-DE4D-07C8-F96CE7315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0" y="2481079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6B0D25-BE69-5883-ECE9-872064CBB671}"/>
              </a:ext>
            </a:extLst>
          </p:cNvPr>
          <p:cNvSpPr txBox="1"/>
          <p:nvPr/>
        </p:nvSpPr>
        <p:spPr>
          <a:xfrm>
            <a:off x="3281538" y="170966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4BD3C-E010-DA96-11ED-67F042A550A9}"/>
              </a:ext>
            </a:extLst>
          </p:cNvPr>
          <p:cNvSpPr txBox="1"/>
          <p:nvPr/>
        </p:nvSpPr>
        <p:spPr>
          <a:xfrm>
            <a:off x="899593" y="2096320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Press The COMMAND!</a:t>
            </a: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BC0CCB24-D0BF-F645-8179-64B1EC741FF5}"/>
              </a:ext>
            </a:extLst>
          </p:cNvPr>
          <p:cNvSpPr/>
          <p:nvPr/>
        </p:nvSpPr>
        <p:spPr>
          <a:xfrm>
            <a:off x="4043572" y="1675581"/>
            <a:ext cx="2413502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360D0D39-88EB-5E71-9100-47853EA64082}"/>
              </a:ext>
            </a:extLst>
          </p:cNvPr>
          <p:cNvSpPr/>
          <p:nvPr/>
        </p:nvSpPr>
        <p:spPr>
          <a:xfrm>
            <a:off x="4043572" y="1675581"/>
            <a:ext cx="2413502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DAB12-A40D-E706-FF59-A618800125FC}"/>
              </a:ext>
            </a:extLst>
          </p:cNvPr>
          <p:cNvSpPr txBox="1"/>
          <p:nvPr/>
        </p:nvSpPr>
        <p:spPr>
          <a:xfrm>
            <a:off x="4043572" y="1703095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장르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A3B51-E334-643C-1A8A-558EC494781B}"/>
              </a:ext>
            </a:extLst>
          </p:cNvPr>
          <p:cNvSpPr txBox="1"/>
          <p:nvPr/>
        </p:nvSpPr>
        <p:spPr>
          <a:xfrm>
            <a:off x="6052644" y="1704581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C14FC-7422-EDEE-81C5-8F7076BC64B7}"/>
              </a:ext>
            </a:extLst>
          </p:cNvPr>
          <p:cNvSpPr txBox="1"/>
          <p:nvPr/>
        </p:nvSpPr>
        <p:spPr>
          <a:xfrm>
            <a:off x="4043572" y="2091234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리듬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퍼즐</a:t>
            </a:r>
            <a:endParaRPr lang="en-US" altLang="ko-KR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35B87525-2C4A-EA07-C70E-8C8AC7D228B1}"/>
              </a:ext>
            </a:extLst>
          </p:cNvPr>
          <p:cNvSpPr/>
          <p:nvPr/>
        </p:nvSpPr>
        <p:spPr>
          <a:xfrm>
            <a:off x="4043572" y="2659807"/>
            <a:ext cx="2413502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66E7A966-28D1-470D-7299-29EE9441D1DA}"/>
              </a:ext>
            </a:extLst>
          </p:cNvPr>
          <p:cNvSpPr/>
          <p:nvPr/>
        </p:nvSpPr>
        <p:spPr>
          <a:xfrm>
            <a:off x="4043572" y="2659807"/>
            <a:ext cx="2413502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261B6-1FF7-C70A-947A-7DF2C9B78CEF}"/>
              </a:ext>
            </a:extLst>
          </p:cNvPr>
          <p:cNvSpPr txBox="1"/>
          <p:nvPr/>
        </p:nvSpPr>
        <p:spPr>
          <a:xfrm>
            <a:off x="4043572" y="268732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플랫폼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740AD-F3F3-5BFC-28AC-2C60533C1A11}"/>
              </a:ext>
            </a:extLst>
          </p:cNvPr>
          <p:cNvSpPr txBox="1"/>
          <p:nvPr/>
        </p:nvSpPr>
        <p:spPr>
          <a:xfrm>
            <a:off x="6052644" y="268880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07E8D-0777-D9E6-CA3D-CD47569E3DD3}"/>
              </a:ext>
            </a:extLst>
          </p:cNvPr>
          <p:cNvSpPr txBox="1"/>
          <p:nvPr/>
        </p:nvSpPr>
        <p:spPr>
          <a:xfrm>
            <a:off x="4043572" y="3075460"/>
            <a:ext cx="241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PC</a:t>
            </a: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124D65C-3D52-3565-1577-5D0DB26D3F82}"/>
              </a:ext>
            </a:extLst>
          </p:cNvPr>
          <p:cNvSpPr/>
          <p:nvPr/>
        </p:nvSpPr>
        <p:spPr>
          <a:xfrm>
            <a:off x="894651" y="3781235"/>
            <a:ext cx="7147526" cy="2120981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C7B0F9EE-0DB1-798F-1ED7-D978552FE0DE}"/>
              </a:ext>
            </a:extLst>
          </p:cNvPr>
          <p:cNvSpPr/>
          <p:nvPr/>
        </p:nvSpPr>
        <p:spPr>
          <a:xfrm>
            <a:off x="899593" y="3781237"/>
            <a:ext cx="7147526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23F900-2931-A656-469E-EF9103640A3F}"/>
              </a:ext>
            </a:extLst>
          </p:cNvPr>
          <p:cNvSpPr txBox="1"/>
          <p:nvPr/>
        </p:nvSpPr>
        <p:spPr>
          <a:xfrm>
            <a:off x="899593" y="380875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8D4B31-0D93-F39E-F243-F9C4D300603C}"/>
              </a:ext>
            </a:extLst>
          </p:cNvPr>
          <p:cNvSpPr txBox="1"/>
          <p:nvPr/>
        </p:nvSpPr>
        <p:spPr>
          <a:xfrm>
            <a:off x="7644592" y="3810237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10BD48-E5FF-E0DB-E24F-C4EC39E7C207}"/>
              </a:ext>
            </a:extLst>
          </p:cNvPr>
          <p:cNvSpPr txBox="1"/>
          <p:nvPr/>
        </p:nvSpPr>
        <p:spPr>
          <a:xfrm>
            <a:off x="899591" y="4149080"/>
            <a:ext cx="73277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평소에 과제나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작업을 할 때 사용하는 프로그램의 단축키를 배우는 교육용 게임입니다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배우는 데에 있어서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쉽고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재미있게 배울 수 있게끔 스토리와 게임 플레이 방법을 구상하였습니다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현재 워드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(Word)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와 포토샵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(Photoshop)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의 단축키를 배우는 게임을 각각 리듬 게임과 퍼즐 게임으로 제작하였습니다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추후에 업데이트를 통하여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다른 프로그램의 단축키를 배울 수 있습니다</a:t>
            </a:r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178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400459" y="3968976"/>
            <a:ext cx="792088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자동으로 문서작업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워드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이 진행됩니다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문서작업 도중에 오류가 발생합니다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오류가 발생할 때마다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최대한 빨리 단축키를 눌러줘야 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제한시간 안에 문서작업을 끝내면 게임 클리어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너무 늦게 눌러서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제한시간안에 문서작업을 끝내지 못하면 게임 오버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단축키를 틀렸을 경우엔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HP(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개씩 깎입니다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HP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 모두 소진되면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블루스크린이 뜨면서 게임 오버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400459" y="3228151"/>
            <a:ext cx="79208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플레이어가 문서작업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(Word)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도중에 발생하는 오류를 단축키를 통해 고쳐서 해결하는 게임입니다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395536" y="365763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25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887796"/>
            <a:ext cx="8715436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4282" y="851878"/>
            <a:ext cx="8715436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88779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178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8257330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400458" y="3968976"/>
            <a:ext cx="8348005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플레이어는 미로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맵에서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제한된 시야로 탈출구를 찾아서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돌아다니게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맵에는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미니게임 벽이 존재하는데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 벽과 충돌하면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자동으로 미니게임이 시작됩니다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미니게임은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가지로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랜덤으로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가지의 미니게임이 시작됩니다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미니게임은 포토샵 단축키 관련 게임으로 구성되어 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미니게임을 클리어하면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 벽이 부숴지며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새로운 길이 열려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탈출구로 향할 수 있게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미니게임을 클리어하기 전까지는 미니게임을 종료할 수 없어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클리어할 때까지 재도전해야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탈출구에 도달하면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클리어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!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DFB4859-545E-C591-0F3F-FC937C02A752}"/>
              </a:ext>
            </a:extLst>
          </p:cNvPr>
          <p:cNvCxnSpPr>
            <a:cxnSpLocks/>
          </p:cNvCxnSpPr>
          <p:nvPr/>
        </p:nvCxnSpPr>
        <p:spPr>
          <a:xfrm flipH="1">
            <a:off x="1547664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61D7B9-9BB4-876F-4DCF-DE9E44340F66}"/>
              </a:ext>
            </a:extLst>
          </p:cNvPr>
          <p:cNvCxnSpPr>
            <a:cxnSpLocks/>
          </p:cNvCxnSpPr>
          <p:nvPr/>
        </p:nvCxnSpPr>
        <p:spPr>
          <a:xfrm flipH="1">
            <a:off x="-35719" y="6696744"/>
            <a:ext cx="799209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>
            <a:extLst>
              <a:ext uri="{FF2B5EF4-FFF2-40B4-BE49-F238E27FC236}">
                <a16:creationId xmlns:a16="http://schemas.microsoft.com/office/drawing/2014/main" id="{7EE6CF2A-F843-96EA-49DA-DAE2618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5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64F2478-89C2-14AD-EBF0-FC4CA3D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400459" y="3228151"/>
            <a:ext cx="792088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플레이어는 미로 속에서 미니게임을 통과하여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벽을 부수고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 길을 찾아 탈출구를 향해서 가야한다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395536" y="365763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8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93456" y="2420888"/>
            <a:ext cx="4757088" cy="187060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93456" y="2422042"/>
            <a:ext cx="4757088" cy="285752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2994699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감사합니다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A05B4CE3-1755-D2B7-2452-F05EBA8A8979}"/>
              </a:ext>
            </a:extLst>
          </p:cNvPr>
          <p:cNvSpPr/>
          <p:nvPr/>
        </p:nvSpPr>
        <p:spPr>
          <a:xfrm>
            <a:off x="4146413" y="3789040"/>
            <a:ext cx="851174" cy="335582"/>
          </a:xfrm>
          <a:prstGeom prst="roundRect">
            <a:avLst>
              <a:gd name="adj" fmla="val 2176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FBE01-4580-1782-8892-6757B8320D5C}"/>
              </a:ext>
            </a:extLst>
          </p:cNvPr>
          <p:cNvSpPr txBox="1"/>
          <p:nvPr/>
        </p:nvSpPr>
        <p:spPr>
          <a:xfrm>
            <a:off x="4146413" y="3810526"/>
            <a:ext cx="85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F978D-CAC6-8ABD-DF4E-2DFD560C5041}"/>
              </a:ext>
            </a:extLst>
          </p:cNvPr>
          <p:cNvSpPr txBox="1"/>
          <p:nvPr/>
        </p:nvSpPr>
        <p:spPr>
          <a:xfrm>
            <a:off x="6372200" y="2422892"/>
            <a:ext cx="85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AAD60B6-9109-65E0-56A9-676181DF56C3}"/>
              </a:ext>
            </a:extLst>
          </p:cNvPr>
          <p:cNvCxnSpPr>
            <a:cxnSpLocks/>
          </p:cNvCxnSpPr>
          <p:nvPr/>
        </p:nvCxnSpPr>
        <p:spPr>
          <a:xfrm flipH="1">
            <a:off x="-35719" y="260648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C61EC9-7CA8-F678-5EAE-C4950106E5AF}"/>
              </a:ext>
            </a:extLst>
          </p:cNvPr>
          <p:cNvCxnSpPr>
            <a:cxnSpLocks/>
          </p:cNvCxnSpPr>
          <p:nvPr/>
        </p:nvCxnSpPr>
        <p:spPr>
          <a:xfrm flipH="1">
            <a:off x="-35719" y="6597352"/>
            <a:ext cx="91440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445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210 트리거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ETFJ</dc:creator>
  <cp:lastModifiedBy>김희선</cp:lastModifiedBy>
  <cp:revision>33</cp:revision>
  <dcterms:created xsi:type="dcterms:W3CDTF">2020-10-03T06:46:03Z</dcterms:created>
  <dcterms:modified xsi:type="dcterms:W3CDTF">2022-12-06T12:50:21Z</dcterms:modified>
</cp:coreProperties>
</file>