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9" r:id="rId9"/>
    <p:sldId id="262" r:id="rId10"/>
    <p:sldId id="263" r:id="rId11"/>
    <p:sldId id="264" r:id="rId12"/>
    <p:sldId id="265" r:id="rId13"/>
    <p:sldId id="270" r:id="rId14"/>
    <p:sldId id="277" r:id="rId15"/>
    <p:sldId id="267" r:id="rId16"/>
    <p:sldId id="268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22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434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15304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首页</a:t>
            </a:r>
            <a:endParaRPr lang="zh-CN" altLang="en-US" sz="3600" dirty="0">
              <a:latin typeface="方正粗宋简体" pitchFamily="65" charset="-122"/>
              <a:ea typeface="方正粗宋简体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4348" y="1141396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857356" y="714356"/>
            <a:ext cx="164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www.jiapu.com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943" y="1285860"/>
            <a:ext cx="7734147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15304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添加个人信息填写</a:t>
            </a:r>
            <a:endParaRPr lang="zh-CN" altLang="en-US" sz="3600" dirty="0">
              <a:latin typeface="方正粗宋简体" pitchFamily="65" charset="-122"/>
              <a:ea typeface="方正粗宋简体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4348" y="1141396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85860"/>
            <a:ext cx="6929486" cy="504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15304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个人信息填写</a:t>
            </a:r>
            <a:endParaRPr lang="zh-CN" altLang="en-US" sz="3600" dirty="0">
              <a:latin typeface="方正粗宋简体" pitchFamily="65" charset="-122"/>
              <a:ea typeface="方正粗宋简体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4348" y="1141396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63650"/>
            <a:ext cx="6357982" cy="523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15304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家族堂</a:t>
            </a:r>
            <a:endParaRPr lang="zh-CN" altLang="en-US" sz="3600" dirty="0">
              <a:latin typeface="方正粗宋简体" pitchFamily="65" charset="-122"/>
              <a:ea typeface="方正粗宋简体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4348" y="1141396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14422"/>
            <a:ext cx="7358114" cy="52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15304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家族堂</a:t>
            </a:r>
            <a:endParaRPr lang="zh-CN" altLang="en-US" sz="3600" dirty="0">
              <a:latin typeface="方正粗宋简体" pitchFamily="65" charset="-122"/>
              <a:ea typeface="方正粗宋简体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4348" y="1141396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298"/>
            <a:ext cx="8040851" cy="459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15304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家族堂</a:t>
            </a:r>
            <a:endParaRPr lang="zh-CN" altLang="en-US" sz="3600" dirty="0">
              <a:latin typeface="方正粗宋简体" pitchFamily="65" charset="-122"/>
              <a:ea typeface="方正粗宋简体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4348" y="1141396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14393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15304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创建家谱人树后台</a:t>
            </a:r>
            <a:endParaRPr lang="zh-CN" altLang="en-US" sz="3600" dirty="0">
              <a:latin typeface="方正粗宋简体" pitchFamily="65" charset="-122"/>
              <a:ea typeface="方正粗宋简体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4348" y="1141396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643050"/>
            <a:ext cx="6800883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15304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创建家谱人</a:t>
            </a:r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树前台显示</a:t>
            </a:r>
            <a:endParaRPr lang="zh-CN" altLang="en-US" sz="3600" dirty="0">
              <a:latin typeface="方正粗宋简体" pitchFamily="65" charset="-122"/>
              <a:ea typeface="方正粗宋简体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4348" y="1141396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4867297" cy="407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15304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个人和家谱创建人前台</a:t>
            </a:r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页面</a:t>
            </a:r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显示</a:t>
            </a:r>
            <a:endParaRPr lang="zh-CN" altLang="en-US" sz="3600" dirty="0">
              <a:latin typeface="方正粗宋简体" pitchFamily="65" charset="-122"/>
              <a:ea typeface="方正粗宋简体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4348" y="1141396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57298"/>
            <a:ext cx="6858048" cy="516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15304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首页</a:t>
            </a:r>
            <a:endParaRPr lang="zh-CN" altLang="en-US" sz="3600" dirty="0">
              <a:latin typeface="方正粗宋简体" pitchFamily="65" charset="-122"/>
              <a:ea typeface="方正粗宋简体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4348" y="1141396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15304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首页</a:t>
            </a:r>
            <a:endParaRPr lang="zh-CN" altLang="en-US" sz="3600" dirty="0">
              <a:latin typeface="方正粗宋简体" pitchFamily="65" charset="-122"/>
              <a:ea typeface="方正粗宋简体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4348" y="1141396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15304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注册</a:t>
            </a:r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页</a:t>
            </a:r>
            <a:endParaRPr lang="zh-CN" altLang="en-US" sz="3600" dirty="0">
              <a:latin typeface="方正粗宋简体" pitchFamily="65" charset="-122"/>
              <a:ea typeface="方正粗宋简体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4348" y="1141396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929618" cy="4838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15304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首页</a:t>
            </a:r>
            <a:endParaRPr lang="zh-CN" altLang="en-US" sz="3600" dirty="0">
              <a:latin typeface="方正粗宋简体" pitchFamily="65" charset="-122"/>
              <a:ea typeface="方正粗宋简体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4348" y="1141396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15304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首页</a:t>
            </a:r>
            <a:endParaRPr lang="zh-CN" altLang="en-US" sz="3600" dirty="0">
              <a:latin typeface="方正粗宋简体" pitchFamily="65" charset="-122"/>
              <a:ea typeface="方正粗宋简体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4348" y="1141396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15304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登录页</a:t>
            </a:r>
            <a:endParaRPr lang="zh-CN" altLang="en-US" sz="3600" dirty="0">
              <a:latin typeface="方正粗宋简体" pitchFamily="65" charset="-122"/>
              <a:ea typeface="方正粗宋简体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4348" y="1141396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7969100" cy="430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15304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乐家</a:t>
            </a:r>
            <a:endParaRPr lang="zh-CN" altLang="en-US" sz="3600" dirty="0">
              <a:latin typeface="方正粗宋简体" pitchFamily="65" charset="-122"/>
              <a:ea typeface="方正粗宋简体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4348" y="1141396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091"/>
            <a:ext cx="7000924" cy="521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15304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大全</a:t>
            </a:r>
            <a:endParaRPr lang="zh-CN" altLang="en-US" sz="3600" dirty="0">
              <a:latin typeface="方正粗宋简体" pitchFamily="65" charset="-122"/>
              <a:ea typeface="方正粗宋简体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4348" y="1141396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85860"/>
            <a:ext cx="7660386" cy="494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15304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大全</a:t>
            </a:r>
            <a:endParaRPr lang="zh-CN" altLang="en-US" sz="3600" dirty="0">
              <a:latin typeface="方正粗宋简体" pitchFamily="65" charset="-122"/>
              <a:ea typeface="方正粗宋简体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4348" y="1141396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285861"/>
            <a:ext cx="550072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15304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百家姓</a:t>
            </a:r>
            <a:endParaRPr lang="zh-CN" altLang="en-US" sz="3600" dirty="0">
              <a:latin typeface="方正粗宋简体" pitchFamily="65" charset="-122"/>
              <a:ea typeface="方正粗宋简体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4348" y="1141396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0104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15304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后台页</a:t>
            </a:r>
            <a:endParaRPr lang="zh-CN" altLang="en-US" sz="3600" dirty="0">
              <a:latin typeface="方正粗宋简体" pitchFamily="65" charset="-122"/>
              <a:ea typeface="方正粗宋简体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4348" y="1141396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7745708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15304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latin typeface="方正粗宋简体" pitchFamily="65" charset="-122"/>
                <a:ea typeface="方正粗宋简体" pitchFamily="65" charset="-122"/>
              </a:rPr>
              <a:t>创建家谱页面</a:t>
            </a:r>
            <a:endParaRPr lang="zh-CN" altLang="en-US" sz="3600" dirty="0">
              <a:latin typeface="方正粗宋简体" pitchFamily="65" charset="-122"/>
              <a:ea typeface="方正粗宋简体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14348" y="1141396"/>
            <a:ext cx="77867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43050"/>
            <a:ext cx="3124701" cy="3983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857364"/>
            <a:ext cx="300039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52</Words>
  <PresentationFormat>全屏显示(4:3)</PresentationFormat>
  <Paragraphs>22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首页</vt:lpstr>
      <vt:lpstr>注册页</vt:lpstr>
      <vt:lpstr>登录页</vt:lpstr>
      <vt:lpstr>乐家</vt:lpstr>
      <vt:lpstr>大全</vt:lpstr>
      <vt:lpstr>大全</vt:lpstr>
      <vt:lpstr>百家姓</vt:lpstr>
      <vt:lpstr>后台页</vt:lpstr>
      <vt:lpstr>创建家谱页面</vt:lpstr>
      <vt:lpstr>添加个人信息填写</vt:lpstr>
      <vt:lpstr>个人信息填写</vt:lpstr>
      <vt:lpstr>家族堂</vt:lpstr>
      <vt:lpstr>家族堂</vt:lpstr>
      <vt:lpstr>家族堂</vt:lpstr>
      <vt:lpstr>创建家谱人树后台</vt:lpstr>
      <vt:lpstr>创建家谱人树前台显示</vt:lpstr>
      <vt:lpstr>个人和家谱创建人前台页面显示</vt:lpstr>
      <vt:lpstr>首页</vt:lpstr>
      <vt:lpstr>首页</vt:lpstr>
      <vt:lpstr>首页</vt:lpstr>
      <vt:lpstr>首页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User</cp:lastModifiedBy>
  <cp:revision>34</cp:revision>
  <dcterms:modified xsi:type="dcterms:W3CDTF">2016-10-11T08:36:53Z</dcterms:modified>
</cp:coreProperties>
</file>