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20"/>
  </p:normalViewPr>
  <p:slideViewPr>
    <p:cSldViewPr snapToGrid="0" snapToObjects="1">
      <p:cViewPr>
        <p:scale>
          <a:sx n="108" d="100"/>
          <a:sy n="108" d="100"/>
        </p:scale>
        <p:origin x="73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7CE1-0D9F-6745-A23C-55F0B63F1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73F81-D289-504F-B047-F4135CC08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B7323-95A5-8643-B0D3-1DFA1654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EA13-D02D-7045-8A80-02EBFF3A2D5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BADA8-E386-7048-96EF-491F40F7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BF2B7-26BC-054E-9F0D-D08ABDD3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28F-8EFB-7D45-A4F5-E183CCC25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2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E97C-AEEB-2243-9CDB-1425FF9E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848AF-A391-3247-A7E2-DA474DFD3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18470-7C03-8E40-B326-A098F574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EA13-D02D-7045-8A80-02EBFF3A2D5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0F606-C45D-6E4D-8903-32702A1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3B5DD-4AA6-0F4D-B08D-5E82D57B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28F-8EFB-7D45-A4F5-E183CCC25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4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19E31-579F-2346-ABBD-12BE526EF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1D51F-2756-B64B-A2B2-B5C6E5F89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AB0DB-B903-1842-A7BD-EDDFF4A7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EA13-D02D-7045-8A80-02EBFF3A2D5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F6A2F-3F98-194C-8C8E-4426494E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96596-18AB-6B48-B0D3-E058AB00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28F-8EFB-7D45-A4F5-E183CCC25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0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43F0-54D7-E547-92C2-A2B3A8A5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D0968-43F0-A749-A9A4-FB9A06211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64854-2A66-274D-AEBD-00F187AD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EA13-D02D-7045-8A80-02EBFF3A2D5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9F751-3090-B04E-9F41-2443E88D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36D9F-D3A1-CA4C-B9D5-6C1EC1F6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28F-8EFB-7D45-A4F5-E183CCC25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C074-6953-3449-A0DB-ED84784D9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D42C8-8534-6245-A53F-C22C7D5F6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EBF5C-3160-7B40-9F80-AE8AE25D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EA13-D02D-7045-8A80-02EBFF3A2D5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7F8BB-3979-0B49-9D76-FFBC44B8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D734B-5C7D-5548-8651-476FD298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28F-8EFB-7D45-A4F5-E183CCC25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8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217F-ACB3-254C-99FC-8391492F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E4CA9-6B03-0F4F-A2A8-6BAC6333A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EE045-9499-E941-B723-930EFAECB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EC35B-462A-4044-8908-41C5E620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EA13-D02D-7045-8A80-02EBFF3A2D5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11C41-6295-B24A-B890-BC6B5307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45A7A-4E3E-5D4D-9F4E-F1C5A639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28F-8EFB-7D45-A4F5-E183CCC25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8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868E-F439-7549-9FEA-9ABC23A3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BC86F-8890-1A49-978E-476D5E11E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8E592-13B5-7045-BC3F-4558D33BA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B342A-F856-EA4B-A033-D659A8058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EE657-1C69-5746-B75C-F7EADA414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1DE96-0DFC-EA44-8280-C9427766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EA13-D02D-7045-8A80-02EBFF3A2D5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153F1C-8280-F04A-B1E1-B109F7FA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5124F0-20D3-1143-9D4E-9D7F4BA9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28F-8EFB-7D45-A4F5-E183CCC25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1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687D-86CB-D941-A038-5CE59C36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166FA-786B-9042-9535-5A65FDF4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EA13-D02D-7045-8A80-02EBFF3A2D5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2C750-9E73-B442-B076-E3EED98F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0744E-AC61-4C4D-9FE6-9FE3EBB0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28F-8EFB-7D45-A4F5-E183CCC25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334DB-4AFE-2D43-B5A7-C0A6549B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EA13-D02D-7045-8A80-02EBFF3A2D5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DA672-C474-8546-B5E1-8CE49F19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1A440-0C5F-644C-9FC4-D161A6F0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28F-8EFB-7D45-A4F5-E183CCC25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2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4CAA-34C4-CE4E-8CBF-B6611ABA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CE33E-7014-7246-8DBE-5A72DB1E9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11693-268F-E149-9EE2-EA60BBD6C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AA572-66ED-7C41-BB93-0217136F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EA13-D02D-7045-8A80-02EBFF3A2D5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9B34B-8AD6-E240-8916-2AEDD759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EC9CC-873B-7C4A-A87F-968A5E93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28F-8EFB-7D45-A4F5-E183CCC25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0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E158-9C65-624F-93ED-42151C15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9F52D-4437-E646-9815-CF2C76065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1A042-F482-B24A-8F57-4F9B28E3A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F2463-EAFC-4C44-8DB0-CFB18131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EA13-D02D-7045-8A80-02EBFF3A2D5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0408C-C037-454F-A934-890D3476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CE21B-4AAE-7B4A-8DD6-5D46F92D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28F-8EFB-7D45-A4F5-E183CCC25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8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97F21-4ED9-1F4B-A7D1-062F0B28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9A803-B0BA-A542-BF94-B3F550BE9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AFA45-7043-D84C-AE19-92E2F577A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BEA13-D02D-7045-8A80-02EBFF3A2D5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2EFF0-E13E-1E41-AE52-0E16FD122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8501A-B646-124F-9CB6-EAA4FB42D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328F-8EFB-7D45-A4F5-E183CCC25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9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8892-DB5D-8545-AFD5-D1C00F8B0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Current IDE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4575D-D11A-224E-9AFB-F4F1630E6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 Yang</a:t>
            </a:r>
          </a:p>
        </p:txBody>
      </p:sp>
    </p:spTree>
    <p:extLst>
      <p:ext uri="{BB962C8B-B14F-4D97-AF65-F5344CB8AC3E}">
        <p14:creationId xmlns:p14="http://schemas.microsoft.com/office/powerpoint/2010/main" val="10960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C0AB5-5DEF-AA4B-8A64-6356A863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296BD-6353-E549-8508-49BF80C19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82457"/>
            <a:ext cx="5459470" cy="349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8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87D73-5446-2641-B06E-2068C0E5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Setup/Data Etraction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C25AC5D-9254-0345-B8E5-9B22A94D4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837" y="723342"/>
            <a:ext cx="5586942" cy="1829723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5AAF4C9-2129-E942-B94F-8783F377E1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80"/>
          <a:stretch/>
        </p:blipFill>
        <p:spPr>
          <a:xfrm>
            <a:off x="1009960" y="3315854"/>
            <a:ext cx="5065429" cy="3455611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D437379-A478-D540-8F35-E3EB6D9C8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838" y="3479316"/>
            <a:ext cx="5586942" cy="312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8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55F-0288-6144-AF94-E74CAD2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Main Loop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97DFD-419D-CD48-AB37-F30CFF12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495" y="1863801"/>
            <a:ext cx="6001008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9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26AE5-718E-B443-A8CA-A9179E07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 to optimize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225D2-13C8-CF45-8A4A-43287FEC230C}"/>
              </a:ext>
            </a:extLst>
          </p:cNvPr>
          <p:cNvSpPr txBox="1"/>
          <p:nvPr/>
        </p:nvSpPr>
        <p:spPr>
          <a:xfrm>
            <a:off x="4699818" y="640082"/>
            <a:ext cx="6848715" cy="248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Here f(x) takes in a five-dimensional vector, with x[0] representing a_1, x[1] b_1, etc., as the comment says.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If m is out of the range specified in the paper, for now the loop just returns a really large number, but small cycles need special attention.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Then this creates the summation for f(x). Later, the code will minimize this function.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407A1B-222A-A14E-8F40-F8F559352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7667" y="3733035"/>
            <a:ext cx="8133016" cy="22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3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23">
            <a:extLst>
              <a:ext uri="{FF2B5EF4-FFF2-40B4-BE49-F238E27FC236}">
                <a16:creationId xmlns:a16="http://schemas.microsoft.com/office/drawing/2014/main" id="{13D1A8A5-47E0-4546-A3F9-FC33D546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25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DC9AE-FC65-9446-9D86-36DDCEFD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79927"/>
            <a:ext cx="4929352" cy="2270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Getting Results</a:t>
            </a:r>
          </a:p>
        </p:txBody>
      </p:sp>
      <p:sp>
        <p:nvSpPr>
          <p:cNvPr id="56" name="Rectangle 27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29">
            <a:extLst>
              <a:ext uri="{FF2B5EF4-FFF2-40B4-BE49-F238E27FC236}">
                <a16:creationId xmlns:a16="http://schemas.microsoft.com/office/drawing/2014/main" id="{936E4654-58CD-422E-884A-D4ED28FCF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4BE227E0-71B4-4555-AFAA-22C04AA6F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72D85191-DF12-4356-904F-664E1D9AF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C7445D04-F9A8-4746-8B90-6A13DEFE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E95FCE8F-A967-4388-9DFA-1A76A35B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05939A2B-5E1B-405C-84E1-788586F8B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FEC27F93-D2D8-496E-A373-8043A75FD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3B576C51-A72E-4F6A-B49F-5A5CBE888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99B65923-6F23-4733-9CF9-F4B935243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9E0623A6-24A9-4816-B863-75B77547A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20EF281-FA60-4D37-90E6-E5B28BD8C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9069E840-C429-4236-A4DA-891EA1E9A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BF564ADA-3181-40F2-B9C7-45CB4BB1D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8AB1352F-B74F-442B-9A30-922B52BFB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003180C-C0C2-44E5-9485-47F357C00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4">
              <a:extLst>
                <a:ext uri="{FF2B5EF4-FFF2-40B4-BE49-F238E27FC236}">
                  <a16:creationId xmlns:a16="http://schemas.microsoft.com/office/drawing/2014/main" id="{32812F6B-EE30-4B15-AF9F-FC1507D2B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E14F058D-0D19-42EC-9D49-21C0117B4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4">
              <a:extLst>
                <a:ext uri="{FF2B5EF4-FFF2-40B4-BE49-F238E27FC236}">
                  <a16:creationId xmlns:a16="http://schemas.microsoft.com/office/drawing/2014/main" id="{F7299257-9C1E-4F28-B180-47377237E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DD5BEB94-4B65-4017-8F89-E8FE34AB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4">
              <a:extLst>
                <a:ext uri="{FF2B5EF4-FFF2-40B4-BE49-F238E27FC236}">
                  <a16:creationId xmlns:a16="http://schemas.microsoft.com/office/drawing/2014/main" id="{C809A0CC-3F6B-458C-8F13-A84E953DD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6">
              <a:extLst>
                <a:ext uri="{FF2B5EF4-FFF2-40B4-BE49-F238E27FC236}">
                  <a16:creationId xmlns:a16="http://schemas.microsoft.com/office/drawing/2014/main" id="{426FCC53-798B-44C6-97C0-1725C0DF2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C23CE72-AEF0-244D-9D32-C32C4AA4E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780" y="1043976"/>
            <a:ext cx="6616205" cy="1356322"/>
          </a:xfrm>
          <a:prstGeom prst="rect">
            <a:avLst/>
          </a:prstGeom>
        </p:spPr>
      </p:pic>
      <p:sp>
        <p:nvSpPr>
          <p:cNvPr id="78" name="Rectangle 51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89A49-854A-3D46-A7B5-0EFC5E696F92}"/>
              </a:ext>
            </a:extLst>
          </p:cNvPr>
          <p:cNvSpPr txBox="1"/>
          <p:nvPr/>
        </p:nvSpPr>
        <p:spPr>
          <a:xfrm>
            <a:off x="1166649" y="3540334"/>
            <a:ext cx="4929351" cy="3043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Sets an initial guess with reasonable values – unsure how much this impacts, as the results have quite a few with values of just 40000 or 40000.00003 for x[1] and x[3].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Again, sometimes breaks when R (the cycle size) is too small.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3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b="1" dirty="0"/>
              <a:t>Uses the </a:t>
            </a:r>
            <a:r>
              <a:rPr lang="en-US" sz="1300" b="1" dirty="0" err="1"/>
              <a:t>optimize.minimize</a:t>
            </a:r>
            <a:r>
              <a:rPr lang="en-US" sz="1300" b="1" dirty="0"/>
              <a:t> function from </a:t>
            </a:r>
            <a:r>
              <a:rPr lang="en-US" sz="1300" b="1" dirty="0" err="1"/>
              <a:t>scipy</a:t>
            </a:r>
            <a:endParaRPr lang="en-US" sz="1300" b="1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/>
              <a:t>Could also add constraints (the required equality) and bounds, unsuccessfully tried in the other broken version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3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Then prints out the solutions and plots them – unsure of a more useful way to represent the data as of now</a:t>
            </a:r>
            <a:r>
              <a:rPr lang="en-US" sz="1300" strike="sngStrike" dirty="0"/>
              <a:t>, and the plotting gets skewed by a single outlier and is essentially useless for manual verification purposes.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The graph is now correct, with the red line being the data. Again, the graph needs to bound each line for it to be useful.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ED9BCF-C607-B246-BB5D-7C679C505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601" y="3534691"/>
            <a:ext cx="47498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5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E6B3632-31A7-4B9A-9B3B-DAADD1D37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C3EC9-59BE-434A-8D02-F68490DE7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6" y="192088"/>
            <a:ext cx="8122549" cy="51224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F5715-7712-7447-A3EE-71A19E640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11767"/>
            <a:ext cx="11858625" cy="838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EF3B27-E085-DD41-9E7C-AD090CE1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725" y="640081"/>
            <a:ext cx="3206143" cy="548900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Seeing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09A609-8E37-6B4E-A578-03E0B8370871}"/>
              </a:ext>
            </a:extLst>
          </p:cNvPr>
          <p:cNvSpPr txBox="1"/>
          <p:nvPr/>
        </p:nvSpPr>
        <p:spPr>
          <a:xfrm>
            <a:off x="257176" y="5419440"/>
            <a:ext cx="381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lines when graphed alongside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FD07CF-01FE-394D-9EAA-228F942C24E7}"/>
              </a:ext>
            </a:extLst>
          </p:cNvPr>
          <p:cNvSpPr txBox="1"/>
          <p:nvPr/>
        </p:nvSpPr>
        <p:spPr>
          <a:xfrm>
            <a:off x="7315201" y="5503105"/>
            <a:ext cx="427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output (done for each cycle)</a:t>
            </a:r>
          </a:p>
        </p:txBody>
      </p:sp>
    </p:spTree>
    <p:extLst>
      <p:ext uri="{BB962C8B-B14F-4D97-AF65-F5344CB8AC3E}">
        <p14:creationId xmlns:p14="http://schemas.microsoft.com/office/powerpoint/2010/main" val="189737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EF63-CB76-9E4B-B23C-47E9DD35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85F4E-F182-5042-8F2A-DFEF3242B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63004"/>
          </a:xfrm>
        </p:spPr>
        <p:txBody>
          <a:bodyPr>
            <a:normAutofit fontScale="92500"/>
          </a:bodyPr>
          <a:lstStyle/>
          <a:p>
            <a:r>
              <a:rPr lang="en-US" strike="sngStrike" dirty="0"/>
              <a:t>There is an outlier:</a:t>
            </a:r>
          </a:p>
          <a:p>
            <a:pPr lvl="1"/>
            <a:r>
              <a:rPr lang="en-US" strike="sngStrike" dirty="0"/>
              <a:t>Fails in general with really</a:t>
            </a:r>
          </a:p>
          <a:p>
            <a:pPr marL="457200" lvl="1" indent="0">
              <a:buNone/>
            </a:pPr>
            <a:r>
              <a:rPr lang="en-US" strike="sngStrike" dirty="0"/>
              <a:t>    short cycles (m&lt;=3)</a:t>
            </a:r>
          </a:p>
          <a:p>
            <a:r>
              <a:rPr lang="en-US" strike="sngStrike" dirty="0"/>
              <a:t>Some of the results are suspicious </a:t>
            </a:r>
            <a:r>
              <a:rPr lang="en-US" dirty="0"/>
              <a:t>turned out to be correct</a:t>
            </a:r>
          </a:p>
          <a:p>
            <a:pPr lvl="1"/>
            <a:r>
              <a:rPr lang="en-US" dirty="0"/>
              <a:t>b1 and b2 are both very close to 40000 but the linear equation works so maybe the data is very coincidental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trike="sngStrike" dirty="0"/>
              <a:t>The last line segment goes upwards as you can see in the graph or here: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that we see a2 is positive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C40D8-D5C5-CE47-96A1-0980A541E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745" y="1796313"/>
            <a:ext cx="5123918" cy="918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F08FE4-14CC-8144-A559-83BB38A35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443" y="4142808"/>
            <a:ext cx="8191500" cy="76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D8D81-F066-DA44-B850-E5C4E5BB4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300" y="5482261"/>
            <a:ext cx="84074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3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0422-FBB3-A64B-8B31-DBCF679E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6D38A-01DA-BC4C-BB46-1B3D5FEE7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587" y="2547258"/>
            <a:ext cx="1423408" cy="5569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EF595E-14A8-654F-B5A9-CD3A598A5074}"/>
              </a:ext>
            </a:extLst>
          </p:cNvPr>
          <p:cNvSpPr/>
          <p:nvPr/>
        </p:nvSpPr>
        <p:spPr>
          <a:xfrm>
            <a:off x="838200" y="1513785"/>
            <a:ext cx="105156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lines don’t yet have the requirement to intersect between t_m-1 and </a:t>
            </a:r>
            <a:r>
              <a:rPr lang="en-US" sz="2000" dirty="0" err="1"/>
              <a:t>t_m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 tried adding the distance between their intersection and being between t_m-1 and </a:t>
            </a:r>
            <a:r>
              <a:rPr lang="en-US" sz="2000" dirty="0" err="1"/>
              <a:t>t_m</a:t>
            </a:r>
            <a:r>
              <a:rPr lang="en-US" sz="2000" dirty="0"/>
              <a:t> into the cost f(x) function, but it wasn’t very useful. I think the </a:t>
            </a:r>
            <a:r>
              <a:rPr lang="en-US" sz="2000" dirty="0" err="1"/>
              <a:t>optimize’s</a:t>
            </a:r>
            <a:r>
              <a:rPr lang="en-US" sz="2000" dirty="0"/>
              <a:t> constraint function will be useful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If not, can solve for theta    (                          ), and require it to be between 0 and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are always two lines, I implemented the one-line way separately and need to do the threshold and comparisons to choose one line or two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Here, again, I’d need to figure out a better way to store the information about the linear approximations, since storing two linear equations is different than storing one and I’d need to do both at different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cycle length adjustment or anything</a:t>
            </a:r>
          </a:p>
        </p:txBody>
      </p:sp>
    </p:spTree>
    <p:extLst>
      <p:ext uri="{BB962C8B-B14F-4D97-AF65-F5344CB8AC3E}">
        <p14:creationId xmlns:p14="http://schemas.microsoft.com/office/powerpoint/2010/main" val="159180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497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Current IDE Algorithm</vt:lpstr>
      <vt:lpstr>The Data</vt:lpstr>
      <vt:lpstr>Setup/Data Etraction</vt:lpstr>
      <vt:lpstr>The Main Loop</vt:lpstr>
      <vt:lpstr>Function to optimize</vt:lpstr>
      <vt:lpstr>Getting Results</vt:lpstr>
      <vt:lpstr>Seeing Results</vt:lpstr>
      <vt:lpstr>Current Problems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IDE Algorithm</dc:title>
  <dc:creator>Gene Yang</dc:creator>
  <cp:lastModifiedBy>Gene Yang</cp:lastModifiedBy>
  <cp:revision>4</cp:revision>
  <dcterms:created xsi:type="dcterms:W3CDTF">2021-11-05T02:34:52Z</dcterms:created>
  <dcterms:modified xsi:type="dcterms:W3CDTF">2021-11-06T06:22:52Z</dcterms:modified>
</cp:coreProperties>
</file>