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4" r:id="rId9"/>
    <p:sldId id="269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E8AB1-7538-4B79-877A-139CCC216809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844FC-7885-4FDD-9DDE-D5148E27B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33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4B92-8304-4B22-9061-4556CF5D4CB9}" type="datetime1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2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3156-DB53-4C66-9252-01C3B11B8951}" type="datetime1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9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4A8E-7F20-4DE8-B87B-B332C1C23DC3}" type="datetime1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45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6464-4517-4C56-B09E-90A5A95A2BFF}" type="datetime1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4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46B8-F267-40D9-BF46-564F8540C946}" type="datetime1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26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98FD-23E1-41EE-AF1B-42E5756A9E44}" type="datetime1">
              <a:rPr lang="en-IN" smtClean="0"/>
              <a:t>27-04-2024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74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A701-B777-407F-AC8E-09A9B3DBDA47}" type="datetime1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0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1B82-2CEC-4713-B3A7-526B78AA1457}" type="datetime1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6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10D4-BE45-4650-A305-429238FE5E5D}" type="datetime1">
              <a:rPr lang="en-IN" smtClean="0"/>
              <a:t>27-04-2024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97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11D8-CAD4-4FEB-9530-083508E177B8}" type="datetime1">
              <a:rPr lang="en-IN" smtClean="0"/>
              <a:t>27-04-2024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60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6BB75FF-955C-4241-9887-224F7460871B}" type="datetime1">
              <a:rPr lang="en-IN" smtClean="0"/>
              <a:t>27-04-2024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3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C3E6F4C-5277-4460-BD20-17804B88A6CF}" type="datetime1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89C2E9D-1E70-452B-8228-F2D7F4867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98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3151DB-E4FC-4CCE-B592-964976DA8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10640"/>
            <a:ext cx="6801612" cy="1239894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pPr algn="l"/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Mr. 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Siddharj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Pujari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C8159-A13B-47E8-957A-8A206E7E88BF}"/>
              </a:ext>
            </a:extLst>
          </p:cNvPr>
          <p:cNvSpPr txBox="1"/>
          <p:nvPr/>
        </p:nvSpPr>
        <p:spPr>
          <a:xfrm>
            <a:off x="2030975" y="232213"/>
            <a:ext cx="8130049" cy="24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Walchand College of Engineering </a:t>
            </a:r>
          </a:p>
          <a:p>
            <a:pPr algn="ctr"/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(Government Aided Autonomous Institution)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Vishrambag, Sangli, 416415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</a:t>
            </a:r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7FF791-7319-4D9E-AA5B-58F40314CDE4}"/>
              </a:ext>
            </a:extLst>
          </p:cNvPr>
          <p:cNvGrpSpPr/>
          <p:nvPr/>
        </p:nvGrpSpPr>
        <p:grpSpPr>
          <a:xfrm>
            <a:off x="324465" y="232213"/>
            <a:ext cx="1706510" cy="1581838"/>
            <a:chOff x="3674960" y="2718211"/>
            <a:chExt cx="1582726" cy="1647334"/>
          </a:xfrm>
        </p:grpSpPr>
        <p:pic>
          <p:nvPicPr>
            <p:cNvPr id="7" name="Picture 2" descr="Z:\Downloads\WCE Logo All Red.png">
              <a:extLst>
                <a:ext uri="{FF2B5EF4-FFF2-40B4-BE49-F238E27FC236}">
                  <a16:creationId xmlns:a16="http://schemas.microsoft.com/office/drawing/2014/main" id="{39FD1657-2378-457C-A721-82C2C53E6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960" y="2718211"/>
              <a:ext cx="1582726" cy="135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0E38F9-1B2B-4830-A79E-30AC428BC9B4}"/>
                </a:ext>
              </a:extLst>
            </p:cNvPr>
            <p:cNvSpPr txBox="1"/>
            <p:nvPr/>
          </p:nvSpPr>
          <p:spPr>
            <a:xfrm>
              <a:off x="4139953" y="3923764"/>
              <a:ext cx="715625" cy="441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34">
                  <a:solidFill>
                    <a:srgbClr val="FF0000"/>
                  </a:solidFill>
                </a:rPr>
                <a:t>1947</a:t>
              </a:r>
            </a:p>
          </p:txBody>
        </p:sp>
      </p:grpSp>
      <p:sp>
        <p:nvSpPr>
          <p:cNvPr id="9" name="Subtitle 2">
            <a:extLst>
              <a:ext uri="{FF2B5EF4-FFF2-40B4-BE49-F238E27FC236}">
                <a16:creationId xmlns:a16="http://schemas.microsoft.com/office/drawing/2014/main" id="{C22776B3-8F2E-4489-9C62-29E6DE717D86}"/>
              </a:ext>
            </a:extLst>
          </p:cNvPr>
          <p:cNvSpPr txBox="1">
            <a:spLocks/>
          </p:cNvSpPr>
          <p:nvPr/>
        </p:nvSpPr>
        <p:spPr>
          <a:xfrm>
            <a:off x="6511266" y="5067085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21510027 : Datta 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Gangji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21510087 :Jyotiraditya Patil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21510097 : Viraj Patil</a:t>
            </a:r>
          </a:p>
          <a:p>
            <a:pPr marL="457200" indent="-457200">
              <a:buAutoNum type="arabicPeriod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80E3A-3477-4E76-9B86-685AD2455D8D}"/>
              </a:ext>
            </a:extLst>
          </p:cNvPr>
          <p:cNvSpPr txBox="1"/>
          <p:nvPr/>
        </p:nvSpPr>
        <p:spPr>
          <a:xfrm>
            <a:off x="2410546" y="2902541"/>
            <a:ext cx="73709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Gate.app</a:t>
            </a:r>
            <a:r>
              <a:rPr lang="en-IN" sz="4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4000" i="1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4FF45-61AD-40C3-9BEC-5E535A7B2BB3}"/>
              </a:ext>
            </a:extLst>
          </p:cNvPr>
          <p:cNvSpPr txBox="1"/>
          <p:nvPr/>
        </p:nvSpPr>
        <p:spPr>
          <a:xfrm>
            <a:off x="2410545" y="3969341"/>
            <a:ext cx="73709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AY:2023-24</a:t>
            </a:r>
            <a:endParaRPr lang="en-IN" sz="2000" i="1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0F225-250C-477F-B902-6D77F0858113}"/>
              </a:ext>
            </a:extLst>
          </p:cNvPr>
          <p:cNvSpPr txBox="1"/>
          <p:nvPr/>
        </p:nvSpPr>
        <p:spPr>
          <a:xfrm>
            <a:off x="0" y="6382839"/>
            <a:ext cx="73709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28/04/2024</a:t>
            </a:r>
            <a:endParaRPr lang="en-IN" sz="20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32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D17A-8E5C-4C33-835B-08F7AB70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Outcomes/Applications </a:t>
            </a:r>
            <a:br>
              <a:rPr lang="en" dirty="0">
                <a:solidFill>
                  <a:srgbClr val="002060"/>
                </a:solidFill>
                <a:latin typeface="+mn-lt"/>
              </a:rPr>
            </a:br>
            <a:r>
              <a:rPr lang="en" dirty="0">
                <a:solidFill>
                  <a:srgbClr val="002060"/>
                </a:solidFill>
                <a:latin typeface="+mn-lt"/>
              </a:rPr>
              <a:t>				 </a:t>
            </a:r>
            <a: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Font: Times New roman</a:t>
            </a:r>
            <a:b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Size:28</a:t>
            </a:r>
            <a:b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alignment: Left</a:t>
            </a:r>
            <a:endParaRPr lang="en-IN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3CD7E-72C9-4AD0-B8DC-E611DD72E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Diagram: Neat labelled diagram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Font: Times New Roman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Size:18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Alignment: Justify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Line spaceing: 1.0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Statement: With proper bullets.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D8611-3B57-431C-AA2E-8758DDC3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06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650C-6F82-4B63-9538-BCBB1084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br>
              <a:rPr lang="en" sz="3200" dirty="0">
                <a:solidFill>
                  <a:srgbClr val="002060"/>
                </a:solidFill>
                <a:latin typeface="+mn-lt"/>
              </a:rPr>
            </a:br>
            <a:r>
              <a:rPr lang="en" sz="3200" dirty="0">
                <a:solidFill>
                  <a:srgbClr val="002060"/>
                </a:solidFill>
                <a:latin typeface="+mn-lt"/>
              </a:rPr>
              <a:t>				 </a:t>
            </a:r>
            <a: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Font: Times New roman</a:t>
            </a:r>
            <a:b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Size:28</a:t>
            </a:r>
            <a:b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alignment: Left</a:t>
            </a:r>
            <a:endParaRPr lang="en-IN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4F7B-0FD7-4133-A853-E3233642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Font: Times New Roman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Size:18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Alignment: Justify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Line spaceing: 1.0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Statement: With proper bullets.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42259-071B-4CF0-9591-C6DF66EC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729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650C-6F82-4B63-9538-BCBB1084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br>
              <a:rPr lang="en" sz="3200" dirty="0">
                <a:solidFill>
                  <a:srgbClr val="002060"/>
                </a:solidFill>
                <a:latin typeface="+mn-lt"/>
              </a:rPr>
            </a:br>
            <a:r>
              <a:rPr lang="en" sz="3200" dirty="0">
                <a:solidFill>
                  <a:srgbClr val="002060"/>
                </a:solidFill>
                <a:latin typeface="+mn-lt"/>
              </a:rPr>
              <a:t>				 </a:t>
            </a:r>
            <a: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Font: Times New roman</a:t>
            </a:r>
            <a:b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Size:28</a:t>
            </a:r>
            <a:b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alignment: Left</a:t>
            </a:r>
            <a:endParaRPr lang="en-IN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4F7B-0FD7-4133-A853-E3233642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Font: Times New Roman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Size:18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Alignment: Justify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Line spaceing: 1.0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Statement: With proper bullets.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42259-071B-4CF0-9591-C6DF66EC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734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088ED-8681-4D15-B50D-AB7C6238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13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6AF056-007A-47F6-BBA1-B6568AA3A420}"/>
              </a:ext>
            </a:extLst>
          </p:cNvPr>
          <p:cNvSpPr/>
          <p:nvPr/>
        </p:nvSpPr>
        <p:spPr>
          <a:xfrm>
            <a:off x="4335775" y="2967335"/>
            <a:ext cx="3520451" cy="92333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049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C4EC-2A8F-4CCC-BF27-71F2B0F6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A989-E61C-4D85-8CAF-EB253F49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IBM Plex Sans Condensed" charset="0"/>
              </a:rPr>
              <a:t>Abstract </a:t>
            </a: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IBM Plex Sans Condensed" charset="0"/>
              </a:rPr>
              <a:t>Problem statement </a:t>
            </a: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IBM Plex Sans Condensed" charset="0"/>
              </a:rPr>
              <a:t>Objectives </a:t>
            </a: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IBM Plex Sans Condensed" charset="0"/>
              </a:rPr>
              <a:t>Methodology </a:t>
            </a: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IBM Plex Sans Condensed" charset="0"/>
              </a:rPr>
              <a:t>UML diagrams</a:t>
            </a: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IBM Plex Sans Condensed" charset="0"/>
              </a:rPr>
              <a:t>Technology stack </a:t>
            </a: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IBM Plex Sans Condensed" charset="0"/>
              </a:rPr>
              <a:t>Implementation/Results</a:t>
            </a: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IBM Plex Sans Condensed" charset="0"/>
              </a:rPr>
              <a:t>Outcomes/Applications </a:t>
            </a: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IBM Plex Sans Condensed" charset="0"/>
              </a:rPr>
              <a:t>Conclusion </a:t>
            </a: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IBM Plex Sans Condensed" charset="0"/>
              </a:rPr>
              <a:t>References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43ADA-E2A4-4727-9FAD-490C6BAC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47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6E3C-0D50-4BD2-B3ED-27AE98BF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br>
              <a:rPr lang="en" sz="1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Font: Times New roman</a:t>
            </a:r>
            <a:br>
              <a:rPr lang="en" sz="1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Size:28</a:t>
            </a:r>
            <a:br>
              <a:rPr lang="en" sz="1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Alignment: left</a:t>
            </a:r>
            <a:br>
              <a:rPr lang="e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A6AEE-FDD4-4D07-B1F7-AD564EB6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Font: Times New Roman</a:t>
            </a:r>
          </a:p>
          <a:p>
            <a:pPr marL="0" indent="0">
              <a:buNone/>
            </a:pPr>
            <a:r>
              <a:rPr lang="en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Size:18</a:t>
            </a:r>
          </a:p>
          <a:p>
            <a:pPr marL="0" indent="0">
              <a:buNone/>
            </a:pPr>
            <a:r>
              <a:rPr lang="e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Alignment: Justify</a:t>
            </a:r>
          </a:p>
          <a:p>
            <a:pPr marL="0" indent="0">
              <a:buNone/>
            </a:pPr>
            <a:r>
              <a:rPr lang="e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spaceing: 1.0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E02BE-1217-48EC-ADF7-9075413B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86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9B6F-2AE6-4CB0-8B4B-8A3D6941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" dirty="0">
                <a:solidFill>
                  <a:srgbClr val="002060"/>
                </a:solidFill>
                <a:latin typeface="+mn-lt"/>
              </a:rPr>
            </a:br>
            <a:r>
              <a:rPr lang="en" dirty="0">
                <a:solidFill>
                  <a:srgbClr val="002060"/>
                </a:solidFill>
                <a:latin typeface="+mn-lt"/>
              </a:rPr>
              <a:t>				 </a:t>
            </a:r>
            <a: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Font: Times New roman</a:t>
            </a:r>
            <a:b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Size:28</a:t>
            </a:r>
            <a:b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alignment: Left</a:t>
            </a:r>
            <a:br>
              <a:rPr lang="e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6B3C2-C8E4-4072-9D8C-96C15F753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Font: Times New Roman</a:t>
            </a:r>
          </a:p>
          <a:p>
            <a:pPr marL="0" indent="0">
              <a:buNone/>
            </a:pPr>
            <a:r>
              <a:rPr lang="en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Size:18</a:t>
            </a:r>
          </a:p>
          <a:p>
            <a:pPr marL="0" indent="0">
              <a:buNone/>
            </a:pPr>
            <a:r>
              <a:rPr lang="e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Alignment: Justify</a:t>
            </a:r>
          </a:p>
          <a:p>
            <a:pPr marL="0" indent="0">
              <a:buNone/>
            </a:pPr>
            <a:r>
              <a:rPr lang="e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spaceing: 1.0</a:t>
            </a:r>
          </a:p>
          <a:p>
            <a:pPr marL="0" indent="0">
              <a:buNone/>
            </a:pPr>
            <a:r>
              <a:rPr lang="e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Statement: 1 only and within 2 to 3 lines only.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7EA06-7BF8-4887-AFE9-46602F40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39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6C34-D4B8-409E-AC9A-25306E42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  <a:br>
              <a:rPr lang="e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en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Font: Times New roman</a:t>
            </a:r>
            <a:br>
              <a:rPr lang="en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Size:28</a:t>
            </a:r>
            <a:br>
              <a:rPr lang="en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alignment: Left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B7312-7EB3-4E5C-BB0C-7C976E784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Font: Times New Roman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Size:18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Alignment: Justify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Line spaceing: 1.0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Statement: With proper bullets.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EE3F7-5851-4D6B-AE4D-C36E92E2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46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C2EA-FC55-43A8-8985-B4E55703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Methodolgy</a:t>
            </a:r>
            <a:br>
              <a:rPr lang="en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Font: Times New roman</a:t>
            </a:r>
            <a:b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Size:28</a:t>
            </a:r>
            <a:b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alignment: Left</a:t>
            </a:r>
            <a:endParaRPr lang="en-IN" sz="2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63152-5440-409C-B235-0BFB5974B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Font: Times New Roman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Size:18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Alignment: Justify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Line spaceing: 1.0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Statement: With proper bullets.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A7BD2-D409-4D63-A155-D2C8B3FB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75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C2EA-FC55-43A8-8985-B4E55703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  <a:br>
              <a:rPr lang="en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Font: Times New roman</a:t>
            </a:r>
            <a:b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Size:28</a:t>
            </a:r>
            <a:b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alignment: Left</a:t>
            </a:r>
            <a:endParaRPr lang="en-IN" sz="2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63152-5440-409C-B235-0BFB5974B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Font: Times New Roman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Size:18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Alignment: Justify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Line spaceing: 1.0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Statement: With proper bullets.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A7BD2-D409-4D63-A155-D2C8B3FB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15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612-44B2-4D4F-AB21-1D4C896F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</a:t>
            </a:r>
            <a:br>
              <a:rPr lang="en" dirty="0">
                <a:solidFill>
                  <a:srgbClr val="002060"/>
                </a:solidFill>
                <a:latin typeface="+mn-lt"/>
              </a:rPr>
            </a:br>
            <a:r>
              <a:rPr lang="en" dirty="0">
                <a:solidFill>
                  <a:srgbClr val="002060"/>
                </a:solidFill>
                <a:latin typeface="+mn-lt"/>
              </a:rPr>
              <a:t>				 </a:t>
            </a:r>
            <a: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Font: Times New roman</a:t>
            </a:r>
            <a:b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Size:28</a:t>
            </a:r>
            <a:b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alignment: Left</a:t>
            </a:r>
            <a:endParaRPr lang="en-IN" sz="1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21B152-624A-4424-BB03-DFBA199875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942270"/>
              </p:ext>
            </p:extLst>
          </p:nvPr>
        </p:nvGraphicFramePr>
        <p:xfrm>
          <a:off x="2230438" y="2638424"/>
          <a:ext cx="7729728" cy="30232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29728">
                  <a:extLst>
                    <a:ext uri="{9D8B030D-6E8A-4147-A177-3AD203B41FA5}">
                      <a16:colId xmlns:a16="http://schemas.microsoft.com/office/drawing/2014/main" val="2133069478"/>
                    </a:ext>
                  </a:extLst>
                </a:gridCol>
              </a:tblGrid>
              <a:tr h="77787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&amp; HARDWARE  SPECIFICATION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190688"/>
                  </a:ext>
                </a:extLst>
              </a:tr>
              <a:tr h="1182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9BAFB5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Font: Times New Roman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9BAFB5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Size:18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9BAFB5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Alignment: Justify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9BAFB5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spaceing: 1.0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9BAFB5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Statement: With proper bullets.</a:t>
                      </a:r>
                      <a:endParaRPr kumimoji="0" lang="en-IN" sz="18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3026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FA00DB-580B-4F11-867D-D4718C73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5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3EC8-9B6E-42BF-A907-8A541CE6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mplementation/results</a:t>
            </a:r>
            <a:br>
              <a:rPr lang="en" dirty="0">
                <a:solidFill>
                  <a:srgbClr val="002060"/>
                </a:solidFill>
                <a:latin typeface="+mn-lt"/>
              </a:rPr>
            </a:br>
            <a:r>
              <a:rPr lang="en" dirty="0">
                <a:solidFill>
                  <a:srgbClr val="002060"/>
                </a:solidFill>
                <a:latin typeface="+mn-lt"/>
              </a:rPr>
              <a:t>			         </a:t>
            </a:r>
            <a: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Font: Times New roman</a:t>
            </a:r>
            <a:b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Size:28</a:t>
            </a:r>
            <a:b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alignment: Left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5B167-F730-4FEB-8DC1-587A787BD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Diagram: Neat labelled diagram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Font: Times New Roman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Size:18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Alignment: Justify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Line spaceing: 1.0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Statement: With proper bullets.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F8ADB-180A-42A9-B46D-C5455881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C2E9D-1E70-452B-8228-F2D7F486799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0897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618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Times New Roman</vt:lpstr>
      <vt:lpstr>Wingdings</vt:lpstr>
      <vt:lpstr>Parcel</vt:lpstr>
      <vt:lpstr>PowerPoint Presentation</vt:lpstr>
      <vt:lpstr>Agenda</vt:lpstr>
      <vt:lpstr>Abstract    Font: Times New roman    Size:28    Alignment: left </vt:lpstr>
      <vt:lpstr> Problem statement      Font: Times New roman       Size:28       alignment: Left </vt:lpstr>
      <vt:lpstr>Objectives       Font: Times New roman       Size:28       alignment: Left</vt:lpstr>
      <vt:lpstr>Methodolgy      Font: Times New roman       Size:28       alignment: Left</vt:lpstr>
      <vt:lpstr>UML Diagrams      Font: Times New roman       Size:28       alignment: Left</vt:lpstr>
      <vt:lpstr>Technology Stack       Font: Times New roman       Size:28       alignment: Left</vt:lpstr>
      <vt:lpstr>Implementation/results             Font: Times New roman       Size:28       alignment: Left</vt:lpstr>
      <vt:lpstr>Outcomes/Applications       Font: Times New roman       Size:28       alignment: Left</vt:lpstr>
      <vt:lpstr>Conclusion       Font: Times New roman       Size:28       alignment: Left</vt:lpstr>
      <vt:lpstr>references       Font: Times New roman       Size:28       alignment: Left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Sonali Rokade</dc:creator>
  <cp:lastModifiedBy>jyotiraditya patil</cp:lastModifiedBy>
  <cp:revision>45</cp:revision>
  <dcterms:created xsi:type="dcterms:W3CDTF">2021-09-03T08:51:27Z</dcterms:created>
  <dcterms:modified xsi:type="dcterms:W3CDTF">2024-04-27T03:07:28Z</dcterms:modified>
</cp:coreProperties>
</file>