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FD898-D15B-E84F-91A5-39AB5C241D5F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6A2DC-A7AC-AD48-9905-6010A7FAC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A2DC-A7AC-AD48-9905-6010A7FAC3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26AD0AC5-CA0E-F343-8E28-378D603C7AAF}" type="slidenum">
              <a:rPr lang="en-US" smtClean="0"/>
              <a:t>7</a:t>
            </a:fld>
            <a:fld id="{33521580-1CCD-D142-A410-C20090653EE3}" type="slidenum">
              <a:rPr lang="en-US" smtClean="0"/>
              <a:t>7</a:t>
            </a:fld>
            <a:fld id="{D5D6B1AC-07D8-064C-B547-04E5F7ED7440}" type="slidenum">
              <a:rPr lang="en-US" smtClean="0"/>
              <a:t>7</a:t>
            </a:fld>
            <a:fld id="{858676FC-A533-E44B-99E0-AFA46516538A}" type="slidenum">
              <a:rPr lang="en-US" smtClean="0"/>
              <a:t>7</a:t>
            </a:fld>
            <a:fld id="{89ABCC94-DC11-1A4B-AF90-63F9697D4E54}" type="slidenum">
              <a:rPr lang="en-US" smtClean="0"/>
              <a:t>7</a:t>
            </a:fld>
            <a:fld id="{74E3141D-61EA-7D44-A871-6DF1AC3BB56F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6A2DC-A7AC-AD48-9905-6010A7FAC3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F333-BFE2-264A-8BE1-0A578177E013}" type="datetime1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69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47C7-172F-5847-BFD9-CB852C2128D1}" type="datetime1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4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06CA-6E68-1D47-A771-A0007F173229}" type="datetime1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B404-DB61-B846-BFF9-4FA9BF9F5D6A}" type="datetime1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9FF7-932E-EE4B-9B3F-1ED17C1CECF4}" type="datetime1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6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9AE6-5CDB-3441-9CBC-EF70A1BE621F}" type="datetime1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4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2852-A101-1D4F-AECA-935531F2D399}" type="datetime1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7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87C-A409-8747-9E5A-CFA2117493AB}" type="datetime1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C492-43E7-A145-80F1-4DF8E85DE117}" type="datetime1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A7EF27-1A09-5843-9143-241B5DCAE5FF}" type="datetime1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0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5FD5-B29D-774C-8C5D-970BEBCD8A22}" type="datetime1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D4681C-7ABF-004E-B11A-0211837A2FFA}" type="datetime1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38B187-CC0A-414E-A941-85ADF0F5A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5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646948"/>
            <a:ext cx="10058400" cy="22739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Prashant Bhandari</a:t>
            </a:r>
            <a:endParaRPr lang="en-US" dirty="0"/>
          </a:p>
          <a:p>
            <a:r>
              <a:rPr lang="en-US" dirty="0"/>
              <a:t>Pratyush Thapa</a:t>
            </a:r>
            <a:endParaRPr lang="en-US" dirty="0"/>
          </a:p>
          <a:p>
            <a:r>
              <a:rPr lang="en-US" dirty="0"/>
              <a:t>Preksha Koirala</a:t>
            </a:r>
            <a:endParaRPr lang="en-US" dirty="0"/>
          </a:p>
          <a:p>
            <a:r>
              <a:rPr lang="en-US" dirty="0"/>
              <a:t>Swapnil Tamrakar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Professor having to download and compile all files by each student for all the assignments manually.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Time consuming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Unnecessary hassle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presented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 software to automate </a:t>
            </a:r>
            <a:r>
              <a:rPr lang="en-US" dirty="0"/>
              <a:t>the downloading, testing and validating of programs submitted as a part of the </a:t>
            </a:r>
            <a:r>
              <a:rPr lang="en-US" dirty="0" smtClean="0"/>
              <a:t>assignments.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Students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Professors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Teaching Assistants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Interface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71" y="1737360"/>
            <a:ext cx="8994018" cy="46068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user will interact with the server via a web app from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browser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All </a:t>
            </a:r>
            <a:r>
              <a:rPr lang="en-US" dirty="0"/>
              <a:t>the computing will be done on a </a:t>
            </a:r>
            <a:r>
              <a:rPr lang="en-US" dirty="0" smtClean="0"/>
              <a:t>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data to be processed would be send to the server via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remote </a:t>
            </a:r>
            <a:r>
              <a:rPr lang="en-US" dirty="0"/>
              <a:t>procedure call </a:t>
            </a:r>
            <a:r>
              <a:rPr lang="en-US" dirty="0" smtClean="0"/>
              <a:t>request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server will send back the result generated output as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response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response from the server will be the result of the </a:t>
            </a:r>
            <a:r>
              <a:rPr lang="en-US" dirty="0" smtClean="0"/>
              <a:t>compilation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execution of the program </a:t>
            </a:r>
            <a:r>
              <a:rPr lang="en-US" dirty="0" smtClean="0"/>
              <a:t>and </a:t>
            </a:r>
            <a:r>
              <a:rPr lang="en-US" dirty="0"/>
              <a:t>additionally the compilation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errors </a:t>
            </a:r>
            <a:r>
              <a:rPr lang="en-US" dirty="0"/>
              <a:t>or any runtime errors if there are any.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s://docs.google.com/drawings/u/1/d/sBoxUB8aHJcR-jWDz9UR9fQ/image?w=525&amp;h=663&amp;rev=42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962" y="1846369"/>
            <a:ext cx="318541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System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On the client side, the user will upload files (C++ and python</a:t>
            </a:r>
            <a:r>
              <a:rPr lang="en-US" dirty="0" smtClean="0"/>
              <a:t>).</a:t>
            </a:r>
          </a:p>
          <a:p>
            <a:pPr>
              <a:buFont typeface="Arial" charset="0"/>
              <a:buChar char="•"/>
            </a:pPr>
            <a:r>
              <a:rPr lang="en-US" dirty="0"/>
              <a:t> On the server side, the data is stored in temporary memory</a:t>
            </a:r>
          </a:p>
          <a:p>
            <a:pPr>
              <a:buFont typeface="Arial" charset="0"/>
              <a:buChar char="•"/>
            </a:pPr>
            <a:r>
              <a:rPr lang="en-US" dirty="0"/>
              <a:t> Executed according to the compilers based on the language.</a:t>
            </a:r>
          </a:p>
          <a:p>
            <a:pPr>
              <a:buFont typeface="Arial" charset="0"/>
              <a:buChar char="•"/>
            </a:pPr>
            <a:r>
              <a:rPr lang="en-US" dirty="0"/>
              <a:t> The server also collects data based on the execution of the files.</a:t>
            </a:r>
          </a:p>
          <a:p>
            <a:pPr>
              <a:buFont typeface="Arial" charset="0"/>
              <a:buChar char="•"/>
            </a:pPr>
            <a:r>
              <a:rPr lang="en-US" dirty="0"/>
              <a:t> The result is then sent to the client in JSON format.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global data structure of this software is best characterized as a database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Temporary data </a:t>
            </a:r>
            <a:r>
              <a:rPr lang="en-US" dirty="0" smtClean="0"/>
              <a:t>structures include </a:t>
            </a:r>
            <a:r>
              <a:rPr lang="en-US" dirty="0"/>
              <a:t>results in JSON </a:t>
            </a:r>
            <a:r>
              <a:rPr lang="en-US" dirty="0" smtClean="0"/>
              <a:t>format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program files (input data) are also stored on the server side momentarily until it finishes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B187-CC0A-414E-A941-85ADF0F5A1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215</Words>
  <Application>Microsoft Macintosh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Retrospect</vt:lpstr>
      <vt:lpstr>Compilo  </vt:lpstr>
      <vt:lpstr>Problem statement</vt:lpstr>
      <vt:lpstr>Solution presented</vt:lpstr>
      <vt:lpstr>Intended Audience</vt:lpstr>
      <vt:lpstr>Human Interface Design</vt:lpstr>
      <vt:lpstr>System Overview</vt:lpstr>
      <vt:lpstr>Overview of System implementation</vt:lpstr>
      <vt:lpstr>Data Structures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Koirala, Preksha</dc:creator>
  <cp:lastModifiedBy>Koirala, Preksha</cp:lastModifiedBy>
  <cp:revision>9</cp:revision>
  <dcterms:created xsi:type="dcterms:W3CDTF">2017-11-28T01:11:21Z</dcterms:created>
  <dcterms:modified xsi:type="dcterms:W3CDTF">2017-11-28T03:14:49Z</dcterms:modified>
</cp:coreProperties>
</file>