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5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AA2-3D51-44F0-A0E0-28885455F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Auction Database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60B3-0C5E-4BCA-B8C0-67FFCA142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604A5-340D-461F-8E85-FAA248D6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40341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E1DD-E99D-4510-A127-BA31FFF1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72" y="1274506"/>
            <a:ext cx="5147730" cy="1641987"/>
          </a:xfrm>
        </p:spPr>
        <p:txBody>
          <a:bodyPr>
            <a:normAutofit/>
          </a:bodyPr>
          <a:lstStyle/>
          <a:p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3F9EF-561D-4D66-B150-31286C959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378"/>
          <a:stretch/>
        </p:blipFill>
        <p:spPr>
          <a:xfrm>
            <a:off x="6378887" y="595395"/>
            <a:ext cx="5029180" cy="60277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9F4AC5-3A11-4B14-A016-B565D9A7B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33" y="2095500"/>
            <a:ext cx="5147730" cy="4040188"/>
          </a:xfrm>
        </p:spPr>
        <p:txBody>
          <a:bodyPr>
            <a:normAutofit/>
          </a:bodyPr>
          <a:lstStyle/>
          <a:p>
            <a:r>
              <a:rPr lang="en-US" dirty="0"/>
              <a:t>Image 3:User Registration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BFB80-358C-412D-B2CC-DB650C886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89909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FBB-A4C3-43D5-BC36-C3DE0A1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Simulation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2D6E7-27FC-48AE-81D6-7F66D491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109" y="2152652"/>
            <a:ext cx="5608806" cy="36274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BCC68-7C6B-4145-8946-2D51A6EACB6C}"/>
              </a:ext>
            </a:extLst>
          </p:cNvPr>
          <p:cNvSpPr txBox="1"/>
          <p:nvPr/>
        </p:nvSpPr>
        <p:spPr>
          <a:xfrm>
            <a:off x="4722624" y="586687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 4:Home Page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B4189-C960-42D9-8FFC-AB718A8C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6407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B046-8522-4B19-B408-D2EAD20A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A8D6C-58DD-422C-837D-DB71B9110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991" y="2027480"/>
            <a:ext cx="4924493" cy="3649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B45D4-6BA1-4B8D-8F5B-BF89946D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9DB68-F70B-433E-B2BA-7306AABFB543}"/>
              </a:ext>
            </a:extLst>
          </p:cNvPr>
          <p:cNvSpPr txBox="1"/>
          <p:nvPr/>
        </p:nvSpPr>
        <p:spPr>
          <a:xfrm>
            <a:off x="4985060" y="5879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 5:Profile</a:t>
            </a:r>
          </a:p>
        </p:txBody>
      </p:sp>
    </p:spTree>
    <p:extLst>
      <p:ext uri="{BB962C8B-B14F-4D97-AF65-F5344CB8AC3E}">
        <p14:creationId xmlns:p14="http://schemas.microsoft.com/office/powerpoint/2010/main" val="20283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7CED5C-75CC-4CD6-86CA-1109358D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419" y="1780640"/>
            <a:ext cx="4384542" cy="436987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1C6AF2-BD8B-4126-A1BB-63D6D0C857D9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/>
              <a:t>Simulation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14A0B-9834-4C02-B203-FAE392DD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27C88-4C99-41C9-BAB2-F0F1FAC372F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 6:Edit Profile</a:t>
            </a:r>
          </a:p>
        </p:txBody>
      </p:sp>
    </p:spTree>
    <p:extLst>
      <p:ext uri="{BB962C8B-B14F-4D97-AF65-F5344CB8AC3E}">
        <p14:creationId xmlns:p14="http://schemas.microsoft.com/office/powerpoint/2010/main" val="328849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C9C9-290C-4A15-AA6B-31E1C635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28" y="16462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Simulation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DBADD6-09F8-448D-B555-CE2C7C3D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Image 7:Selling an item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1FE29-1526-48D3-A4B4-390D79BB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14" y="539238"/>
            <a:ext cx="4174386" cy="60498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951D0-AC14-4B88-9D47-CDDD0E8E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932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54821-081D-4A4B-A258-27342596B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553" y="2282531"/>
            <a:ext cx="4884843" cy="308636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66B5AC-9D94-41E3-B117-987116D0115B}"/>
              </a:ext>
            </a:extLst>
          </p:cNvPr>
          <p:cNvSpPr txBox="1">
            <a:spLocks/>
          </p:cNvSpPr>
          <p:nvPr/>
        </p:nvSpPr>
        <p:spPr>
          <a:xfrm>
            <a:off x="5334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/>
              <a:t>SimUlation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FA7C3-1A46-4533-A95E-2DA5EABF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CE4F4B-6D93-47E6-AA8D-75EB48C0C847}"/>
              </a:ext>
            </a:extLst>
          </p:cNvPr>
          <p:cNvSpPr txBox="1"/>
          <p:nvPr/>
        </p:nvSpPr>
        <p:spPr>
          <a:xfrm>
            <a:off x="4144161" y="5585562"/>
            <a:ext cx="37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8:View your Listed/Sold items</a:t>
            </a:r>
          </a:p>
        </p:txBody>
      </p:sp>
    </p:spTree>
    <p:extLst>
      <p:ext uri="{BB962C8B-B14F-4D97-AF65-F5344CB8AC3E}">
        <p14:creationId xmlns:p14="http://schemas.microsoft.com/office/powerpoint/2010/main" val="22103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1DDDB-AEC4-4F83-B285-6CD8352DD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470" y="2148841"/>
            <a:ext cx="4900085" cy="363505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2FC190-B1C2-4234-A941-0C51805ECC8F}"/>
              </a:ext>
            </a:extLst>
          </p:cNvPr>
          <p:cNvSpPr txBox="1">
            <a:spLocks/>
          </p:cNvSpPr>
          <p:nvPr/>
        </p:nvSpPr>
        <p:spPr>
          <a:xfrm>
            <a:off x="5334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/>
              <a:t>SimUlation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EF886-9C1D-454D-9F4A-2D3590FD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86489C-1B02-40E0-84B7-CE9A248629DB}"/>
              </a:ext>
            </a:extLst>
          </p:cNvPr>
          <p:cNvSpPr txBox="1"/>
          <p:nvPr/>
        </p:nvSpPr>
        <p:spPr>
          <a:xfrm>
            <a:off x="4647500" y="5866870"/>
            <a:ext cx="37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9:Admin Login</a:t>
            </a:r>
          </a:p>
        </p:txBody>
      </p:sp>
    </p:spTree>
    <p:extLst>
      <p:ext uri="{BB962C8B-B14F-4D97-AF65-F5344CB8AC3E}">
        <p14:creationId xmlns:p14="http://schemas.microsoft.com/office/powerpoint/2010/main" val="216736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89E6-7219-4950-A00D-2ECD70D9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CDE02-683A-4939-B41E-A29CADFC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213" y="2152652"/>
            <a:ext cx="5532599" cy="36274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31E98-54F9-4320-913F-9812F574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6EDCA-DB46-41FF-8B0E-0219F01DD14D}"/>
              </a:ext>
            </a:extLst>
          </p:cNvPr>
          <p:cNvSpPr txBox="1"/>
          <p:nvPr/>
        </p:nvSpPr>
        <p:spPr>
          <a:xfrm>
            <a:off x="4060271" y="5866871"/>
            <a:ext cx="37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10:Admin Home Page</a:t>
            </a:r>
          </a:p>
        </p:txBody>
      </p:sp>
    </p:spTree>
    <p:extLst>
      <p:ext uri="{BB962C8B-B14F-4D97-AF65-F5344CB8AC3E}">
        <p14:creationId xmlns:p14="http://schemas.microsoft.com/office/powerpoint/2010/main" val="372348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AC5-26EC-41AC-B576-51A41FD4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89871-E8A3-4248-A433-3C4D3ECF1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266" y="2141538"/>
            <a:ext cx="5318493" cy="3649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7B1CF-7696-4624-B979-9D032CC9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6EEAE-249E-4645-BFAB-37E8566C9B64}"/>
              </a:ext>
            </a:extLst>
          </p:cNvPr>
          <p:cNvSpPr txBox="1"/>
          <p:nvPr/>
        </p:nvSpPr>
        <p:spPr>
          <a:xfrm>
            <a:off x="4060271" y="5866871"/>
            <a:ext cx="374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11:Session Creation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55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068B-F170-4E98-BAFC-DAC11754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25F3C-F008-43C9-AB45-76BD1B52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475" y="2141538"/>
            <a:ext cx="6528074" cy="3649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74BB-9F24-4BE3-87DF-9EF32319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9FEA5-5A39-4924-A40F-D9A573E39017}"/>
              </a:ext>
            </a:extLst>
          </p:cNvPr>
          <p:cNvSpPr txBox="1"/>
          <p:nvPr/>
        </p:nvSpPr>
        <p:spPr>
          <a:xfrm>
            <a:off x="4060271" y="5866871"/>
            <a:ext cx="374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12:List of items to be Approved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A675-A1AA-4268-8769-204C58A0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u="sng" kern="1400" spc="-50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</a:br>
            <a:r>
              <a:rPr lang="en-US" sz="3600" u="sng" kern="1400" spc="-50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Outline</a:t>
            </a:r>
            <a:br>
              <a:rPr lang="en-US" sz="3600" u="sng" kern="1400" spc="-5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88D-6180-4ACB-8ED7-38687A78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Tools &amp; Techniques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Simulation &amp; Results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Future Work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39C43-25EE-4FB5-940D-82505240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66556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EB7A-A947-4921-9CBF-ED042B06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39F21-DB35-424A-9CF7-DDDA91358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113" y="2141538"/>
            <a:ext cx="4758798" cy="3649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274CB-24F7-4644-AC9B-783D51A9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ED13F-5D72-49F8-87F4-961F387A7F3C}"/>
              </a:ext>
            </a:extLst>
          </p:cNvPr>
          <p:cNvSpPr txBox="1"/>
          <p:nvPr/>
        </p:nvSpPr>
        <p:spPr>
          <a:xfrm>
            <a:off x="4060271" y="5866871"/>
            <a:ext cx="3749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13:Admin Approving/deleting a particular item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42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549F3-C325-4783-AE61-0EAFD49D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130" y="2141538"/>
            <a:ext cx="5162765" cy="36496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AB7CC1-F77B-4080-B235-6E7C0861DAC8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/>
              <a:t>Simulation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5FB97-6729-4382-9C3B-FE4E45FB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4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D12CC-87A2-4C5F-85CE-9DA2E6F9212B}"/>
              </a:ext>
            </a:extLst>
          </p:cNvPr>
          <p:cNvSpPr txBox="1"/>
          <p:nvPr/>
        </p:nvSpPr>
        <p:spPr>
          <a:xfrm>
            <a:off x="4060271" y="5866871"/>
            <a:ext cx="374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14:Buy Menu</a:t>
            </a:r>
          </a:p>
        </p:txBody>
      </p:sp>
    </p:spTree>
    <p:extLst>
      <p:ext uri="{BB962C8B-B14F-4D97-AF65-F5344CB8AC3E}">
        <p14:creationId xmlns:p14="http://schemas.microsoft.com/office/powerpoint/2010/main" val="351270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8CCD-A74C-4EE2-84AB-11794588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DD504-F229-4AD8-B9F1-B87A66EFA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297" y="2141538"/>
            <a:ext cx="6390431" cy="3649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2B811-9B87-4879-B408-AE640E04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80B02-6A41-4EDC-9987-DE4FDE818E4F}"/>
              </a:ext>
            </a:extLst>
          </p:cNvPr>
          <p:cNvSpPr txBox="1"/>
          <p:nvPr/>
        </p:nvSpPr>
        <p:spPr>
          <a:xfrm>
            <a:off x="4221251" y="5925234"/>
            <a:ext cx="374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15:List of items present in the Auction in Sports Category</a:t>
            </a:r>
          </a:p>
        </p:txBody>
      </p:sp>
    </p:spTree>
    <p:extLst>
      <p:ext uri="{BB962C8B-B14F-4D97-AF65-F5344CB8AC3E}">
        <p14:creationId xmlns:p14="http://schemas.microsoft.com/office/powerpoint/2010/main" val="95673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492B-B166-4EE4-B906-330D69EF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1D439-929F-44B5-A638-8627A7CD5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484" y="2141538"/>
            <a:ext cx="4944057" cy="36496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EED9B-FF53-419B-9F40-9447C8A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75F1C-B16A-47F4-91A8-EE6B43FAA92F}"/>
              </a:ext>
            </a:extLst>
          </p:cNvPr>
          <p:cNvSpPr txBox="1"/>
          <p:nvPr/>
        </p:nvSpPr>
        <p:spPr>
          <a:xfrm>
            <a:off x="4221251" y="5925234"/>
            <a:ext cx="374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Image16:Placing Bid for a particular Product</a:t>
            </a:r>
          </a:p>
        </p:txBody>
      </p:sp>
    </p:spTree>
    <p:extLst>
      <p:ext uri="{BB962C8B-B14F-4D97-AF65-F5344CB8AC3E}">
        <p14:creationId xmlns:p14="http://schemas.microsoft.com/office/powerpoint/2010/main" val="15029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BE90-1AC2-49F3-8DAE-6F7886EB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E8749-6086-4C5A-A33A-B3959FCB4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19" y="2141538"/>
            <a:ext cx="4937386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EEE6D-6E80-46FF-8B3C-CA5376CF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CF62E-904D-416A-BF34-E9F53629C2FF}"/>
              </a:ext>
            </a:extLst>
          </p:cNvPr>
          <p:cNvSpPr txBox="1"/>
          <p:nvPr/>
        </p:nvSpPr>
        <p:spPr>
          <a:xfrm>
            <a:off x="3473042" y="5925234"/>
            <a:ext cx="449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Image17:Buying the product out using the bidding amount equal to Buy Now 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42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F163-69EF-4D45-B55F-ED533180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AACD8-9E25-4BC2-A983-F5FD0832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470" y="2434616"/>
            <a:ext cx="4900085" cy="3063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D5EDD-F8C0-472D-A772-9BAA62FB06D8}"/>
              </a:ext>
            </a:extLst>
          </p:cNvPr>
          <p:cNvSpPr txBox="1"/>
          <p:nvPr/>
        </p:nvSpPr>
        <p:spPr>
          <a:xfrm>
            <a:off x="3048000" y="56685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 18:Viewing the sellers sold items list to check whether it has been updated or not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73794-AB6A-4E00-8BEA-E64835F8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01354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E628-B864-4636-AB82-8EFF30E5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9090-1F74-4C6A-8FE5-C706EAF8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Payment Options</a:t>
            </a:r>
          </a:p>
          <a:p>
            <a:r>
              <a:rPr lang="en-IN" dirty="0"/>
              <a:t>Email Verification</a:t>
            </a:r>
          </a:p>
          <a:p>
            <a:r>
              <a:rPr lang="en-IN" dirty="0"/>
              <a:t>Product/item Verification</a:t>
            </a:r>
          </a:p>
          <a:p>
            <a:r>
              <a:rPr lang="en-IN" dirty="0"/>
              <a:t>Improving the security of the System</a:t>
            </a:r>
          </a:p>
          <a:p>
            <a:r>
              <a:rPr lang="en-IN" dirty="0"/>
              <a:t>User Notifications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250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02E-AD9A-45D1-9BBA-8CC8EBFE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6AD0-6AE2-4DE7-A2E1-8DEEB206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auctions created have effectively created a giant virtual marketplace where people can gather to buy, sell, trade and check out the goods of the day. This project “Online Auction System” is developed using Java(</a:t>
            </a:r>
            <a:r>
              <a:rPr lang="en-US" dirty="0" err="1"/>
              <a:t>Netbeans</a:t>
            </a:r>
            <a:r>
              <a:rPr lang="en-US" dirty="0"/>
              <a:t> 8.0)as front end and </a:t>
            </a:r>
            <a:r>
              <a:rPr lang="en-US" dirty="0" err="1"/>
              <a:t>PhpmyAdmin</a:t>
            </a:r>
            <a:r>
              <a:rPr lang="en-US" dirty="0"/>
              <a:t> and MySQL Database in back end to computerize the process of auction i.e. selling and buying product. </a:t>
            </a:r>
          </a:p>
          <a:p>
            <a:r>
              <a:rPr lang="en-US" dirty="0"/>
              <a:t>The huge benefit of using online auction sites to buy your home is that u can place offers at all hours of the day, also it removes geographical boundaries, location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608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4F84-B3BA-4C9F-9256-8B39745C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08" y="2694600"/>
            <a:ext cx="10131427" cy="146880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E20A-122B-478B-A368-796C09E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1484-822A-4731-AEE8-1855C346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 is one of the ancient and popular market way. Online auction has ushered a new era ensuring a transparent and a win-win situation for all stakeholders i.e. the buyers enjoy all the benefits of bidding online and the seller enjoy all the benefits of listing a product online in front of millions of bidder.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auctions don’t have geographical boundaries.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ncredibly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good deals can be found using online auctions. Time doesn’t have to be a problem because auctions can take place throughout the day and night.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transactions can be done quickly and reliably. If you’ve ever bought something at a local, in-person auction, you know it can be tedious waiting to finish up the transaction, whereas online works much faster.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C2140-5771-4262-A5FB-28916940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1653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E647-EDE1-4387-BB0B-26B352AF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CC5B-6702-49F4-AED4-B60A5F27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an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 where a user will be able to post items online for auction. The items will accompany item name, selling price, and a picture presentation for the bidder to see The bidder, if interested in the item, will auction for the product.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was to provide easy way for buying and selling over the web.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advantages of online Auction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Attracting the Buyers to Value</a:t>
            </a:r>
          </a:p>
          <a:p>
            <a:pPr marL="342900" indent="-34290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Devoid of Geographical Restrictions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 of Universal Products</a:t>
            </a:r>
          </a:p>
          <a:p>
            <a:pPr marL="342900" indent="-34290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Irresistible Deals All Around</a:t>
            </a:r>
          </a:p>
          <a:p>
            <a:pPr marL="342900" indent="-342900">
              <a:buFont typeface="+mj-lt"/>
              <a:buAutoNum type="arabicPeriod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EB303-75F1-4368-BFBB-F1265907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5772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D587-C5CF-4D6B-B848-0FA0C8E0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Tools AND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54CB-95A9-433E-8475-EE2CD12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front end of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has been designed using Java(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8.0).</a:t>
            </a:r>
            <a:endParaRPr lang="en-US" dirty="0"/>
          </a:p>
          <a:p>
            <a:r>
              <a:rPr lang="en-US" dirty="0"/>
              <a:t>In the backend we’ve used </a:t>
            </a:r>
            <a:r>
              <a:rPr lang="en-US" dirty="0" err="1"/>
              <a:t>MySql</a:t>
            </a:r>
            <a:r>
              <a:rPr lang="en-US" dirty="0"/>
              <a:t> as the database and PHP as a server. The queries were written in </a:t>
            </a:r>
            <a:r>
              <a:rPr lang="en-US" dirty="0" err="1"/>
              <a:t>MySql</a:t>
            </a:r>
            <a:r>
              <a:rPr lang="en-US" dirty="0"/>
              <a:t> and then imported to PHP and hence linked to the front end of the application. </a:t>
            </a:r>
            <a:r>
              <a:rPr lang="en-US" dirty="0" err="1"/>
              <a:t>MySql</a:t>
            </a:r>
            <a:r>
              <a:rPr lang="en-US" dirty="0"/>
              <a:t> is a powerful database language that lets you store, organize and access data easily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helped us to create a local host/server as it offers MySQL(Database Server) and Apache(web browser)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setup.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2609-9D6A-4BEB-982D-61BFFE49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969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88F8-0D41-4C46-90B8-0B3EB0F3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Relational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0B9C7-9335-4F34-B7D0-95CA2548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799" y="1695451"/>
            <a:ext cx="8089194" cy="49450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BD658-E9E7-41D0-8960-F9D9D8B0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486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B1FE4-825B-4365-BD2D-62912E93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Requirement Document					</a:t>
            </a:r>
            <a:endParaRPr kumimoji="0" lang="en-US" altLang="en-US" sz="3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99C257-717F-4FD6-BB73-7AA31EF23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11370"/>
              </p:ext>
            </p:extLst>
          </p:nvPr>
        </p:nvGraphicFramePr>
        <p:xfrm>
          <a:off x="5026871" y="901700"/>
          <a:ext cx="6108661" cy="482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8144">
                  <a:extLst>
                    <a:ext uri="{9D8B030D-6E8A-4147-A177-3AD203B41FA5}">
                      <a16:colId xmlns:a16="http://schemas.microsoft.com/office/drawing/2014/main" val="2196606030"/>
                    </a:ext>
                  </a:extLst>
                </a:gridCol>
                <a:gridCol w="1880517">
                  <a:extLst>
                    <a:ext uri="{9D8B030D-6E8A-4147-A177-3AD203B41FA5}">
                      <a16:colId xmlns:a16="http://schemas.microsoft.com/office/drawing/2014/main" val="3353489974"/>
                    </a:ext>
                  </a:extLst>
                </a:gridCol>
              </a:tblGrid>
              <a:tr h="192808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Implemented or Not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069686446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>
                          <a:effectLst/>
                        </a:rPr>
                        <a:t>a.   For User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880305202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User registration/Login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962574085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Profile Picture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072583490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Email format Verification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150166089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Password Verification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3640753149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OTP verification of Email and Phone Number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590576475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View Profile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205606107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Edit Profile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865640765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Sell a product(With a Product Image)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861574012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Product/seller Verification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903773361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Buy a Product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959130491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Sort By Category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552531949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Sort By Price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4271618443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Search a Product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4052247179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Payment Option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4288610289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Day Bound Session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359838593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Hours Bound sessions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970973248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User Notification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427440984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>
                          <a:effectLst/>
                        </a:rPr>
                        <a:t>b.   For Admin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4073906298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Creating  a Session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2375215092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Approving a Product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3550932455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Deleting a Product 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3436521749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000" dirty="0">
                          <a:effectLst/>
                        </a:rPr>
                        <a:t>Add new Categories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687106033"/>
                  </a:ext>
                </a:extLst>
              </a:tr>
              <a:tr h="19280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000" dirty="0">
                          <a:effectLst/>
                        </a:rPr>
                        <a:t>c.   Overall System Security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34924" marR="34924" marT="0" marB="0"/>
                </a:tc>
                <a:extLst>
                  <a:ext uri="{0D108BD9-81ED-4DB2-BD59-A6C34878D82A}">
                    <a16:rowId xmlns:a16="http://schemas.microsoft.com/office/drawing/2014/main" val="183147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5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C7FF-69D7-4A60-9685-C96248FB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0F3A6-84F7-46CD-85D7-1B27E6499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71" b="1123"/>
          <a:stretch/>
        </p:blipFill>
        <p:spPr>
          <a:xfrm>
            <a:off x="4195912" y="2166882"/>
            <a:ext cx="3614588" cy="252423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12CDD2-A3AC-4162-9126-6C925E8E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0FC22-1D94-4C90-858C-C3E3E3BE0601}"/>
              </a:ext>
            </a:extLst>
          </p:cNvPr>
          <p:cNvSpPr txBox="1"/>
          <p:nvPr/>
        </p:nvSpPr>
        <p:spPr>
          <a:xfrm>
            <a:off x="4597797" y="4792133"/>
            <a:ext cx="35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1:User/Admin Login</a:t>
            </a:r>
          </a:p>
        </p:txBody>
      </p:sp>
    </p:spTree>
    <p:extLst>
      <p:ext uri="{BB962C8B-B14F-4D97-AF65-F5344CB8AC3E}">
        <p14:creationId xmlns:p14="http://schemas.microsoft.com/office/powerpoint/2010/main" val="339058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C7FF-69D7-4A60-9685-C96248FB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SimUlation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2CDD2-A3AC-4162-9126-6C925E8E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0953" cy="1190791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0FC22-1D94-4C90-858C-C3E3E3BE0601}"/>
              </a:ext>
            </a:extLst>
          </p:cNvPr>
          <p:cNvSpPr txBox="1"/>
          <p:nvPr/>
        </p:nvSpPr>
        <p:spPr>
          <a:xfrm>
            <a:off x="5130728" y="5652674"/>
            <a:ext cx="35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2:User Login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74C0D6-55B3-45C8-891C-F2DC6EA31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08" b="737"/>
          <a:stretch/>
        </p:blipFill>
        <p:spPr>
          <a:xfrm>
            <a:off x="3657600" y="1967131"/>
            <a:ext cx="5056816" cy="3577992"/>
          </a:xfrm>
        </p:spPr>
      </p:pic>
    </p:spTree>
    <p:extLst>
      <p:ext uri="{BB962C8B-B14F-4D97-AF65-F5344CB8AC3E}">
        <p14:creationId xmlns:p14="http://schemas.microsoft.com/office/powerpoint/2010/main" val="315049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{7E4E2D82-014F-4563-86B2-BEFD1364C0B0}tf03457452</Template>
  <TotalTime>288</TotalTime>
  <Words>761</Words>
  <Application>Microsoft Office PowerPoint</Application>
  <PresentationFormat>Widescreen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Celestial</vt:lpstr>
      <vt:lpstr>Online Auction Database Management</vt:lpstr>
      <vt:lpstr> Outline </vt:lpstr>
      <vt:lpstr>Motivation</vt:lpstr>
      <vt:lpstr>Introduction</vt:lpstr>
      <vt:lpstr> Tools AND TECHNIQUES</vt:lpstr>
      <vt:lpstr>Relational Schema</vt:lpstr>
      <vt:lpstr>Requirement Document     </vt:lpstr>
      <vt:lpstr>Simulation</vt:lpstr>
      <vt:lpstr>SimUlation</vt:lpstr>
      <vt:lpstr>Simulation</vt:lpstr>
      <vt:lpstr> Simulation </vt:lpstr>
      <vt:lpstr>Simulation</vt:lpstr>
      <vt:lpstr>PowerPoint Presentation</vt:lpstr>
      <vt:lpstr>Simulation</vt:lpstr>
      <vt:lpstr>PowerPoint Presentation</vt:lpstr>
      <vt:lpstr>PowerPoint Presentation</vt:lpstr>
      <vt:lpstr>Simulation</vt:lpstr>
      <vt:lpstr>Simulation</vt:lpstr>
      <vt:lpstr>Simulation</vt:lpstr>
      <vt:lpstr>Simulation</vt:lpstr>
      <vt:lpstr>PowerPoint Presentation</vt:lpstr>
      <vt:lpstr>Simulation</vt:lpstr>
      <vt:lpstr>Simulation</vt:lpstr>
      <vt:lpstr>Simulation</vt:lpstr>
      <vt:lpstr>Simulation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Auction Database Management</dc:title>
  <dc:creator>Dhyaan Shah</dc:creator>
  <cp:lastModifiedBy>DHYAAN SHAH - 70022000083</cp:lastModifiedBy>
  <cp:revision>6</cp:revision>
  <dcterms:created xsi:type="dcterms:W3CDTF">2021-10-21T05:14:40Z</dcterms:created>
  <dcterms:modified xsi:type="dcterms:W3CDTF">2023-05-15T10:59:05Z</dcterms:modified>
</cp:coreProperties>
</file>