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80" r:id="rId2"/>
    <p:sldMasterId id="2147483768" r:id="rId3"/>
    <p:sldMasterId id="2147483756" r:id="rId4"/>
  </p:sldMasterIdLst>
  <p:notesMasterIdLst>
    <p:notesMasterId r:id="rId35"/>
  </p:notesMasterIdLst>
  <p:sldIdLst>
    <p:sldId id="259" r:id="rId5"/>
    <p:sldId id="260" r:id="rId6"/>
    <p:sldId id="287" r:id="rId7"/>
    <p:sldId id="285" r:id="rId8"/>
    <p:sldId id="272" r:id="rId9"/>
    <p:sldId id="273" r:id="rId10"/>
    <p:sldId id="274" r:id="rId11"/>
    <p:sldId id="261" r:id="rId12"/>
    <p:sldId id="264" r:id="rId13"/>
    <p:sldId id="265" r:id="rId14"/>
    <p:sldId id="270" r:id="rId15"/>
    <p:sldId id="263" r:id="rId16"/>
    <p:sldId id="262" r:id="rId17"/>
    <p:sldId id="279" r:id="rId18"/>
    <p:sldId id="266" r:id="rId19"/>
    <p:sldId id="276" r:id="rId20"/>
    <p:sldId id="275" r:id="rId21"/>
    <p:sldId id="284" r:id="rId22"/>
    <p:sldId id="278" r:id="rId23"/>
    <p:sldId id="286" r:id="rId24"/>
    <p:sldId id="280" r:id="rId25"/>
    <p:sldId id="282" r:id="rId26"/>
    <p:sldId id="283" r:id="rId27"/>
    <p:sldId id="267" r:id="rId28"/>
    <p:sldId id="290" r:id="rId29"/>
    <p:sldId id="291" r:id="rId30"/>
    <p:sldId id="292" r:id="rId31"/>
    <p:sldId id="294" r:id="rId32"/>
    <p:sldId id="293" r:id="rId33"/>
    <p:sldId id="26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F2EF4F0-340F-46DF-8BA8-4510EA44CD78}">
          <p14:sldIdLst>
            <p14:sldId id="259"/>
          </p14:sldIdLst>
        </p14:section>
        <p14:section name="제목 없는 구역" id="{2AB01218-A9E1-44B1-802E-6793DAFF809C}">
          <p14:sldIdLst>
            <p14:sldId id="260"/>
            <p14:sldId id="287"/>
            <p14:sldId id="285"/>
            <p14:sldId id="272"/>
            <p14:sldId id="273"/>
            <p14:sldId id="274"/>
            <p14:sldId id="261"/>
            <p14:sldId id="264"/>
            <p14:sldId id="265"/>
            <p14:sldId id="270"/>
            <p14:sldId id="263"/>
            <p14:sldId id="262"/>
            <p14:sldId id="279"/>
            <p14:sldId id="266"/>
            <p14:sldId id="276"/>
            <p14:sldId id="275"/>
            <p14:sldId id="284"/>
            <p14:sldId id="278"/>
            <p14:sldId id="286"/>
            <p14:sldId id="280"/>
            <p14:sldId id="282"/>
            <p14:sldId id="283"/>
            <p14:sldId id="267"/>
            <p14:sldId id="290"/>
            <p14:sldId id="291"/>
            <p14:sldId id="292"/>
            <p14:sldId id="294"/>
            <p14:sldId id="293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9" d="100"/>
          <a:sy n="119" d="100"/>
        </p:scale>
        <p:origin x="506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6B3D6-1AF8-4A1D-B55E-577AF2BA51F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9B2BB-C9B2-4200-88E3-3F268FC22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2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FD07-A0C2-4685-9C88-8ED64782E45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33E6372-7B7D-42BC-8DE0-BC5692AE6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07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FD07-A0C2-4685-9C88-8ED64782E45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6372-7B7D-42BC-8DE0-BC5692AE6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9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FD07-A0C2-4685-9C88-8ED64782E45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6372-7B7D-42BC-8DE0-BC5692AE6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2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3B08F-DFEE-8EA3-9C91-9D90F0AEB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1405A6-C7A5-F48C-AE82-63CA0043E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83630-8A0E-4C48-C9A1-87C4B3DF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E546-989C-45F6-BA02-71846344EEE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37A51-ED16-9BF2-66A2-D3A62EEF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7A097-F42C-03E3-EA7E-231D46C1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5059-E3DA-4296-8E53-CD7CD9F2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15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D5EF2-4D39-8EA0-1624-C3AA43B7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A42F6-1E05-CD2F-7EE0-7ACF65CEF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15413-3FD2-33D8-EAB5-A8158018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E546-989C-45F6-BA02-71846344EEE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86EF8-23B3-C854-90A4-D824AF58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71F5B-DDC6-238D-A2DF-0B7DA3F5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5059-E3DA-4296-8E53-CD7CD9F2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87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4F1BB-8C9B-BD97-7696-77AE9EE5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007F9-88F6-70F5-60D0-942F176BA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D5370-F53A-3AAF-76AE-E05F1600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E546-989C-45F6-BA02-71846344EEE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54CDA-54B2-8563-A037-79A8BD7E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625C2-58A2-8B74-6014-806AC87F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5059-E3DA-4296-8E53-CD7CD9F2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66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A9BC6-C737-A1E7-D89B-AF68FFC8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3EE6F2-25A8-224A-BBF3-3AF501705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6D0215-697D-1B31-C830-593E40490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6EED3-4549-F34D-38BD-17575052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E546-989C-45F6-BA02-71846344EEE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71FD3B-4B44-812E-ADEB-C5F79B0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E3381C-D854-5A3F-BA56-EFD9D986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5059-E3DA-4296-8E53-CD7CD9F2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73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BC87F-E62A-18C6-C6C7-7E1A1C0B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D2981-69A4-12A5-F04D-DCED78339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E948D0-EAD5-1201-E442-9F812695D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04DAC0-8C7E-8425-51FC-08C1C1D73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E22F46-30C5-81CD-7DB4-13DBC280A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1EFC0E-8336-22DC-6A32-01B7A413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E546-989C-45F6-BA02-71846344EEE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D3370F-DD07-27F4-E887-4E01D509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0DBA3F-F211-E2D0-1C74-82497967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5059-E3DA-4296-8E53-CD7CD9F2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9053A-54EC-7C58-66D3-708FC357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69F324-7D57-E7E3-0A17-ECFF02AD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E546-989C-45F6-BA02-71846344EEE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158C26-2C4F-A586-5FB9-BE48C7B5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816E5C-8C06-4A03-4E39-4391969D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5059-E3DA-4296-8E53-CD7CD9F2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76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375F9-08C5-2642-A663-BEF4B919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E546-989C-45F6-BA02-71846344EEE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D8DDAC-3C03-F90D-7194-6FE3CE05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33D373-3A1D-AFB3-B435-3ADB85B3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5059-E3DA-4296-8E53-CD7CD9F2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83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F10E0-7C80-A2E8-09B1-F1064FAE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95D05-EF87-936C-1076-E19B21D3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708E66-7036-B83E-CC36-07BCF67B8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C26ACD-27A1-518F-6A75-166D032D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E546-989C-45F6-BA02-71846344EEE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67985-6F74-3F80-8093-B2A2177F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8EC4B-B4AD-A400-2A17-B81D2296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5059-E3DA-4296-8E53-CD7CD9F2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FD07-A0C2-4685-9C88-8ED64782E45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6372-7B7D-42BC-8DE0-BC5692AE6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68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82809-9C4A-2836-1880-C974C1E1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B7D1A3-A13A-DC7E-EE55-367C54475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5DEC0-83F2-8F82-667C-C7A54D78C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E8CD42-18CA-55F4-6443-DA5BD359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E546-989C-45F6-BA02-71846344EEE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704AC-3044-7A91-CCDA-EE6C67FC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A0E261-62D6-C866-484C-8D30CB53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5059-E3DA-4296-8E53-CD7CD9F2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19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7CC2C-58CC-7EBF-288B-1A79A5C5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6AC79E-A3BC-A8FF-9958-967E8A2CA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C802D-B237-7524-34C3-8747576E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E546-989C-45F6-BA02-71846344EEE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DCEE3-E79A-4F90-478A-8E4A3C0D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80037-EBCB-4215-7D53-DE8779F3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5059-E3DA-4296-8E53-CD7CD9F2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08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037023-CCF3-105D-3BA4-31A9EFD96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4FA5C6-9A56-DC30-2B82-2130D3032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16FBA-B234-0E17-F81B-B17D6CB8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E546-989C-45F6-BA02-71846344EEE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56D3F-9704-FEFB-5466-AF57ED85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C8004-1145-4245-C014-BB769E0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5059-E3DA-4296-8E53-CD7CD9F2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51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9478A-0C1B-6893-47A9-A3DDAEE99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92AAE-AFB4-B1A3-1BE8-C7FDB0160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854C9-7AE0-0FBE-BEC2-B08ECC25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A591-108A-42AD-8948-689B51D7CD2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06C42-3A33-A542-83F4-BD4A8EDA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2B531-2FFD-CEDC-EC41-C9038E3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4FB2-63E6-498A-9126-CF3C88B3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66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4D879-C1C8-4928-47A9-42B81DA5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5CBDB-EB41-6617-BAF9-1C95ED6F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0E02B-97A6-828F-DCFB-6CE81494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A591-108A-42AD-8948-689B51D7CD2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96BB2-40B2-31CC-4683-2A0344C0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4E659-6A79-DEE8-6951-5CE0B615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4FB2-63E6-498A-9126-CF3C88B3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640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8FB4F-8C95-B924-89F5-014C2700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BE496-1553-D69B-7315-23CF5B157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F82C4-A002-6739-D071-FADE8EB8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A591-108A-42AD-8948-689B51D7CD2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D78C3-CDE1-0506-2406-9F691BE1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08269-2058-A9E4-98A9-15AF05E0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4FB2-63E6-498A-9126-CF3C88B3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766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335A8-7135-0C20-28DE-5431F6C7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B8B88-22CA-F8D7-1A6B-73D50A7D7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03AEE1-8494-1EBF-C8A2-F2E100337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18D6C-D59F-B5F5-B373-258AB138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A591-108A-42AD-8948-689B51D7CD2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A9709B-3CFF-A619-B6E2-83B59719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60824-C6D5-07C4-4AA2-E62FEC8E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4FB2-63E6-498A-9126-CF3C88B3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341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4725A-F2FF-2264-6A83-F819F390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94D317-F8CE-7FB9-4221-F22318F2A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4D88A7-6EF9-F2D8-FD2C-F39B80534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FC3F17-4B79-00D8-5752-499D5FDF9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ABB593-8B18-06B9-DA51-C30D52F8E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7386B2-8AE5-8065-28D5-051222B0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A591-108A-42AD-8948-689B51D7CD2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99D269-A09F-656F-5F99-B2D44ED3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05DAA9-3B71-2544-4F8D-CC1F95D5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4FB2-63E6-498A-9126-CF3C88B3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461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1F086-500B-2028-99FE-198A76A9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14A6AE-5D52-5981-589B-51FFF296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A591-108A-42AD-8948-689B51D7CD2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E64460-9FE2-A536-9EC0-B4EE1741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289A50-4362-454D-7755-366C0B73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4FB2-63E6-498A-9126-CF3C88B3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7122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D7BA21-795D-BD6F-3BF4-DCA25E5E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A591-108A-42AD-8948-689B51D7CD2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0D9742-79BF-ABFD-F460-3EB6CC82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272C2-972F-7E7C-7E98-588F5695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4FB2-63E6-498A-9126-CF3C88B3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10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FD07-A0C2-4685-9C88-8ED64782E45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6372-7B7D-42BC-8DE0-BC5692AE6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574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5508D-D428-15BA-05CF-28D2B037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47FE8-8341-199A-FF4C-D2EB1E4D8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1256E7-0ED0-BEA9-4CEB-373D637E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54DBF-680B-99E0-EA26-58850B7B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A591-108A-42AD-8948-689B51D7CD2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C1A710-E921-2BAA-36F5-090F6897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E4873-A0B7-18EC-C67C-6EF91052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4FB2-63E6-498A-9126-CF3C88B3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99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4F86C-278B-6804-064F-D9BEADE7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000B80-B02B-4822-F042-CEE169EB8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5C64F-AF59-1586-5D1A-A15842DB3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559B0C-B697-E659-6EEB-BEE58E8E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A591-108A-42AD-8948-689B51D7CD2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CBE4A-A7C2-C12B-AAC9-3BDC7A6C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40B25-89D0-39D2-A0FE-6EFA086A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4FB2-63E6-498A-9126-CF3C88B3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195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2682-B095-6038-FDBD-E6085764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C54560-E6EC-A177-58B4-07D97D22F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B963F-9FD5-2C6C-42DB-EF1D81F3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A591-108A-42AD-8948-689B51D7CD2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9E6C3-9FE9-1676-FDA8-A03DCDB5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6F3B3-D91C-D620-D927-BCDF60FE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4FB2-63E6-498A-9126-CF3C88B3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534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4D9915-738D-5B7E-5C5F-272AB19FA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5648D-B714-5F43-E4C9-B0A923D33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D55A1-E41C-20EF-2C54-E1E71651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A591-108A-42AD-8948-689B51D7CD2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BE23F-9495-F5E2-4140-1346246F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7AC72-259B-2867-26C1-5BE57FC4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4FB2-63E6-498A-9126-CF3C88B3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789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B9235-9CFB-0A20-3560-F94FD5D19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4D3F2-F04E-B5F9-7389-6A6983250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23D94-4A7B-7178-82F7-895FEF9E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2882-29BA-4CA5-B3E2-5CAE7DA8715A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6E4D0-571C-DBEC-796C-49D76FDB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622FF-81B9-A242-DC98-5BC77C63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D34-E768-493E-A03B-6DD5F0C8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9823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B4835-CD40-3877-5194-983EAE77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B3CB1-7635-553F-0611-38D8D89B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4DBC6-42AC-9340-A282-43B97703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2882-29BA-4CA5-B3E2-5CAE7DA8715A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C36D6-5A64-65C5-35CF-339E4A15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FA5CF-A152-E48C-507B-0B301F8A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D34-E768-493E-A03B-6DD5F0C8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31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25C2E-8608-149B-905D-5BF5DD3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E7733-50CB-C248-CB52-5358C51D8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601CA-943C-EA51-08F1-EA8475BE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2882-29BA-4CA5-B3E2-5CAE7DA8715A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32496-16A7-A2CB-087D-BC9C94C0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55783-7726-8A98-0CBF-58B75AE0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D34-E768-493E-A03B-6DD5F0C8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246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656A9-02CB-2854-12FA-BEAC4440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BA8B9-8144-62E6-9C67-0330B0CB5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46E03-AFD9-6BFE-2A0B-3FD54859F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902B8-E6AF-E3A7-F19D-22961332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2882-29BA-4CA5-B3E2-5CAE7DA8715A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F20A6-3200-2CDF-8D56-2EB73C20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D33736-2E3E-ABE0-1E42-FF78A20E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D34-E768-493E-A03B-6DD5F0C8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691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41E34-8817-6E5C-85A8-E6DC4F7F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5D9F4-B6F2-9B85-F894-7A3C34D1F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2AB57-7CC5-E2E5-CB0E-6F64D216A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209D31-2A45-1CE0-934D-86B087124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7D7562-74D7-FC57-79ED-F11489DDA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356411-A5D1-F3FE-927F-A7AC1965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2882-29BA-4CA5-B3E2-5CAE7DA8715A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F073B5-F91B-B0E9-04F5-034DEEB0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EEB3A7-A62D-1808-5007-4B8B15CE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D34-E768-493E-A03B-6DD5F0C8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416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BA43E-5F5D-C66E-7864-AA8DEBC1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E13BC8-50E7-01E7-B641-83630A7E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2882-29BA-4CA5-B3E2-5CAE7DA8715A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F30965-F146-0397-2390-B7684FF1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832D2B-648A-28AE-8BFC-DB07245C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D34-E768-493E-A03B-6DD5F0C8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47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FD07-A0C2-4685-9C88-8ED64782E45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6372-7B7D-42BC-8DE0-BC5692AE6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83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C0BA2D-F6F2-BFB9-D7BF-E67460CF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2882-29BA-4CA5-B3E2-5CAE7DA8715A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92896E-B48D-CE21-16DE-0DE73D2E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3261F7-2E88-F146-9F0E-B5B5AA8B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D34-E768-493E-A03B-6DD5F0C8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557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AF4EE-49D0-F20B-8E48-BBD4E56A8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BD2EE-32E5-4884-A0AF-B09CFA659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2B10B-2A94-76A4-3269-AE7A9ED19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DE3E17-7DA3-3662-3883-FF3E4209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2882-29BA-4CA5-B3E2-5CAE7DA8715A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A2750-BAD6-3E58-1080-C84AF480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D73022-CB6B-5F7A-3546-E927A730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D34-E768-493E-A03B-6DD5F0C8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843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0F6C8-8261-2C7B-E41B-B3DE8E1A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35E555-C7D8-1B1B-7078-35FD4CB21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DCF356-176E-FBB1-634A-C9CE6F342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D5791-8D0B-B8CE-5991-E7DB12EE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2882-29BA-4CA5-B3E2-5CAE7DA8715A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0CA048-817C-C549-9715-59D227A1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7CA2F-5AC2-430F-A6EB-F07657D1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D34-E768-493E-A03B-6DD5F0C8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085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BDE91-9737-364F-5CDE-356BF763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4356D-CE72-15C9-6820-4BB4DFA9D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EC9AC-A102-F73E-8CE6-5F731082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2882-29BA-4CA5-B3E2-5CAE7DA8715A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B1C85-9566-371F-1F83-A56D0D8B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4B4AB-18E3-AA84-DFC6-D37EA4B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D34-E768-493E-A03B-6DD5F0C8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133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CC07D4-81BD-9803-6862-FEF40BB7C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84B3DD-553F-C5E6-9846-24E5BA19B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2BD51-96CE-6963-1D7A-1CE9E275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2882-29BA-4CA5-B3E2-5CAE7DA8715A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1ED8B-90D5-58CB-2023-0BA3440D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D7C84-55DC-3C5F-F204-6CBBF14A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D34-E768-493E-A03B-6DD5F0C8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55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FD07-A0C2-4685-9C88-8ED64782E45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6372-7B7D-42BC-8DE0-BC5692AE6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4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FD07-A0C2-4685-9C88-8ED64782E45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6372-7B7D-42BC-8DE0-BC5692AE6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9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FD07-A0C2-4685-9C88-8ED64782E45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6372-7B7D-42BC-8DE0-BC5692AE6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1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FD07-A0C2-4685-9C88-8ED64782E45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6372-7B7D-42BC-8DE0-BC5692AE6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8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CBFD07-A0C2-4685-9C88-8ED64782E45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6372-7B7D-42BC-8DE0-BC5692AE6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BFD07-A0C2-4685-9C88-8ED64782E45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33E6372-7B7D-42BC-8DE0-BC5692AE6D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805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61C21E-ECE0-7526-2F16-E8C3379C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6F68E3-0B55-91A8-241B-FF3DFBEB1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4ED69-0301-6196-A20A-52ACECDF3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E546-989C-45F6-BA02-71846344EEEE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2A354-E7A1-79AA-7204-64FC42248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0082D-6D27-AD40-DEA4-CA94BC56B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5059-E3DA-4296-8E53-CD7CD9F2C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8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6A583C-807B-AC67-7038-D662EA03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7862EC-06F1-4D81-8B3B-E83FCD1D4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2C91D-5A69-BD43-5556-5C63F2003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2A591-108A-42AD-8948-689B51D7CD2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DA677-2D35-76CF-00EB-C23158D53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9224B-7586-1C18-1259-16BF2AE33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24FB2-63E6-498A-9126-CF3C88B3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7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F597ED-9395-1474-D76F-21AEC694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1B3CA-B868-3ED0-1A2E-DB40C2C08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93D1C-4B9E-42CB-4A0E-F7E66EF1F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2882-29BA-4CA5-B3E2-5CAE7DA8715A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0B2D8-4EBA-5742-F71A-309A40C80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3FB6C-3A12-E2B2-B0AB-6EA327E0D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8D34-E768-493E-A03B-6DD5F0C8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6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3A617-9CD7-428E-8572-C2EBA0EE3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 </a:t>
            </a:r>
            <a:br>
              <a:rPr lang="en-US" altLang="ko-KR"/>
            </a:br>
            <a:r>
              <a:rPr lang="en-US" altLang="ko-KR"/>
              <a:t>HTTPS</a:t>
            </a:r>
            <a:r>
              <a:rPr lang="ko-KR" altLang="en-US"/>
              <a:t> 구현 프로젝트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906755-43DA-8EED-7DFC-4B54C2788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보고서</a:t>
            </a:r>
          </a:p>
        </p:txBody>
      </p:sp>
    </p:spTree>
    <p:extLst>
      <p:ext uri="{BB962C8B-B14F-4D97-AF65-F5344CB8AC3E}">
        <p14:creationId xmlns:p14="http://schemas.microsoft.com/office/powerpoint/2010/main" val="368595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F4F73-A34C-E196-FADB-FC0704AD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82727"/>
            <a:ext cx="9291215" cy="1049235"/>
          </a:xfrm>
        </p:spPr>
        <p:txBody>
          <a:bodyPr/>
          <a:lstStyle/>
          <a:p>
            <a:r>
              <a:rPr lang="en-US" altLang="ko-KR" cap="none"/>
              <a:t>Hendle_client_requests()</a:t>
            </a:r>
            <a:br>
              <a:rPr lang="en-US" altLang="ko-KR" cap="none"/>
            </a:br>
            <a:r>
              <a:rPr lang="ko-KR" altLang="en-US" cap="none"/>
              <a:t>함수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62BFFA9-0AEB-6D4A-9C8F-10213724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874" y="1167063"/>
            <a:ext cx="9126252" cy="46321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800">
                <a:latin typeface="+mj-lt"/>
              </a:rPr>
              <a:t>*</a:t>
            </a:r>
            <a:r>
              <a:rPr lang="ko-KR" altLang="en-US" sz="800">
                <a:latin typeface="+mj-lt"/>
              </a:rPr>
              <a:t>이 함수는 대폭 변경되었다</a:t>
            </a:r>
            <a:r>
              <a:rPr lang="en-US" altLang="ko-KR" sz="800">
                <a:latin typeface="+mj-lt"/>
              </a:rPr>
              <a:t>. </a:t>
            </a:r>
            <a:r>
              <a:rPr lang="ko-KR" altLang="en-US" sz="800">
                <a:latin typeface="+mj-lt"/>
              </a:rPr>
              <a:t>때문에 원래 있던 문서의 내용을 삭제하고 다시 작성한다</a:t>
            </a:r>
            <a:r>
              <a:rPr lang="en-US" altLang="ko-KR" sz="80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ko-KR" altLang="en-US" sz="800">
                <a:latin typeface="+mj-lt"/>
              </a:rPr>
              <a:t>다른 함수들을 호출하여 클라이언트의 요청을 처리한다</a:t>
            </a:r>
            <a:r>
              <a:rPr lang="en-US" altLang="ko-KR" sz="800">
                <a:latin typeface="+mj-lt"/>
              </a:rPr>
              <a:t>.</a:t>
            </a:r>
            <a:endParaRPr lang="en-US" altLang="ko-KR" sz="800" b="0">
              <a:solidFill>
                <a:srgbClr val="C792EA"/>
              </a:solidFill>
              <a:effectLst/>
              <a:latin typeface="+mj-lt"/>
            </a:endParaRP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    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+mj-lt"/>
              </a:rPr>
              <a:t>def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 </a:t>
            </a:r>
            <a:r>
              <a:rPr lang="en-US" altLang="ko-KR" sz="800" b="0" i="1">
                <a:solidFill>
                  <a:srgbClr val="82AAFF"/>
                </a:solidFill>
                <a:effectLst/>
                <a:latin typeface="+mj-lt"/>
              </a:rPr>
              <a:t>handle_request_thread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+mj-lt"/>
              </a:rPr>
              <a:t>(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+mj-lt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,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+mj-lt"/>
              </a:rPr>
              <a:t>c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,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+mj-lt"/>
              </a:rPr>
              <a:t>addr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+mj-lt"/>
              </a:rPr>
              <a:t>)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: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        socket_and_addres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+mj-lt"/>
              </a:rPr>
              <a:t>=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+mj-lt"/>
              </a:rPr>
              <a:t>[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(c,),addr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+mj-lt"/>
              </a:rPr>
              <a:t>]</a:t>
            </a:r>
            <a:endParaRPr lang="en-US" altLang="ko-KR" sz="800" b="0">
              <a:solidFill>
                <a:srgbClr val="D6DEEB"/>
              </a:solidFill>
              <a:effectLst/>
              <a:latin typeface="+mj-lt"/>
            </a:endParaRP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        thread_name,thread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+mj-lt"/>
              </a:rPr>
              <a:t>=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+mj-lt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.Thread.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+mj-lt"/>
              </a:rPr>
              <a:t>assign_user_thread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(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+mj-lt"/>
              </a:rPr>
              <a:t>socket_and_addres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)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        thread.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+mj-lt"/>
              </a:rPr>
              <a:t>start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()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        thread.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+mj-lt"/>
              </a:rPr>
              <a:t>join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()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        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+mj-lt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+mj-lt"/>
              </a:rPr>
              <a:t>send_response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(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+mj-lt"/>
              </a:rPr>
              <a:t>self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+mj-lt"/>
              </a:rPr>
              <a:t>.Thread.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+mj-lt"/>
              </a:rPr>
              <a:t>is_returned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(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+mj-lt"/>
              </a:rPr>
              <a:t>thread_name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)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+mj-lt"/>
              </a:rPr>
              <a:t>[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+mj-lt"/>
              </a:rPr>
              <a:t>addr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+mj-lt"/>
              </a:rPr>
              <a:t>],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+mj-lt"/>
              </a:rPr>
              <a:t>socket_and_addres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)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        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+mj-lt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.Thread.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+mj-lt"/>
              </a:rPr>
              <a:t>find_stopped_thread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()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        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+mj-lt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.Thread.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+mj-lt"/>
              </a:rPr>
              <a:t>clearSessionInfo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(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+mj-lt"/>
              </a:rPr>
              <a:t>thread_name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+mj-lt"/>
              </a:rPr>
              <a:t>,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+mj-lt"/>
              </a:rPr>
              <a:t>addr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)</a:t>
            </a:r>
          </a:p>
          <a:p>
            <a:endParaRPr lang="en-US" altLang="ko-KR" sz="800" b="0">
              <a:solidFill>
                <a:srgbClr val="D6DEEB"/>
              </a:solidFill>
              <a:effectLst/>
              <a:latin typeface="+mj-lt"/>
            </a:endParaRPr>
          </a:p>
          <a:p>
            <a:r>
              <a:rPr lang="ko-KR" altLang="en-US" sz="800">
                <a:solidFill>
                  <a:srgbClr val="D6DEEB"/>
                </a:solidFill>
                <a:latin typeface="+mj-lt"/>
              </a:rPr>
              <a:t>인자 </a:t>
            </a:r>
            <a:r>
              <a:rPr lang="en-US" altLang="ko-KR" sz="800">
                <a:solidFill>
                  <a:srgbClr val="D6DEEB"/>
                </a:solidFill>
                <a:latin typeface="+mj-lt"/>
              </a:rPr>
              <a:t>: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+mj-lt"/>
              </a:rPr>
              <a:t> c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,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+mj-lt"/>
              </a:rPr>
              <a:t>addr</a:t>
            </a:r>
          </a:p>
          <a:p>
            <a:pPr lvl="1"/>
            <a:r>
              <a:rPr lang="en-US" altLang="ko-KR" sz="800" b="0">
                <a:solidFill>
                  <a:srgbClr val="7FDBCA"/>
                </a:solidFill>
                <a:effectLst/>
                <a:latin typeface="+mj-lt"/>
              </a:rPr>
              <a:t>c</a:t>
            </a:r>
            <a:r>
              <a:rPr lang="ko-KR" altLang="en-US" sz="800">
                <a:solidFill>
                  <a:srgbClr val="D6DEEB"/>
                </a:solidFill>
                <a:latin typeface="+mj-lt"/>
              </a:rPr>
              <a:t> </a:t>
            </a:r>
            <a:r>
              <a:rPr lang="en-US" altLang="ko-KR" sz="800">
                <a:solidFill>
                  <a:srgbClr val="D6DEEB"/>
                </a:solidFill>
                <a:latin typeface="+mj-lt"/>
              </a:rPr>
              <a:t>: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+mj-lt"/>
              </a:rPr>
              <a:t> </a:t>
            </a:r>
            <a:r>
              <a:rPr lang="ko-KR" altLang="en-US" sz="800" b="0">
                <a:solidFill>
                  <a:srgbClr val="D6DEEB"/>
                </a:solidFill>
                <a:effectLst/>
                <a:latin typeface="+mj-lt"/>
              </a:rPr>
              <a:t>소켓을 받는 인자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.</a:t>
            </a:r>
          </a:p>
          <a:p>
            <a:pPr lvl="1"/>
            <a:r>
              <a:rPr lang="en-US" altLang="ko-KR" sz="800" b="0">
                <a:solidFill>
                  <a:srgbClr val="7FDBCA"/>
                </a:solidFill>
                <a:effectLst/>
                <a:latin typeface="+mj-lt"/>
              </a:rPr>
              <a:t>Addr</a:t>
            </a:r>
            <a:r>
              <a:rPr lang="ko-KR" altLang="en-US" sz="800">
                <a:solidFill>
                  <a:srgbClr val="D6DEEB"/>
                </a:solidFill>
                <a:latin typeface="+mj-lt"/>
              </a:rPr>
              <a:t> </a:t>
            </a:r>
            <a:r>
              <a:rPr lang="en-US" altLang="ko-KR" sz="800">
                <a:solidFill>
                  <a:srgbClr val="D6DEEB"/>
                </a:solidFill>
                <a:latin typeface="+mj-lt"/>
              </a:rPr>
              <a:t>:</a:t>
            </a:r>
            <a:r>
              <a:rPr lang="ko-KR" altLang="en-US" sz="800">
                <a:solidFill>
                  <a:srgbClr val="D6DEEB"/>
                </a:solidFill>
                <a:latin typeface="+mj-lt"/>
              </a:rPr>
              <a:t> 클라이언트 주소를 받는 인자</a:t>
            </a:r>
            <a:r>
              <a:rPr lang="en-US" altLang="ko-KR" sz="800">
                <a:solidFill>
                  <a:srgbClr val="D6DEEB"/>
                </a:solidFill>
                <a:latin typeface="+mj-lt"/>
              </a:rPr>
              <a:t>.</a:t>
            </a:r>
          </a:p>
          <a:p>
            <a:endParaRPr lang="en-US" altLang="ko-KR" sz="800">
              <a:solidFill>
                <a:srgbClr val="D6DEEB"/>
              </a:solidFill>
              <a:latin typeface="+mj-lt"/>
            </a:endParaRPr>
          </a:p>
          <a:p>
            <a:r>
              <a:rPr lang="en-US" altLang="ko-KR" sz="8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Thread_manager </a:t>
            </a:r>
            <a:r>
              <a:rPr lang="ko-KR" altLang="en-US" sz="800">
                <a:latin typeface="+mj-lt"/>
              </a:rPr>
              <a:t>클레스의</a:t>
            </a:r>
            <a:r>
              <a:rPr lang="ko-KR" altLang="en-US" sz="800">
                <a:solidFill>
                  <a:srgbClr val="D6DEEB"/>
                </a:solidFill>
                <a:latin typeface="+mj-lt"/>
              </a:rPr>
              <a:t> 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+mj-lt"/>
              </a:rPr>
              <a:t>assign_user_thread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() </a:t>
            </a:r>
            <a:r>
              <a:rPr lang="ko-KR" altLang="en-US" sz="800">
                <a:latin typeface="+mj-lt"/>
              </a:rPr>
              <a:t>함수를 호출하여 스레드에 유저를 할당한다</a:t>
            </a:r>
            <a:endParaRPr lang="en-US" altLang="ko-KR" sz="800">
              <a:latin typeface="+mj-lt"/>
            </a:endParaRP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+mj-lt"/>
              </a:rPr>
              <a:t>start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(), 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+mj-lt"/>
              </a:rPr>
              <a:t>join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() </a:t>
            </a:r>
            <a:r>
              <a:rPr lang="ko-KR" altLang="en-US" sz="800" b="0">
                <a:effectLst/>
                <a:latin typeface="+mj-lt"/>
              </a:rPr>
              <a:t>함수로 스레드를 시작하고 끝날때까지 대기한다</a:t>
            </a:r>
            <a:r>
              <a:rPr lang="en-US" altLang="ko-KR" sz="800" b="0">
                <a:effectLst/>
                <a:latin typeface="+mj-lt"/>
              </a:rPr>
              <a:t>.</a:t>
            </a:r>
          </a:p>
          <a:p>
            <a:r>
              <a:rPr lang="en-US" altLang="ko-KR" sz="800" b="0">
                <a:solidFill>
                  <a:srgbClr val="8EACE3"/>
                </a:solidFill>
                <a:effectLst/>
                <a:latin typeface="+mj-lt"/>
              </a:rPr>
              <a:t>self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+mj-lt"/>
              </a:rPr>
              <a:t>.Thread.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+mj-lt"/>
              </a:rPr>
              <a:t>is_returned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(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+mj-lt"/>
              </a:rPr>
              <a:t>thread_name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)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+mj-lt"/>
              </a:rPr>
              <a:t>[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+mj-lt"/>
              </a:rPr>
              <a:t>addr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+mj-lt"/>
              </a:rPr>
              <a:t>] </a:t>
            </a:r>
            <a:r>
              <a:rPr lang="ko-KR" altLang="en-US" sz="800" b="0">
                <a:effectLst/>
                <a:latin typeface="+mj-lt"/>
              </a:rPr>
              <a:t>함수로 스레드가 반환했는지 확인하고 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+mj-lt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+mj-lt"/>
              </a:rPr>
              <a:t>send_response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() </a:t>
            </a:r>
            <a:r>
              <a:rPr lang="ko-KR" altLang="en-US" sz="800" b="0">
                <a:effectLst/>
                <a:latin typeface="+mj-lt"/>
              </a:rPr>
              <a:t>함수에 처리값과 소켓</a:t>
            </a:r>
            <a:r>
              <a:rPr lang="en-US" altLang="ko-KR" sz="800" b="0">
                <a:effectLst/>
                <a:latin typeface="+mj-lt"/>
              </a:rPr>
              <a:t>,</a:t>
            </a:r>
            <a:r>
              <a:rPr lang="ko-KR" altLang="en-US" sz="800">
                <a:latin typeface="+mj-lt"/>
              </a:rPr>
              <a:t>클라이언트 주소를 전달한다</a:t>
            </a:r>
            <a:r>
              <a:rPr lang="en-US" altLang="ko-KR" sz="800">
                <a:latin typeface="+mj-lt"/>
              </a:rPr>
              <a:t>.</a:t>
            </a:r>
          </a:p>
          <a:p>
            <a:r>
              <a:rPr lang="en-US" altLang="ko-KR" sz="8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Thread_manager </a:t>
            </a:r>
            <a:r>
              <a:rPr lang="ko-KR" altLang="en-US" sz="800">
                <a:latin typeface="+mj-lt"/>
              </a:rPr>
              <a:t>클레스의 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+mj-lt"/>
              </a:rPr>
              <a:t>find_stopped_thread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() </a:t>
            </a:r>
            <a:r>
              <a:rPr lang="ko-KR" altLang="en-US" sz="800" b="0">
                <a:effectLst/>
                <a:latin typeface="+mj-lt"/>
              </a:rPr>
              <a:t>함수로 종료된 스레드를 확인하고</a:t>
            </a:r>
            <a:r>
              <a:rPr lang="ko-KR" altLang="en-US" sz="800" b="0">
                <a:solidFill>
                  <a:srgbClr val="D6DEEB"/>
                </a:solidFill>
                <a:effectLst/>
                <a:latin typeface="+mj-lt"/>
              </a:rPr>
              <a:t> 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+mj-lt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.Thread.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+mj-lt"/>
              </a:rPr>
              <a:t>clearSessionInfo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(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+mj-lt"/>
              </a:rPr>
              <a:t>thread_name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+mj-lt"/>
              </a:rPr>
              <a:t>,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+mj-lt"/>
              </a:rPr>
              <a:t>addr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+mj-lt"/>
              </a:rPr>
              <a:t>) </a:t>
            </a:r>
            <a:r>
              <a:rPr lang="ko-KR" altLang="en-US" sz="800" b="0">
                <a:effectLst/>
                <a:latin typeface="+mj-lt"/>
              </a:rPr>
              <a:t>함수로 각종 변수에서 해당 클라이언트 값을 삭제한다</a:t>
            </a:r>
            <a:r>
              <a:rPr lang="en-US" altLang="ko-KR" sz="800" b="0">
                <a:effectLst/>
                <a:latin typeface="+mj-lt"/>
              </a:rPr>
              <a:t>.</a:t>
            </a:r>
          </a:p>
          <a:p>
            <a:endParaRPr lang="en-US" altLang="ko-KR" sz="800" b="0">
              <a:solidFill>
                <a:srgbClr val="D6DEEB"/>
              </a:solidFill>
              <a:effectLst/>
              <a:latin typeface="+mj-lt"/>
            </a:endParaRPr>
          </a:p>
          <a:p>
            <a:endParaRPr lang="en-US" altLang="ko-KR" sz="800" b="0">
              <a:effectLst/>
              <a:latin typeface="+mj-lt"/>
            </a:endParaRPr>
          </a:p>
          <a:p>
            <a:endParaRPr lang="en-US" altLang="ko-KR" sz="800" b="0">
              <a:effectLst/>
              <a:latin typeface="Fira Code" panose="020B0809050000020004" pitchFamily="49" charset="0"/>
            </a:endParaRPr>
          </a:p>
          <a:p>
            <a:endParaRPr lang="en-US" altLang="ko-KR" sz="800">
              <a:solidFill>
                <a:srgbClr val="D6DEEB"/>
              </a:solidFill>
              <a:latin typeface="+mj-lt"/>
            </a:endParaRPr>
          </a:p>
          <a:p>
            <a:endParaRPr lang="en-US" altLang="ko-KR" sz="800" b="0">
              <a:solidFill>
                <a:srgbClr val="D6DEEB"/>
              </a:solidFill>
              <a:effectLst/>
              <a:latin typeface="+mj-lt"/>
            </a:endParaRPr>
          </a:p>
          <a:p>
            <a:endParaRPr lang="en-US" altLang="ko-KR" sz="800">
              <a:solidFill>
                <a:srgbClr val="D6DEEB"/>
              </a:solidFill>
              <a:latin typeface="+mj-lt"/>
            </a:endParaRPr>
          </a:p>
          <a:p>
            <a:endParaRPr lang="en-US" altLang="ko-KR" sz="800" b="0">
              <a:solidFill>
                <a:srgbClr val="D6DEEB"/>
              </a:solidFill>
              <a:effectLst/>
              <a:latin typeface="+mj-lt"/>
            </a:endParaRPr>
          </a:p>
          <a:p>
            <a:endParaRPr lang="en-US" altLang="ko-KR" sz="800">
              <a:solidFill>
                <a:srgbClr val="D6DEEB"/>
              </a:solidFill>
              <a:latin typeface="+mj-lt"/>
            </a:endParaRPr>
          </a:p>
          <a:p>
            <a:endParaRPr lang="en-US" altLang="ko-KR" sz="800" b="0">
              <a:solidFill>
                <a:srgbClr val="D6DEEB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300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FC3FF-68AC-1040-0999-FF32AB32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63" y="118025"/>
            <a:ext cx="9291215" cy="1049235"/>
          </a:xfrm>
        </p:spPr>
        <p:txBody>
          <a:bodyPr/>
          <a:lstStyle/>
          <a:p>
            <a:r>
              <a:rPr lang="en-US" altLang="ko-KR" cap="none"/>
              <a:t>Get()</a:t>
            </a:r>
            <a:br>
              <a:rPr lang="en-US" altLang="ko-KR" cap="none"/>
            </a:br>
            <a:r>
              <a:rPr lang="ko-KR" altLang="en-US" cap="none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C47F8-A3BB-0FA5-9B52-4C7A94CB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54" y="1167260"/>
            <a:ext cx="9173492" cy="460883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서버로 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get </a:t>
            </a:r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요청을 보내는 함수</a:t>
            </a:r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/>
            <a:r>
              <a:rPr lang="en-US" altLang="ko-KR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get</a:t>
            </a:r>
            <a:r>
              <a:rPr lang="en-US" altLang="ko-KR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altLang="ko-KR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str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altLang="ko-KR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80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params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altLang="ko-KR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dict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b="0">
                <a:solidFill>
                  <a:srgbClr val="FF5874"/>
                </a:solidFill>
                <a:effectLst/>
                <a:latin typeface="Fira Code" panose="020B0809050000020004" pitchFamily="49" charset="0"/>
              </a:rPr>
              <a:t>None</a:t>
            </a:r>
            <a:r>
              <a:rPr lang="en-US" altLang="ko-KR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pPr lvl="2"/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pPr lvl="2"/>
            <a:r>
              <a:rPr lang="en-US" altLang="ko-KR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    self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.socket </a:t>
            </a:r>
            <a:r>
              <a:rPr lang="en-US" altLang="ko-KR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socket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pPr lvl="2"/>
            <a:r>
              <a:rPr lang="en-US" altLang="ko-KR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    self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.socket.</a:t>
            </a:r>
            <a:r>
              <a:rPr lang="en-US" altLang="ko-KR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connect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(url, port)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pPr lvl="2"/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   headers </a:t>
            </a:r>
            <a:r>
              <a:rPr lang="en-US" altLang="ko-KR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_prepare_request_headers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GET</a:t>
            </a:r>
            <a:r>
              <a:rPr lang="en-US" altLang="ko-KR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',</a:t>
            </a:r>
            <a:r>
              <a:rPr lang="en-US" altLang="ko-KR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 url</a:t>
            </a:r>
            <a:r>
              <a:rPr lang="en-US" altLang="ko-KR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ko-KR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 params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pPr lvl="2"/>
            <a:r>
              <a:rPr lang="en-US" altLang="ko-KR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    self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.socket.</a:t>
            </a:r>
            <a:r>
              <a:rPr lang="en-US" altLang="ko-KR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send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headers.</a:t>
            </a:r>
            <a:r>
              <a:rPr lang="en-US" altLang="ko-KR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encode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pPr lvl="2"/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receive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pPr lvl="2"/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    except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ConnectionRefusedError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e:</a:t>
            </a:r>
          </a:p>
          <a:p>
            <a:pPr lvl="2"/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lang="en-US" altLang="ko-KR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altLang="ko-KR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'Request to server failed... Reason: </a:t>
            </a:r>
            <a:r>
              <a:rPr lang="en-US" altLang="ko-KR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{e}</a:t>
            </a:r>
            <a:r>
              <a:rPr lang="en-US" altLang="ko-KR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’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pPr lvl="2"/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finally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pPr lvl="2"/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altLang="ko-KR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.socket.</a:t>
            </a:r>
            <a:r>
              <a:rPr lang="en-US" altLang="ko-KR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close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pPr lvl="2"/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/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인자 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altLang="ko-KR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params</a:t>
            </a:r>
          </a:p>
          <a:p>
            <a:pPr lvl="2"/>
            <a:r>
              <a:rPr lang="en-US" altLang="ko-KR">
                <a:solidFill>
                  <a:srgbClr val="7FDBCA"/>
                </a:solidFill>
                <a:latin typeface="Fira Code" panose="020B0809050000020004" pitchFamily="49" charset="0"/>
              </a:rPr>
              <a:t>url </a:t>
            </a:r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인자는 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get </a:t>
            </a:r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요청을 보낼 주소를 입력받는다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</a:p>
          <a:p>
            <a:pPr lvl="2"/>
            <a:r>
              <a:rPr lang="en-US" altLang="ko-KR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Port </a:t>
            </a:r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인자는 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get </a:t>
            </a:r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요청을 보낼 포트를 입력받는다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 </a:t>
            </a:r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기본값은 </a:t>
            </a:r>
            <a:r>
              <a:rPr lang="en-US" altLang="ko-KR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80 </a:t>
            </a:r>
          </a:p>
          <a:p>
            <a:pPr lvl="2"/>
            <a:r>
              <a:rPr lang="en-US" altLang="ko-KR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Params </a:t>
            </a:r>
            <a:r>
              <a:rPr lang="ko-KR" altLang="ko-KR" b="0" kern="1200">
                <a:solidFill>
                  <a:srgbClr val="D6DEEB"/>
                </a:solidFill>
                <a:effectLst/>
                <a:latin typeface="Fira Code" panose="020B0809050000020004" pitchFamily="49" charset="0"/>
                <a:ea typeface="맑은 고딕" panose="020B0503020000020004" pitchFamily="50" charset="-127"/>
                <a:cs typeface="+mn-cs"/>
              </a:rPr>
              <a:t>인자는</a:t>
            </a:r>
            <a:r>
              <a:rPr lang="ko-KR" altLang="en-US" kern="1200">
                <a:solidFill>
                  <a:srgbClr val="7FDBCA"/>
                </a:solidFill>
                <a:latin typeface="Fira Code" panose="020B08090500000200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get </a:t>
            </a:r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요청을 보낼때 넣을 변수를 딕셔너리로 입력받는다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 </a:t>
            </a:r>
            <a:r>
              <a:rPr lang="ko-KR" altLang="ko-KR" sz="1800" kern="1200" baseline="0">
                <a:solidFill>
                  <a:srgbClr val="D6DEEB"/>
                </a:solidFill>
                <a:effectLst/>
                <a:latin typeface="Fira Code" panose="020B0809050000020004" pitchFamily="49" charset="0"/>
                <a:ea typeface="Fira Code Medium" panose="020B0809050000020004" pitchFamily="49" charset="0"/>
                <a:cs typeface="+mn-cs"/>
              </a:rPr>
              <a:t>기본값은 </a:t>
            </a:r>
            <a:r>
              <a:rPr lang="en-US" altLang="ko-KR" sz="1800" b="0" kern="1200" baseline="0">
                <a:solidFill>
                  <a:srgbClr val="FF5874"/>
                </a:solidFill>
                <a:effectLst/>
                <a:latin typeface="Fira Code" panose="020B0809050000020004" pitchFamily="49" charset="0"/>
                <a:ea typeface="Fira Code Medium" panose="020B0809050000020004" pitchFamily="49" charset="0"/>
                <a:cs typeface="+mn-cs"/>
              </a:rPr>
              <a:t>None</a:t>
            </a:r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marL="914400" lvl="2" indent="0">
              <a:buNone/>
            </a:pPr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/>
            <a:r>
              <a:rPr lang="en-US" altLang="ko-KR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PrepareHeader </a:t>
            </a:r>
            <a:r>
              <a:rPr lang="ko-KR" altLang="en-US" sz="1800" b="0" kern="1200">
                <a:solidFill>
                  <a:srgbClr val="D6DEEB"/>
                </a:solidFill>
                <a:effectLst/>
                <a:latin typeface="Fira Code" panose="020B0809050000020004" pitchFamily="49" charset="0"/>
                <a:ea typeface="맑은 고딕" panose="020B0503020000020004" pitchFamily="50" charset="-127"/>
                <a:cs typeface="+mn-cs"/>
              </a:rPr>
              <a:t>클래스의 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_prepare_request_headers()</a:t>
            </a:r>
            <a:r>
              <a:rPr lang="ko-KR" altLang="en-US" sz="1800" b="0" kern="1200">
                <a:solidFill>
                  <a:srgbClr val="D6DEEB"/>
                </a:solidFill>
                <a:effectLst/>
                <a:latin typeface="Fira Code" panose="020B0809050000020004" pitchFamily="49" charset="0"/>
                <a:ea typeface="맑은 고딕" panose="020B0503020000020004" pitchFamily="50" charset="-127"/>
                <a:cs typeface="+mn-cs"/>
              </a:rPr>
              <a:t> 함수에서 헤더를 받아온다</a:t>
            </a:r>
            <a:r>
              <a:rPr lang="en-US" altLang="ko-KR">
                <a:solidFill>
                  <a:srgbClr val="D6DEEB"/>
                </a:solidFill>
                <a:latin typeface="Fira Code" panose="020B0809050000020004" pitchFamily="49" charset="0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1800" b="0" kern="1200">
                <a:solidFill>
                  <a:srgbClr val="D6DEEB"/>
                </a:solidFill>
                <a:effectLst/>
                <a:latin typeface="Fira Code" panose="020B0809050000020004" pitchFamily="49" charset="0"/>
                <a:ea typeface="맑은 고딕" panose="020B0503020000020004" pitchFamily="50" charset="-127"/>
                <a:cs typeface="+mn-cs"/>
              </a:rPr>
              <a:t>인코딩 후 전송하고 </a:t>
            </a:r>
            <a:r>
              <a:rPr lang="en-US" altLang="ko-KR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receive_data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함수를 호출해 서버의 응답을 반환한다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</a:p>
          <a:p>
            <a:pPr lvl="1"/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만약 서버에서 연결이 끊어지면 </a:t>
            </a:r>
            <a:r>
              <a:rPr lang="en-US" altLang="ko-KR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'Request to server failed... Reason: </a:t>
            </a:r>
            <a:r>
              <a:rPr lang="en-US" altLang="ko-KR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ConnectionRefusedError</a:t>
            </a:r>
            <a:r>
              <a:rPr lang="en-US" altLang="ko-KR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’ </a:t>
            </a:r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를 출력한다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endParaRPr lang="en-US" altLang="ko-KR" b="0">
              <a:solidFill>
                <a:srgbClr val="ECC48D"/>
              </a:solidFill>
              <a:effectLst/>
              <a:latin typeface="Fira Code" panose="020B0809050000020004" pitchFamily="49" charset="0"/>
            </a:endParaRPr>
          </a:p>
          <a:p>
            <a:pPr lvl="1"/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 finally </a:t>
            </a:r>
            <a:r>
              <a:rPr lang="ko-KR" altLang="en-US">
                <a:solidFill>
                  <a:srgbClr val="D6DEEB"/>
                </a:solidFill>
                <a:latin typeface="Fira Code" panose="020B0809050000020004" pitchFamily="49" charset="0"/>
              </a:rPr>
              <a:t>문을 사용해 소켓을 닫는다</a:t>
            </a:r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/>
            <a:endParaRPr lang="en-US" altLang="ko-KR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pPr lvl="1"/>
            <a:endParaRPr lang="en-US" altLang="ko-KR" b="0">
              <a:solidFill>
                <a:srgbClr val="7FDBCA"/>
              </a:solidFill>
              <a:effectLst/>
              <a:latin typeface="Fira Code" panose="020B0809050000020004" pitchFamily="49" charset="0"/>
            </a:endParaRPr>
          </a:p>
          <a:p>
            <a:pPr lvl="1"/>
            <a:endParaRPr lang="en-US" altLang="ko-KR" b="0">
              <a:solidFill>
                <a:srgbClr val="7FDBCA"/>
              </a:solidFill>
              <a:effectLst/>
              <a:latin typeface="Fira Code" panose="020B0809050000020004" pitchFamily="49" charset="0"/>
            </a:endParaRPr>
          </a:p>
          <a:p>
            <a:endParaRPr lang="en-US" altLang="ko-KR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pPr lvl="2"/>
            <a:endParaRPr lang="en-US" altLang="ko-KR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pPr lvl="2"/>
            <a:endParaRPr lang="en-US" altLang="ko-KR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pPr lvl="2"/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2"/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marL="914400" lvl="2" indent="0">
              <a:buNone/>
            </a:pPr>
            <a:endParaRPr lang="en-US" altLang="ko-KR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pPr lvl="2"/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2"/>
            <a:endParaRPr lang="en-US" altLang="ko-KR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pPr lvl="2"/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2"/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2"/>
            <a:endParaRPr lang="en-US" altLang="ko-KR" b="0">
              <a:solidFill>
                <a:srgbClr val="7FDBCA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89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B736C-9157-1134-F443-07DDBF2F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71819"/>
            <a:ext cx="9291215" cy="1049235"/>
          </a:xfrm>
        </p:spPr>
        <p:txBody>
          <a:bodyPr/>
          <a:lstStyle/>
          <a:p>
            <a:r>
              <a:rPr lang="en-US" altLang="ko-KR" cap="none"/>
              <a:t>Send_response()</a:t>
            </a:r>
            <a:br>
              <a:rPr lang="en-US" altLang="ko-KR" cap="none"/>
            </a:br>
            <a:r>
              <a:rPr lang="ko-KR" altLang="en-US" cap="none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1E211-6053-D19A-B725-4EE648FB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499" y="1221054"/>
            <a:ext cx="9031002" cy="407280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1300"/>
              <a:t>이 함수는 클라이언트 요청을 처리한후 결과를 전송하는 함수다</a:t>
            </a:r>
            <a:r>
              <a:rPr lang="en-US" altLang="ko-KR" sz="1300"/>
              <a:t>.</a:t>
            </a:r>
          </a:p>
          <a:p>
            <a:endParaRPr lang="en-US" altLang="ko-KR" sz="1300"/>
          </a:p>
          <a:p>
            <a:r>
              <a:rPr lang="en-US" altLang="ko-KR" sz="13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13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send_response</a:t>
            </a:r>
            <a:r>
              <a:rPr lang="en-US" altLang="ko-KR" sz="13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13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ko-KR" sz="13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msg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ko-KR" sz="13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socket_and_addres</a:t>
            </a:r>
            <a:r>
              <a:rPr lang="en-US" altLang="ko-KR" sz="13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addr </a:t>
            </a:r>
            <a:r>
              <a:rPr lang="en-US" altLang="ko-KR" sz="13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13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altLang="ko-KR" sz="13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13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\033</a:t>
            </a:r>
            <a:r>
              <a:rPr lang="en-US" altLang="ko-KR" sz="13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[33m</a:t>
            </a:r>
            <a:r>
              <a:rPr lang="en-US" altLang="ko-KR" sz="13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socket_and_addres[</a:t>
            </a:r>
            <a:r>
              <a:rPr lang="en-US" altLang="ko-KR" sz="13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]</a:t>
            </a:r>
            <a:r>
              <a:rPr lang="en-US" altLang="ko-KR" sz="13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}</a:t>
            </a:r>
            <a:r>
              <a:rPr lang="en-US" altLang="ko-KR" sz="13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\033</a:t>
            </a:r>
            <a:r>
              <a:rPr lang="en-US" altLang="ko-KR" sz="13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[0m'</a:t>
            </a:r>
            <a:endParaRPr lang="en-US" altLang="ko-KR" sz="13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socket_and_addres[</a:t>
            </a:r>
            <a:r>
              <a:rPr lang="en-US" altLang="ko-KR" sz="13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]</a:t>
            </a:r>
            <a:r>
              <a:rPr lang="en-US" altLang="ko-KR" sz="13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altLang="ko-KR" sz="13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altLang="ko-KR" sz="13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]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13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send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13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msg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ko-KR" sz="13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13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1300" b="0">
                <a:solidFill>
                  <a:srgbClr val="D7DBE0"/>
                </a:solidFill>
                <a:effectLst/>
                <a:latin typeface="Fira Code" panose="020B0809050000020004" pitchFamily="49" charset="0"/>
              </a:rPr>
              <a:t>msg</a:t>
            </a:r>
            <a:r>
              <a:rPr lang="en-US" altLang="ko-KR" sz="13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=f</a:t>
            </a:r>
            <a:r>
              <a:rPr lang="en-US" altLang="ko-KR" sz="13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'[Response sent to] ==&gt; </a:t>
            </a:r>
            <a:r>
              <a:rPr lang="en-US" altLang="ko-KR" sz="13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{addr}</a:t>
            </a:r>
            <a:r>
              <a:rPr lang="en-US" altLang="ko-KR" sz="13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socket_and_addres[</a:t>
            </a:r>
            <a:r>
              <a:rPr lang="en-US" altLang="ko-KR" sz="13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]</a:t>
            </a:r>
            <a:r>
              <a:rPr lang="en-US" altLang="ko-KR" sz="13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altLang="ko-KR" sz="13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altLang="ko-KR" sz="13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]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13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close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ko-KR" sz="13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13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1300" b="0">
                <a:solidFill>
                  <a:srgbClr val="D7DBE0"/>
                </a:solidFill>
                <a:effectLst/>
                <a:latin typeface="Fira Code" panose="020B0809050000020004" pitchFamily="49" charset="0"/>
              </a:rPr>
              <a:t>msg</a:t>
            </a:r>
            <a:r>
              <a:rPr lang="en-US" altLang="ko-KR" sz="13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=f</a:t>
            </a:r>
            <a:r>
              <a:rPr lang="en-US" altLang="ko-KR" sz="13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'[Disconnected from] ==&gt; </a:t>
            </a:r>
            <a:r>
              <a:rPr lang="en-US" altLang="ko-KR" sz="13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{addr}</a:t>
            </a:r>
            <a:r>
              <a:rPr lang="en-US" altLang="ko-KR" sz="13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ko-KR" sz="13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.Thread.finished_users.</a:t>
            </a:r>
            <a:r>
              <a:rPr lang="en-US" altLang="ko-KR" sz="13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13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socket_and_addres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altLang="ko-KR" sz="13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])</a:t>
            </a:r>
            <a:b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</a:br>
            <a:endParaRPr lang="en-US" altLang="ko-KR" sz="13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ko-KR" altLang="en-US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인자 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altLang="ko-KR" sz="1300" b="0" kern="1200">
                <a:solidFill>
                  <a:srgbClr val="7FDBCA"/>
                </a:solidFill>
                <a:effectLst/>
                <a:latin typeface="Fira Code" panose="020B0809050000020004" pitchFamily="49" charset="0"/>
                <a:ea typeface="Fira Code Medium" panose="020B0809050000020004" pitchFamily="49" charset="0"/>
                <a:cs typeface="+mn-cs"/>
              </a:rPr>
              <a:t>msg</a:t>
            </a:r>
            <a:r>
              <a:rPr lang="en-US" altLang="ko-KR" sz="1300" b="0" kern="1200">
                <a:solidFill>
                  <a:srgbClr val="D6DEEB"/>
                </a:solidFill>
                <a:effectLst/>
                <a:latin typeface="Fira Code" panose="020B0809050000020004" pitchFamily="49" charset="0"/>
                <a:ea typeface="Fira Code Medium" panose="020B0809050000020004" pitchFamily="49" charset="0"/>
                <a:cs typeface="+mn-cs"/>
              </a:rPr>
              <a:t>,</a:t>
            </a:r>
            <a:r>
              <a:rPr lang="en-US" altLang="ko-KR" sz="1300" b="0" kern="1200">
                <a:solidFill>
                  <a:srgbClr val="7FDBCA"/>
                </a:solidFill>
                <a:effectLst/>
                <a:latin typeface="Fira Code" panose="020B0809050000020004" pitchFamily="49" charset="0"/>
                <a:ea typeface="Fira Code Medium" panose="020B0809050000020004" pitchFamily="49" charset="0"/>
                <a:cs typeface="+mn-cs"/>
              </a:rPr>
              <a:t>socket_and_addres</a:t>
            </a:r>
          </a:p>
          <a:p>
            <a:pPr lvl="1"/>
            <a:r>
              <a:rPr lang="en-US" altLang="ko-KR" sz="1300" b="0" kern="1200">
                <a:solidFill>
                  <a:srgbClr val="7FDBCA"/>
                </a:solidFill>
                <a:effectLst/>
                <a:latin typeface="Fira Code" panose="020B0809050000020004" pitchFamily="49" charset="0"/>
                <a:ea typeface="Fira Code Medium" panose="020B0809050000020004" pitchFamily="49" charset="0"/>
                <a:cs typeface="+mn-cs"/>
              </a:rPr>
              <a:t>msg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ko-KR" altLang="en-US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전송할 데이터를 입력받는다</a:t>
            </a:r>
            <a:endParaRPr lang="en-US" altLang="ko-KR" sz="13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/>
            <a:r>
              <a:rPr lang="en-US" altLang="ko-KR" sz="1300" b="0" kern="1200">
                <a:solidFill>
                  <a:srgbClr val="7FDBCA"/>
                </a:solidFill>
                <a:effectLst/>
                <a:latin typeface="Fira Code" panose="020B0809050000020004" pitchFamily="49" charset="0"/>
                <a:ea typeface="Fira Code Medium" panose="020B0809050000020004" pitchFamily="49" charset="0"/>
                <a:cs typeface="+mn-cs"/>
              </a:rPr>
              <a:t>socket_and_addres 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ko-KR" altLang="en-US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소켓과 클라이언트 주소를 받는다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 </a:t>
            </a:r>
            <a:r>
              <a:rPr lang="ko-KR" altLang="en-US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형식은 </a:t>
            </a:r>
            <a:r>
              <a:rPr lang="en-US" altLang="ko-KR" sz="13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list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13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13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socket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1300">
                <a:solidFill>
                  <a:srgbClr val="D6DEEB"/>
                </a:solidFill>
                <a:latin typeface="Fira Code" panose="020B0809050000020004" pitchFamily="49" charset="0"/>
              </a:rPr>
              <a:t> , </a:t>
            </a:r>
            <a:r>
              <a:rPr lang="en-US" altLang="ko-KR" sz="13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addres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altLang="ko-KR" sz="1300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pPr lvl="1"/>
            <a:endParaRPr lang="en-US" altLang="ko-KR" sz="1300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* </a:t>
            </a:r>
            <a:r>
              <a:rPr lang="ko-KR" altLang="en-US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기존에는 함수에서 직접 유저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ko-KR" altLang="en-US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데이터를 판별했다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ko-KR" altLang="en-US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하지만 이 방식은 많은 버그와 동기화 문제를 일으켰고 결국 해당 구문을 삭제하고 위와같이 변경되었다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endParaRPr lang="en-US" altLang="ko-KR" sz="1300" b="0">
              <a:solidFill>
                <a:srgbClr val="ECC48D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13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'[Response sent to] ==&gt; </a:t>
            </a:r>
            <a:r>
              <a:rPr lang="ko-KR" altLang="en-US" sz="13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유저 </a:t>
            </a:r>
            <a:r>
              <a:rPr lang="en-US" altLang="ko-KR" sz="13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ip' </a:t>
            </a:r>
            <a:r>
              <a:rPr lang="en-US" altLang="ko-KR" sz="1300">
                <a:solidFill>
                  <a:srgbClr val="D6DEEB"/>
                </a:solidFill>
                <a:latin typeface="Fira Code" panose="020B0809050000020004" pitchFamily="49" charset="0"/>
              </a:rPr>
              <a:t>,</a:t>
            </a:r>
            <a:r>
              <a:rPr lang="en-US" altLang="ko-KR" sz="13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 '[Disconnected from] ==&gt; </a:t>
            </a:r>
            <a:r>
              <a:rPr lang="ko-KR" altLang="en-US" sz="13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유저 </a:t>
            </a:r>
            <a:r>
              <a:rPr lang="en-US" altLang="ko-KR" sz="13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ip' </a:t>
            </a:r>
            <a:r>
              <a:rPr lang="ko-KR" altLang="en-US" sz="1300">
                <a:solidFill>
                  <a:srgbClr val="D6DEEB"/>
                </a:solidFill>
                <a:latin typeface="Fira Code" panose="020B0809050000020004" pitchFamily="49" charset="0"/>
              </a:rPr>
              <a:t>를 출력한다</a:t>
            </a:r>
            <a:r>
              <a:rPr lang="en-US" altLang="ko-KR" sz="1300">
                <a:solidFill>
                  <a:srgbClr val="D6DEEB"/>
                </a:solidFill>
                <a:latin typeface="Fira Code" panose="020B0809050000020004" pitchFamily="49" charset="0"/>
              </a:rPr>
              <a:t>.</a:t>
            </a:r>
            <a:endParaRPr lang="en-US" altLang="ko-KR" sz="13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9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7115D-B413-4338-E731-BC63C90B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01015"/>
            <a:ext cx="9291215" cy="756057"/>
          </a:xfrm>
        </p:spPr>
        <p:txBody>
          <a:bodyPr>
            <a:normAutofit fontScale="90000"/>
          </a:bodyPr>
          <a:lstStyle/>
          <a:p>
            <a:r>
              <a:rPr lang="en-US" altLang="ko-KR" cap="none"/>
              <a:t>Receive_data()</a:t>
            </a:r>
            <a:br>
              <a:rPr lang="en-US" altLang="ko-KR" cap="none"/>
            </a:br>
            <a:r>
              <a:rPr lang="ko-KR" altLang="en-US" cap="none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8B5B5-9790-4395-2EF7-21EC07E2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744" y="978202"/>
            <a:ext cx="8036509" cy="490159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12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이 함수는 클라이언트에서 </a:t>
            </a:r>
            <a:r>
              <a:rPr lang="en-US" altLang="ko-KR" sz="12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Http </a:t>
            </a:r>
            <a:r>
              <a:rPr lang="ko-KR" altLang="en-US" sz="12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요청을 받아들이는 함수로 스레드 상에서 사용되어야 한다</a:t>
            </a:r>
            <a:endParaRPr lang="en-US" altLang="ko-KR" sz="12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13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13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receive_data</a:t>
            </a:r>
            <a:r>
              <a:rPr lang="en-US" altLang="ko-KR" sz="13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13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ko-KR" sz="13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socket=</a:t>
            </a:r>
            <a:r>
              <a:rPr lang="en-US" altLang="ko-KR" sz="1300" b="0">
                <a:solidFill>
                  <a:srgbClr val="FF5874"/>
                </a:solidFill>
                <a:effectLst/>
                <a:latin typeface="Fira Code" panose="020B0809050000020004" pitchFamily="49" charset="0"/>
              </a:rPr>
              <a:t>None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sz="13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addres=</a:t>
            </a:r>
            <a:r>
              <a:rPr lang="en-US" altLang="ko-KR" sz="1300" b="0">
                <a:solidFill>
                  <a:srgbClr val="FF5874"/>
                </a:solidFill>
                <a:effectLst/>
                <a:latin typeface="Fira Code" panose="020B0809050000020004" pitchFamily="49" charset="0"/>
              </a:rPr>
              <a:t>None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sz="13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max_recv_size=</a:t>
            </a:r>
            <a:r>
              <a:rPr lang="en-US" altLang="ko-KR" sz="13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2048</a:t>
            </a:r>
            <a:r>
              <a:rPr lang="en-US" altLang="ko-KR" sz="13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received_data </a:t>
            </a:r>
            <a:r>
              <a:rPr lang="en-US" altLang="ko-KR" sz="13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13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altLang="ko-KR" sz="13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''</a:t>
            </a:r>
            <a:endParaRPr lang="en-US" altLang="ko-KR" sz="13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ko-KR" sz="13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13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altLang="ko-KR" sz="13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13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\r\n\r\n</a:t>
            </a:r>
            <a:r>
              <a:rPr lang="en-US" altLang="ko-KR" sz="13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13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13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in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received_data:</a:t>
            </a:r>
          </a:p>
          <a:p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3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socket </a:t>
            </a:r>
            <a:r>
              <a:rPr lang="en-US" altLang="ko-KR" sz="13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is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1300" b="0">
                <a:solidFill>
                  <a:srgbClr val="FF5874"/>
                </a:solidFill>
                <a:effectLst/>
                <a:latin typeface="Fira Code" panose="020B0809050000020004" pitchFamily="49" charset="0"/>
              </a:rPr>
              <a:t>None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received_data </a:t>
            </a:r>
            <a:r>
              <a:rPr lang="en-US" altLang="ko-KR" sz="13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+=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13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.c.</a:t>
            </a:r>
            <a:r>
              <a:rPr lang="en-US" altLang="ko-KR" sz="13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recv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13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max_recv_size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received_data </a:t>
            </a:r>
            <a:r>
              <a:rPr lang="en-US" altLang="ko-KR" sz="13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+=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socket[</a:t>
            </a:r>
            <a:r>
              <a:rPr lang="en-US" altLang="ko-KR" sz="13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].</a:t>
            </a:r>
            <a:r>
              <a:rPr lang="en-US" altLang="ko-KR" sz="13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recv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13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max_recv_size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3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13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altLang="ko-KR" sz="13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13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GET</a:t>
            </a:r>
            <a:r>
              <a:rPr lang="en-US" altLang="ko-KR" sz="13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13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in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received_data:</a:t>
            </a:r>
          </a:p>
          <a:p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altLang="ko-KR" sz="13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13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1300" b="0">
                <a:solidFill>
                  <a:srgbClr val="D7DBE0"/>
                </a:solidFill>
                <a:effectLst/>
                <a:latin typeface="Fira Code" panose="020B0809050000020004" pitchFamily="49" charset="0"/>
              </a:rPr>
              <a:t>msg</a:t>
            </a:r>
            <a:r>
              <a:rPr lang="en-US" altLang="ko-KR" sz="13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=f</a:t>
            </a:r>
            <a:r>
              <a:rPr lang="en-US" altLang="ko-KR" sz="13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'[GET request from] ==&gt; </a:t>
            </a:r>
            <a:r>
              <a:rPr lang="en-US" altLang="ko-KR" sz="13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\033</a:t>
            </a:r>
            <a:r>
              <a:rPr lang="en-US" altLang="ko-KR" sz="13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[33m</a:t>
            </a:r>
            <a:r>
              <a:rPr lang="en-US" altLang="ko-KR" sz="13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{addres}</a:t>
            </a:r>
            <a:r>
              <a:rPr lang="en-US" altLang="ko-KR" sz="13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\033</a:t>
            </a:r>
            <a:r>
              <a:rPr lang="en-US" altLang="ko-KR" sz="13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[0m'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ko-KR" sz="13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altLang="ko-KR" sz="13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received_data </a:t>
            </a:r>
          </a:p>
          <a:p>
            <a:endParaRPr lang="en-US" altLang="ko-KR" sz="9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ko-KR" altLang="en-US" sz="1100">
                <a:solidFill>
                  <a:srgbClr val="D6DEEB"/>
                </a:solidFill>
                <a:latin typeface="Fira Code" panose="020B0809050000020004" pitchFamily="49" charset="0"/>
              </a:rPr>
              <a:t>인자 </a:t>
            </a:r>
            <a:r>
              <a:rPr lang="en-US" altLang="ko-KR" sz="1100">
                <a:solidFill>
                  <a:srgbClr val="D6DEEB"/>
                </a:solidFill>
                <a:latin typeface="Fira Code" panose="020B0809050000020004" pitchFamily="49" charset="0"/>
              </a:rPr>
              <a:t>: </a:t>
            </a:r>
            <a:r>
              <a:rPr lang="en-US" altLang="ko-KR" sz="11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socket</a:t>
            </a:r>
            <a:r>
              <a:rPr lang="en-US" altLang="ko-KR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sz="11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addres</a:t>
            </a:r>
            <a:r>
              <a:rPr lang="en-US" altLang="ko-KR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sz="11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max_recv_size</a:t>
            </a:r>
          </a:p>
          <a:p>
            <a:pPr lvl="1"/>
            <a:r>
              <a:rPr lang="en-US" altLang="ko-KR" sz="11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socket </a:t>
            </a:r>
            <a:r>
              <a:rPr lang="en-US" altLang="ko-KR" sz="1100">
                <a:solidFill>
                  <a:srgbClr val="D6DEEB"/>
                </a:solidFill>
                <a:latin typeface="Fira Code" panose="020B0809050000020004" pitchFamily="49" charset="0"/>
              </a:rPr>
              <a:t>: </a:t>
            </a:r>
            <a:r>
              <a:rPr lang="ko-KR" altLang="en-US" sz="1100">
                <a:solidFill>
                  <a:srgbClr val="D6DEEB"/>
                </a:solidFill>
                <a:latin typeface="Fira Code" panose="020B0809050000020004" pitchFamily="49" charset="0"/>
              </a:rPr>
              <a:t>소켓 객체를 받는다</a:t>
            </a:r>
            <a:r>
              <a:rPr lang="en-US" altLang="ko-KR" sz="1100">
                <a:solidFill>
                  <a:srgbClr val="D6DEEB"/>
                </a:solidFill>
                <a:latin typeface="Fira Code" panose="020B0809050000020004" pitchFamily="49" charset="0"/>
              </a:rPr>
              <a:t>. </a:t>
            </a:r>
            <a:r>
              <a:rPr lang="ko-KR" altLang="en-US" sz="1100">
                <a:solidFill>
                  <a:srgbClr val="D6DEEB"/>
                </a:solidFill>
                <a:latin typeface="Fira Code" panose="020B0809050000020004" pitchFamily="49" charset="0"/>
              </a:rPr>
              <a:t>기본값은 </a:t>
            </a:r>
            <a:r>
              <a:rPr lang="en-US" altLang="ko-KR" sz="1100" b="0">
                <a:solidFill>
                  <a:srgbClr val="FF5874"/>
                </a:solidFill>
                <a:effectLst/>
                <a:latin typeface="Fira Code" panose="020B0809050000020004" pitchFamily="49" charset="0"/>
              </a:rPr>
              <a:t>None</a:t>
            </a:r>
            <a:endParaRPr lang="en-US" altLang="ko-KR" sz="1100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altLang="ko-KR" sz="11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addres </a:t>
            </a:r>
            <a:r>
              <a:rPr lang="en-US" altLang="ko-KR" sz="1100">
                <a:solidFill>
                  <a:srgbClr val="D6DEEB"/>
                </a:solidFill>
                <a:latin typeface="Fira Code" panose="020B0809050000020004" pitchFamily="49" charset="0"/>
              </a:rPr>
              <a:t>: </a:t>
            </a:r>
            <a:r>
              <a:rPr lang="ko-KR" altLang="en-US" sz="1100">
                <a:solidFill>
                  <a:srgbClr val="D6DEEB"/>
                </a:solidFill>
                <a:latin typeface="Fira Code" panose="020B0809050000020004" pitchFamily="49" charset="0"/>
              </a:rPr>
              <a:t>클라이언트 주소를 받는다</a:t>
            </a:r>
            <a:r>
              <a:rPr lang="en-US" altLang="ko-KR" sz="1100">
                <a:solidFill>
                  <a:srgbClr val="D6DEEB"/>
                </a:solidFill>
                <a:latin typeface="Fira Code" panose="020B0809050000020004" pitchFamily="49" charset="0"/>
              </a:rPr>
              <a:t>. </a:t>
            </a:r>
            <a:r>
              <a:rPr lang="ko-KR" altLang="en-US" sz="1100">
                <a:solidFill>
                  <a:srgbClr val="D6DEEB"/>
                </a:solidFill>
                <a:latin typeface="Fira Code" panose="020B0809050000020004" pitchFamily="49" charset="0"/>
              </a:rPr>
              <a:t>기본값은 </a:t>
            </a:r>
            <a:r>
              <a:rPr lang="en-US" altLang="ko-KR" sz="1100" b="0">
                <a:solidFill>
                  <a:srgbClr val="FF5874"/>
                </a:solidFill>
                <a:effectLst/>
                <a:latin typeface="Fira Code" panose="020B0809050000020004" pitchFamily="49" charset="0"/>
              </a:rPr>
              <a:t>None</a:t>
            </a:r>
            <a:endParaRPr lang="en-US" altLang="ko-KR" sz="1100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altLang="ko-KR" sz="11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max_recv_size </a:t>
            </a:r>
            <a:r>
              <a:rPr lang="en-US" altLang="ko-KR" sz="1100">
                <a:solidFill>
                  <a:srgbClr val="D6DEEB"/>
                </a:solidFill>
                <a:latin typeface="Fira Code" panose="020B0809050000020004" pitchFamily="49" charset="0"/>
              </a:rPr>
              <a:t>: </a:t>
            </a:r>
            <a:r>
              <a:rPr lang="ko-KR" altLang="en-US" sz="1100">
                <a:solidFill>
                  <a:srgbClr val="D6DEEB"/>
                </a:solidFill>
                <a:latin typeface="Fira Code" panose="020B0809050000020004" pitchFamily="49" charset="0"/>
              </a:rPr>
              <a:t>한번에 수신할 데이터 크기를 받는다</a:t>
            </a:r>
            <a:r>
              <a:rPr lang="en-US" altLang="ko-KR" sz="1100">
                <a:solidFill>
                  <a:srgbClr val="D6DEEB"/>
                </a:solidFill>
                <a:latin typeface="Fira Code" panose="020B0809050000020004" pitchFamily="49" charset="0"/>
              </a:rPr>
              <a:t>. </a:t>
            </a:r>
            <a:r>
              <a:rPr lang="ko-KR" altLang="en-US" sz="1100">
                <a:solidFill>
                  <a:srgbClr val="D6DEEB"/>
                </a:solidFill>
                <a:latin typeface="Fira Code" panose="020B0809050000020004" pitchFamily="49" charset="0"/>
              </a:rPr>
              <a:t>기본값은 </a:t>
            </a:r>
            <a:r>
              <a:rPr lang="en-US" altLang="ko-KR" sz="11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2048 </a:t>
            </a:r>
            <a:r>
              <a:rPr lang="en-US" altLang="ko-KR" sz="11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bytes</a:t>
            </a:r>
          </a:p>
          <a:p>
            <a:pPr lvl="1"/>
            <a:endParaRPr lang="en-US" altLang="ko-KR" sz="1100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r>
              <a:rPr lang="en-US" altLang="ko-KR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thread_name,thread </a:t>
            </a:r>
            <a:r>
              <a:rPr lang="en-US" altLang="ko-KR" sz="11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11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11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Create_Thread</a:t>
            </a:r>
            <a:r>
              <a:rPr lang="en-US" altLang="ko-KR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1100" b="0">
                <a:solidFill>
                  <a:srgbClr val="D7DBE0"/>
                </a:solidFill>
                <a:effectLst/>
                <a:latin typeface="Fira Code" panose="020B0809050000020004" pitchFamily="49" charset="0"/>
              </a:rPr>
              <a:t>target</a:t>
            </a:r>
            <a:r>
              <a:rPr lang="en-US" altLang="ko-KR" sz="11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1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HyperTextTransferProtocol</a:t>
            </a:r>
            <a:r>
              <a:rPr lang="en-US" altLang="ko-KR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altLang="ko-KR" sz="11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.receive_data</a:t>
            </a:r>
            <a:r>
              <a:rPr lang="en-US" altLang="ko-KR" sz="11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ko-KR" sz="1100" b="0">
                <a:solidFill>
                  <a:srgbClr val="D7DBE0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altLang="ko-KR" sz="11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1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soket</a:t>
            </a:r>
            <a:r>
              <a:rPr lang="en-US" altLang="ko-KR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                                                                </a:t>
            </a:r>
            <a:r>
              <a:rPr lang="ko-KR" altLang="en-US" sz="1100">
                <a:solidFill>
                  <a:srgbClr val="D6DEEB"/>
                </a:solidFill>
                <a:latin typeface="Fira Code" panose="020B0809050000020004" pitchFamily="49" charset="0"/>
              </a:rPr>
              <a:t>위 와 </a:t>
            </a:r>
            <a:r>
              <a:rPr lang="ko-KR" altLang="en-US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같이 </a:t>
            </a:r>
            <a:r>
              <a:rPr lang="ko-KR" altLang="en-US" sz="1100">
                <a:solidFill>
                  <a:srgbClr val="D6DEEB"/>
                </a:solidFill>
                <a:latin typeface="Fira Code" panose="020B0809050000020004" pitchFamily="49" charset="0"/>
              </a:rPr>
              <a:t>라이브러리에 포함된 </a:t>
            </a:r>
            <a:r>
              <a:rPr lang="en-US" altLang="ko-KR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Thread_manager </a:t>
            </a:r>
            <a:r>
              <a:rPr lang="ko-KR" altLang="en-US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클래스의 </a:t>
            </a:r>
            <a:r>
              <a:rPr lang="en-US" altLang="ko-KR" sz="11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Create_Thread() </a:t>
            </a:r>
            <a:r>
              <a:rPr lang="ko-KR" altLang="en-US" sz="1100">
                <a:solidFill>
                  <a:srgbClr val="D6DEEB"/>
                </a:solidFill>
                <a:latin typeface="Fira Code" panose="020B0809050000020004" pitchFamily="49" charset="0"/>
              </a:rPr>
              <a:t>함수를 통해 호출하며</a:t>
            </a:r>
            <a:br>
              <a:rPr lang="en-US" altLang="ko-KR" sz="1100">
                <a:solidFill>
                  <a:srgbClr val="D6DEEB"/>
                </a:solidFill>
                <a:latin typeface="Fira Code" panose="020B0809050000020004" pitchFamily="49" charset="0"/>
              </a:rPr>
            </a:br>
            <a:r>
              <a:rPr lang="ko-KR" altLang="en-US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소켓이 </a:t>
            </a:r>
            <a:r>
              <a:rPr lang="en-US" altLang="ko-KR" sz="11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MAX_RECV_SIZE </a:t>
            </a:r>
            <a:r>
              <a:rPr lang="ko-KR" altLang="en-US" sz="1100">
                <a:solidFill>
                  <a:srgbClr val="D6DEEB"/>
                </a:solidFill>
                <a:latin typeface="Fira Code" panose="020B0809050000020004" pitchFamily="49" charset="0"/>
              </a:rPr>
              <a:t>에 할당된 크기만큼의 데이터를 </a:t>
            </a:r>
            <a:r>
              <a:rPr lang="en-US" altLang="ko-KR" sz="11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\r\n\r\n </a:t>
            </a:r>
            <a:r>
              <a:rPr lang="ko-KR" altLang="en-US" sz="1100">
                <a:solidFill>
                  <a:srgbClr val="D6DEEB"/>
                </a:solidFill>
                <a:latin typeface="Fira Code" panose="020B0809050000020004" pitchFamily="49" charset="0"/>
              </a:rPr>
              <a:t>문자열을 만나기 전까지 반복해서 받는다</a:t>
            </a:r>
            <a:r>
              <a:rPr lang="en-US" altLang="ko-KR" sz="1100">
                <a:solidFill>
                  <a:srgbClr val="D6DEEB"/>
                </a:solidFill>
                <a:latin typeface="Fira Code" panose="020B0809050000020004" pitchFamily="49" charset="0"/>
              </a:rPr>
              <a:t>.</a:t>
            </a:r>
            <a:endParaRPr lang="en-US" altLang="ko-KR" sz="11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GET </a:t>
            </a:r>
            <a:r>
              <a:rPr lang="ko-KR" altLang="en-US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메서드인 경우에 </a:t>
            </a:r>
            <a:r>
              <a:rPr lang="en-US" altLang="ko-KR" sz="11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'[GET request from] ==&gt; </a:t>
            </a:r>
            <a:r>
              <a:rPr lang="ko-KR" altLang="en-US" sz="1100">
                <a:solidFill>
                  <a:srgbClr val="ECC48D"/>
                </a:solidFill>
                <a:latin typeface="Fira Code" panose="020B0809050000020004" pitchFamily="49" charset="0"/>
              </a:rPr>
              <a:t>유저 </a:t>
            </a:r>
            <a:r>
              <a:rPr lang="en-US" altLang="ko-KR" sz="1100">
                <a:solidFill>
                  <a:srgbClr val="ECC48D"/>
                </a:solidFill>
                <a:latin typeface="Fira Code" panose="020B0809050000020004" pitchFamily="49" charset="0"/>
              </a:rPr>
              <a:t>ip</a:t>
            </a:r>
            <a:r>
              <a:rPr lang="en-US" altLang="ko-KR" sz="11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＇</a:t>
            </a:r>
            <a:r>
              <a:rPr lang="ko-KR" altLang="en-US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를 출력한다</a:t>
            </a:r>
            <a:r>
              <a:rPr lang="en-US" altLang="ko-KR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</a:p>
          <a:p>
            <a:r>
              <a:rPr lang="en-US" altLang="ko-KR" sz="11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.recv_datas </a:t>
            </a:r>
            <a:r>
              <a:rPr lang="ko-KR" altLang="en-US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변수를 반환한다</a:t>
            </a:r>
            <a:r>
              <a:rPr lang="en-US" altLang="ko-KR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</a:p>
          <a:p>
            <a:r>
              <a:rPr lang="en-US" altLang="ko-KR" sz="11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.recv_datas </a:t>
            </a:r>
            <a:r>
              <a:rPr lang="ko-KR" altLang="en-US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변수는 클라이언트로부터 받은 요청을 담고있다</a:t>
            </a:r>
            <a:r>
              <a:rPr lang="en-US" altLang="ko-KR" sz="11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</a:p>
          <a:p>
            <a:endParaRPr lang="en-US" altLang="ko-KR" sz="14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endParaRPr lang="en-US" altLang="ko-KR" sz="1400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endParaRPr lang="en-US" altLang="ko-KR" sz="14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endParaRPr lang="en-US" altLang="ko-KR" sz="14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endParaRPr lang="en-US" altLang="ko-KR" sz="1600" b="0">
              <a:solidFill>
                <a:srgbClr val="D6DEEB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9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78492-63F6-4C03-A829-FE6E73F7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06" y="88640"/>
            <a:ext cx="9291215" cy="1049235"/>
          </a:xfrm>
        </p:spPr>
        <p:txBody>
          <a:bodyPr>
            <a:normAutofit/>
          </a:bodyPr>
          <a:lstStyle/>
          <a:p>
            <a:r>
              <a:rPr lang="en-US" altLang="ko-KR" sz="3200" b="0" i="1" cap="none">
                <a:effectLst/>
                <a:latin typeface="Fira Code" panose="020B0809050000020004" pitchFamily="49" charset="0"/>
              </a:rPr>
              <a:t>Assign_user_thread</a:t>
            </a:r>
            <a:br>
              <a:rPr lang="en-US" altLang="ko-KR" sz="3200" b="0" i="1" cap="none">
                <a:effectLst/>
                <a:latin typeface="Fira Code" panose="020B0809050000020004" pitchFamily="49" charset="0"/>
              </a:rPr>
            </a:br>
            <a:r>
              <a:rPr lang="ko-KR" altLang="en-US" cap="none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34F96-AB7F-CAB1-C19B-6F5F9787B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048512"/>
            <a:ext cx="9291215" cy="4760976"/>
          </a:xfrm>
        </p:spPr>
        <p:txBody>
          <a:bodyPr>
            <a:normAutofit/>
          </a:bodyPr>
          <a:lstStyle/>
          <a:p>
            <a:r>
              <a:rPr lang="ko-KR" altLang="en-US" sz="1000" b="0">
                <a:effectLst/>
                <a:latin typeface="+mn-ea"/>
              </a:rPr>
              <a:t>유저가 접속하면 유저를 스레드에 할당하는 함수</a:t>
            </a:r>
            <a:r>
              <a:rPr lang="en-US" altLang="ko-KR" sz="1000" b="0">
                <a:effectLst/>
                <a:latin typeface="+mn-ea"/>
              </a:rPr>
              <a:t>.</a:t>
            </a:r>
          </a:p>
          <a:p>
            <a:endParaRPr lang="en-US" altLang="ko-KR" sz="1000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ko-KR" sz="10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10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assign_user_thread</a:t>
            </a:r>
            <a:r>
              <a:rPr lang="en-US" altLang="ko-KR" sz="10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10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ko-KR" sz="10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socket_and_addres</a:t>
            </a:r>
            <a:r>
              <a:rPr lang="en-US" altLang="ko-KR" sz="10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thread_name,thread </a:t>
            </a:r>
            <a:r>
              <a:rPr lang="en-US" altLang="ko-KR" sz="10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10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.Thread.</a:t>
            </a:r>
            <a:r>
              <a:rPr lang="en-US" altLang="ko-KR" sz="10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Create_Thread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1000" b="0">
                <a:solidFill>
                  <a:srgbClr val="D7DBE0"/>
                </a:solidFill>
                <a:effectLst/>
                <a:latin typeface="Fira Code" panose="020B0809050000020004" pitchFamily="49" charset="0"/>
              </a:rPr>
              <a:t>target</a:t>
            </a:r>
            <a:r>
              <a:rPr lang="en-US" altLang="ko-KR" sz="10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0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.receive</a:t>
            </a:r>
            <a:r>
              <a:rPr lang="en-US" altLang="ko-KR" sz="10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ko-KR" sz="1000" b="0">
                <a:solidFill>
                  <a:srgbClr val="D7DBE0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altLang="ko-KR" sz="10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0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socket_and_addres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0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.Thread.</a:t>
            </a:r>
            <a:r>
              <a:rPr lang="en-US" altLang="ko-KR" sz="10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USERS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10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10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socket_and_addres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altLang="ko-KR" sz="10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])</a:t>
            </a:r>
          </a:p>
          <a:p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0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.Thread.</a:t>
            </a:r>
            <a:r>
              <a:rPr lang="en-US" altLang="ko-KR" sz="10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USERS_COUNT</a:t>
            </a:r>
            <a:r>
              <a:rPr lang="en-US" altLang="ko-KR" sz="10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+=</a:t>
            </a:r>
            <a:r>
              <a:rPr lang="en-US" altLang="ko-KR" sz="10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1</a:t>
            </a:r>
            <a:endParaRPr lang="en-US" altLang="ko-KR" sz="10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0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.Thread.</a:t>
            </a:r>
            <a:r>
              <a:rPr lang="en-US" altLang="ko-KR" sz="10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SESSIONS</a:t>
            </a:r>
            <a:r>
              <a:rPr lang="en-US" altLang="ko-KR" sz="10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thread_name</a:t>
            </a:r>
            <a:r>
              <a:rPr lang="en-US" altLang="ko-KR" sz="10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]</a:t>
            </a:r>
            <a:r>
              <a:rPr lang="en-US" altLang="ko-KR" sz="10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socket_and_addres[</a:t>
            </a:r>
            <a:r>
              <a:rPr lang="en-US" altLang="ko-KR" sz="10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0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.Thread.user_socket_dict[socket_and_addres[</a:t>
            </a:r>
            <a:r>
              <a:rPr lang="en-US" altLang="ko-KR" sz="10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]]</a:t>
            </a:r>
            <a:r>
              <a:rPr lang="en-US" altLang="ko-KR" sz="10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socket_and_addres[</a:t>
            </a:r>
            <a:r>
              <a:rPr lang="en-US" altLang="ko-KR" sz="10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0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thread_name,thread</a:t>
            </a:r>
          </a:p>
          <a:p>
            <a:endParaRPr lang="en-US" altLang="ko-KR" sz="1000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r>
              <a:rPr lang="ko-KR" altLang="en-US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인자 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altLang="ko-KR" sz="10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socket_and_addres</a:t>
            </a:r>
          </a:p>
          <a:p>
            <a:pPr lvl="1"/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socket_and_addres</a:t>
            </a:r>
            <a:r>
              <a:rPr lang="en-US" altLang="ko-KR" sz="800">
                <a:solidFill>
                  <a:srgbClr val="7FDBCA"/>
                </a:solidFill>
                <a:latin typeface="Fira Code" panose="020B0809050000020004" pitchFamily="49" charset="0"/>
              </a:rPr>
              <a:t> </a:t>
            </a:r>
            <a:r>
              <a:rPr lang="en-US" altLang="ko-KR" sz="800">
                <a:latin typeface="Fira Code" panose="020B0809050000020004" pitchFamily="49" charset="0"/>
              </a:rPr>
              <a:t>: </a:t>
            </a:r>
            <a:r>
              <a:rPr lang="ko-KR" altLang="en-US" sz="800">
                <a:latin typeface="Fira Code" panose="020B0809050000020004" pitchFamily="49" charset="0"/>
              </a:rPr>
              <a:t>스레드 할당에 필요한 소켓과 클라이언트 주소를 받는다</a:t>
            </a:r>
            <a:r>
              <a:rPr lang="en-US" altLang="ko-KR" sz="800">
                <a:latin typeface="Fira Code" panose="020B0809050000020004" pitchFamily="49" charset="0"/>
              </a:rPr>
              <a:t>.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endParaRPr lang="en-US" altLang="ko-KR" sz="1000"/>
          </a:p>
          <a:p>
            <a:r>
              <a:rPr lang="en-US" altLang="ko-KR" sz="10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.Thread.</a:t>
            </a:r>
            <a:r>
              <a:rPr lang="en-US" altLang="ko-KR" sz="10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Create_Thread() </a:t>
            </a:r>
            <a:r>
              <a:rPr lang="ko-KR" altLang="en-US" sz="1000" b="0">
                <a:effectLst/>
                <a:latin typeface="Fira Code" panose="020B0809050000020004" pitchFamily="49" charset="0"/>
              </a:rPr>
              <a:t>함수를 이용해서 클라이언트 할당후 반환값을 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thread_name,thread </a:t>
            </a:r>
            <a:r>
              <a:rPr lang="en-US" altLang="ko-KR" sz="1000" b="0">
                <a:effectLst/>
                <a:latin typeface="Fira Code" panose="020B0809050000020004" pitchFamily="49" charset="0"/>
              </a:rPr>
              <a:t> </a:t>
            </a:r>
            <a:r>
              <a:rPr lang="ko-KR" altLang="en-US" sz="1000" b="0">
                <a:effectLst/>
                <a:latin typeface="Fira Code" panose="020B0809050000020004" pitchFamily="49" charset="0"/>
              </a:rPr>
              <a:t>변수에 저장한다</a:t>
            </a:r>
            <a:r>
              <a:rPr lang="en-US" altLang="ko-KR" sz="1000" b="0">
                <a:effectLst/>
                <a:latin typeface="Fira Code" panose="020B0809050000020004" pitchFamily="49" charset="0"/>
              </a:rPr>
              <a:t>.</a:t>
            </a:r>
            <a:br>
              <a:rPr lang="en-US" altLang="ko-KR" sz="1000" b="0">
                <a:effectLst/>
                <a:latin typeface="Fira Code" panose="020B0809050000020004" pitchFamily="49" charset="0"/>
              </a:rPr>
            </a:br>
            <a:r>
              <a:rPr lang="ko-KR" altLang="en-US" sz="1000" b="0">
                <a:effectLst/>
                <a:latin typeface="Fira Code" panose="020B0809050000020004" pitchFamily="49" charset="0"/>
              </a:rPr>
              <a:t>이후 각각 변수들에 해당하는 정보를 저장후 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thread_name,thread </a:t>
            </a:r>
            <a:r>
              <a:rPr lang="ko-KR" altLang="en-US" sz="900">
                <a:latin typeface="Fira Code" panose="020B0809050000020004" pitchFamily="49" charset="0"/>
              </a:rPr>
              <a:t>변수를 반환한다</a:t>
            </a:r>
            <a:r>
              <a:rPr lang="en-US" altLang="ko-KR" sz="900">
                <a:latin typeface="Fira Code" panose="020B0809050000020004" pitchFamily="49" charset="0"/>
              </a:rPr>
              <a:t>.</a:t>
            </a:r>
            <a:endParaRPr lang="en-US" altLang="ko-KR" sz="9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endParaRPr lang="en-US" altLang="ko-KR" sz="800"/>
          </a:p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31457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77D93-21A8-8D02-E3CE-A1503A32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42421"/>
            <a:ext cx="9291215" cy="740422"/>
          </a:xfrm>
        </p:spPr>
        <p:txBody>
          <a:bodyPr>
            <a:normAutofit fontScale="90000"/>
          </a:bodyPr>
          <a:lstStyle/>
          <a:p>
            <a:r>
              <a:rPr lang="en-US" altLang="ko-KR" cap="none"/>
              <a:t>PrepareHeader </a:t>
            </a:r>
            <a:br>
              <a:rPr lang="en-US" altLang="ko-KR" cap="none"/>
            </a:br>
            <a:r>
              <a:rPr lang="ko-KR" altLang="en-US" cap="none"/>
              <a:t>클래스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3CB638-025B-7628-86BB-775AF1CD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444" y="1207008"/>
            <a:ext cx="8031110" cy="4504944"/>
          </a:xfrm>
        </p:spPr>
        <p:txBody>
          <a:bodyPr>
            <a:normAutofit/>
          </a:bodyPr>
          <a:lstStyle/>
          <a:p>
            <a:r>
              <a:rPr lang="en-US" altLang="ko-KR" sz="900" b="0">
                <a:effectLst/>
                <a:latin typeface="Fira Code" panose="020B0809050000020004" pitchFamily="49" charset="0"/>
              </a:rPr>
              <a:t>http </a:t>
            </a:r>
            <a:r>
              <a:rPr lang="ko-KR" altLang="en-US" sz="900" b="0">
                <a:effectLst/>
                <a:latin typeface="Fira Code" panose="020B0809050000020004" pitchFamily="49" charset="0"/>
              </a:rPr>
              <a:t>프로토콜에서 헤더를 준비하는 클레스</a:t>
            </a:r>
            <a:r>
              <a:rPr lang="en-US" altLang="ko-KR" sz="900" b="0">
                <a:effectLst/>
                <a:latin typeface="Fira Code" panose="020B0809050000020004" pitchFamily="49" charset="0"/>
              </a:rPr>
              <a:t>.</a:t>
            </a:r>
            <a:endParaRPr lang="en-US" altLang="ko-KR" sz="900" b="0">
              <a:solidFill>
                <a:srgbClr val="C792EA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PrepareHeader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__init__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9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sz="9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user_agent=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9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127.0.0.1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sz="9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body=</a:t>
            </a:r>
            <a:r>
              <a:rPr lang="en-US" altLang="ko-KR" sz="900" b="0">
                <a:solidFill>
                  <a:srgbClr val="FF5874"/>
                </a:solidFill>
                <a:effectLst/>
                <a:latin typeface="Fira Code" panose="020B0809050000020004" pitchFamily="49" charset="0"/>
              </a:rPr>
              <a:t>None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.body 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body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.status_code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altLang="ko-KR" sz="9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HTTP/1.1 200 OK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"</a:t>
            </a:r>
            <a:endParaRPr lang="en-US" altLang="ko-KR" sz="9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.string_header 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.status_code 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9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\r\n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endParaRPr lang="en-US" altLang="ko-KR" sz="9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.default_header 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{}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9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key, value </a:t>
            </a:r>
            <a:r>
              <a:rPr lang="en-US" altLang="ko-KR" sz="9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in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.default_header.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items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():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line 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altLang="ko-KR" sz="9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key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}</a:t>
            </a:r>
            <a:r>
              <a:rPr lang="en-US" altLang="ko-KR" sz="9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}</a:t>
            </a:r>
            <a:r>
              <a:rPr lang="en-US" altLang="ko-KR" sz="9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'</a:t>
            </a:r>
            <a:endParaRPr lang="en-US" altLang="ko-KR" sz="9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.string_header 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+=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line 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9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\r\n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endParaRPr lang="en-US" altLang="ko-KR" sz="9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.string_header 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+=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9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\r\n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’</a:t>
            </a:r>
          </a:p>
          <a:p>
            <a:r>
              <a:rPr lang="ko-KR" altLang="en-US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인자 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altLang="ko-KR" sz="9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user_agent=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9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127.0.0.1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sz="9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body=</a:t>
            </a:r>
            <a:r>
              <a:rPr lang="en-US" altLang="ko-KR" sz="900" b="0">
                <a:solidFill>
                  <a:srgbClr val="FF5874"/>
                </a:solidFill>
                <a:effectLst/>
                <a:latin typeface="Fira Code" panose="020B0809050000020004" pitchFamily="49" charset="0"/>
              </a:rPr>
              <a:t>None</a:t>
            </a:r>
          </a:p>
          <a:p>
            <a:pPr lvl="1"/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user_agent </a:t>
            </a:r>
            <a:r>
              <a:rPr lang="en-US" altLang="ko-KR" sz="800" b="0">
                <a:effectLst/>
                <a:latin typeface="Fira Code" panose="020B0809050000020004" pitchFamily="49" charset="0"/>
              </a:rPr>
              <a:t>: </a:t>
            </a:r>
            <a:r>
              <a:rPr lang="ko-KR" altLang="en-US" sz="800" b="0">
                <a:effectLst/>
                <a:latin typeface="Fira Code" panose="020B0809050000020004" pitchFamily="49" charset="0"/>
              </a:rPr>
              <a:t>발신자 주소</a:t>
            </a:r>
            <a:endParaRPr lang="en-US" altLang="ko-KR" sz="800" b="0">
              <a:effectLst/>
              <a:latin typeface="Fira Code" panose="020B0809050000020004" pitchFamily="49" charset="0"/>
            </a:endParaRPr>
          </a:p>
          <a:p>
            <a:pPr lvl="1"/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Body </a:t>
            </a:r>
            <a:r>
              <a:rPr lang="en-US" altLang="ko-KR" sz="800" b="0">
                <a:effectLst/>
                <a:latin typeface="Fira Code" panose="020B0809050000020004" pitchFamily="49" charset="0"/>
              </a:rPr>
              <a:t>: </a:t>
            </a:r>
            <a:r>
              <a:rPr lang="ko-KR" altLang="en-US" sz="800" b="0">
                <a:effectLst/>
                <a:latin typeface="Fira Code" panose="020B0809050000020004" pitchFamily="49" charset="0"/>
              </a:rPr>
              <a:t>전송할 콘텐츠</a:t>
            </a:r>
            <a:endParaRPr lang="en-US" altLang="ko-KR" sz="7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ko-KR" altLang="en-US" sz="1000"/>
              <a:t>아직 개발중인 클레스로 대부분의 변수를 사용하지 않는다</a:t>
            </a:r>
            <a:r>
              <a:rPr lang="en-US" altLang="ko-KR" sz="1000"/>
              <a:t>.</a:t>
            </a:r>
            <a:br>
              <a:rPr lang="en-US" altLang="ko-KR" sz="1000"/>
            </a:br>
            <a:r>
              <a:rPr lang="ko-KR" altLang="en-US" sz="1000"/>
              <a:t>대부분 함수의 내부 변수를 사용해서 헤더를 생성한다</a:t>
            </a:r>
            <a:r>
              <a:rPr lang="en-US" altLang="ko-KR" sz="1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985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916CA-B45D-D77C-2078-0AA1D91A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8798"/>
            <a:ext cx="9291215" cy="1049235"/>
          </a:xfrm>
        </p:spPr>
        <p:txBody>
          <a:bodyPr>
            <a:normAutofit/>
          </a:bodyPr>
          <a:lstStyle/>
          <a:p>
            <a:r>
              <a:rPr lang="en-US" altLang="ko-KR" i="1" cap="none">
                <a:latin typeface="Fira Code" panose="020B0809050000020004" pitchFamily="49" charset="0"/>
              </a:rPr>
              <a:t>_response_header</a:t>
            </a:r>
            <a:br>
              <a:rPr lang="en-US" altLang="ko-KR" sz="3200" b="0" i="1" cap="none">
                <a:effectLst/>
                <a:latin typeface="Fira Code" panose="020B0809050000020004" pitchFamily="49" charset="0"/>
              </a:rPr>
            </a:br>
            <a:r>
              <a:rPr lang="ko-KR" altLang="en-US" cap="none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8AA61-341A-D0FA-8991-898764A30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976" y="1198033"/>
            <a:ext cx="8356048" cy="4751582"/>
          </a:xfrm>
        </p:spPr>
        <p:txBody>
          <a:bodyPr>
            <a:normAutofit/>
          </a:bodyPr>
          <a:lstStyle/>
          <a:p>
            <a:r>
              <a:rPr lang="en-US" altLang="ko-KR" sz="7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http </a:t>
            </a:r>
            <a:r>
              <a:rPr lang="ko-KR" altLang="en-US" sz="7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헤더를 생성하는 함수이며 이후 큰업데이트가 있을 예정이다</a:t>
            </a:r>
            <a:r>
              <a:rPr lang="en-US" altLang="ko-KR" sz="7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</a:p>
          <a:p>
            <a:r>
              <a:rPr lang="en-US" altLang="ko-KR" sz="7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ko-KR" sz="7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altLang="ko-KR" sz="7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7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_prepare_request_headers</a:t>
            </a:r>
            <a:r>
              <a:rPr lang="en-US" altLang="ko-KR" sz="7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7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7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sz="7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method</a:t>
            </a:r>
            <a:r>
              <a:rPr lang="en-US" altLang="ko-KR" sz="7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altLang="ko-KR" sz="7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str</a:t>
            </a:r>
            <a:r>
              <a:rPr lang="en-US" altLang="ko-KR" sz="7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sz="7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en-US" altLang="ko-KR" sz="7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altLang="ko-KR" sz="7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str</a:t>
            </a:r>
            <a:r>
              <a:rPr lang="en-US" altLang="ko-KR" sz="7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sz="7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params</a:t>
            </a:r>
            <a:r>
              <a:rPr lang="en-US" altLang="ko-KR" sz="7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altLang="ko-KR" sz="7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dict</a:t>
            </a:r>
            <a:r>
              <a:rPr lang="en-US" altLang="ko-KR" sz="7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7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headers 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HttpDateTime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().http_date_time,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Server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longinus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Cache-Control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no-store, no-cache, must-revalidate, post-check=0, pre-check=0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Pragma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no-cache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Content-Length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altLang="ko-KR" sz="8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len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Content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8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'HTTP/1.1 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status_code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}</a:t>
            </a:r>
            <a:r>
              <a:rPr lang="en-US" altLang="ko-KR" sz="8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\r\n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\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\r\n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{key}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{value}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 key, value </a:t>
            </a:r>
            <a:r>
              <a:rPr lang="en-US" altLang="ko-KR" sz="8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in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 headers.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items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]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\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\r\n\r\n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encode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r>
              <a:rPr lang="ko-KR" altLang="en-US" sz="800"/>
              <a:t>인자 </a:t>
            </a:r>
            <a:r>
              <a:rPr lang="en-US" altLang="ko-KR" sz="800"/>
              <a:t>: 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method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params</a:t>
            </a:r>
          </a:p>
          <a:p>
            <a:pPr lvl="1"/>
            <a:r>
              <a:rPr lang="en-US" altLang="ko-KR" sz="7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Method</a:t>
            </a:r>
            <a:r>
              <a:rPr lang="ko-KR" altLang="en-US" sz="700"/>
              <a:t> </a:t>
            </a:r>
            <a:r>
              <a:rPr lang="en-US" altLang="ko-KR" sz="700"/>
              <a:t>: http</a:t>
            </a:r>
            <a:r>
              <a:rPr lang="ko-KR" altLang="en-US" sz="700"/>
              <a:t> 메서드를 입력받는 인자</a:t>
            </a:r>
            <a:endParaRPr lang="en-US" altLang="ko-KR" sz="700"/>
          </a:p>
          <a:p>
            <a:pPr lvl="1"/>
            <a:r>
              <a:rPr lang="en-US" altLang="ko-KR" sz="7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url </a:t>
            </a:r>
            <a:r>
              <a:rPr lang="en-US" altLang="ko-KR" sz="700" kern="1200">
                <a:solidFill>
                  <a:srgbClr val="FFFFFF"/>
                </a:solidFill>
                <a:effectLst/>
                <a:latin typeface="Fira Code Medium" panose="020B0809050000020004" pitchFamily="49" charset="0"/>
                <a:ea typeface="Fira Code Medium" panose="020B0809050000020004" pitchFamily="49" charset="0"/>
                <a:cs typeface="+mn-cs"/>
              </a:rPr>
              <a:t>: </a:t>
            </a:r>
            <a:r>
              <a:rPr lang="ko-KR" altLang="en-US" sz="700" kern="1200">
                <a:solidFill>
                  <a:srgbClr val="FFFFFF"/>
                </a:solidFill>
                <a:effectLst/>
                <a:latin typeface="Fira Code Medium" panose="020B0809050000020004" pitchFamily="49" charset="0"/>
                <a:ea typeface="Fira Code Medium" panose="020B0809050000020004" pitchFamily="49" charset="0"/>
                <a:cs typeface="+mn-cs"/>
              </a:rPr>
              <a:t>요청 보낼 서버의 주소를 입력받는 인자</a:t>
            </a:r>
            <a:endParaRPr lang="en-US" altLang="ko-KR" sz="700" kern="1200">
              <a:solidFill>
                <a:srgbClr val="FFFFFF"/>
              </a:solidFill>
              <a:effectLst/>
              <a:latin typeface="Fira Code Medium" panose="020B0809050000020004" pitchFamily="49" charset="0"/>
              <a:ea typeface="Fira Code Medium" panose="020B0809050000020004" pitchFamily="49" charset="0"/>
              <a:cs typeface="+mn-cs"/>
            </a:endParaRPr>
          </a:p>
          <a:p>
            <a:pPr lvl="1"/>
            <a:r>
              <a:rPr lang="en-US" altLang="ko-KR" sz="7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Params </a:t>
            </a:r>
            <a:r>
              <a:rPr lang="en-US" altLang="ko-KR" sz="700" kern="1200">
                <a:solidFill>
                  <a:srgbClr val="FFFFFF"/>
                </a:solidFill>
                <a:effectLst/>
                <a:latin typeface="Fira Code Medium" panose="020B0809050000020004" pitchFamily="49" charset="0"/>
                <a:ea typeface="Fira Code Medium" panose="020B0809050000020004" pitchFamily="49" charset="0"/>
                <a:cs typeface="+mn-cs"/>
              </a:rPr>
              <a:t>: get </a:t>
            </a:r>
            <a:r>
              <a:rPr lang="ko-KR" altLang="en-US" sz="700" kern="1200">
                <a:solidFill>
                  <a:srgbClr val="FFFFFF"/>
                </a:solidFill>
                <a:effectLst/>
                <a:latin typeface="Fira Code Medium" panose="020B0809050000020004" pitchFamily="49" charset="0"/>
                <a:ea typeface="Fira Code Medium" panose="020B0809050000020004" pitchFamily="49" charset="0"/>
                <a:cs typeface="+mn-cs"/>
              </a:rPr>
              <a:t>요청을 보낼시 변수를 입력받는 인자</a:t>
            </a:r>
            <a:endParaRPr lang="en-US" altLang="ko-KR" sz="700" kern="1200">
              <a:solidFill>
                <a:srgbClr val="FFFFFF"/>
              </a:solidFill>
              <a:effectLst/>
              <a:latin typeface="Fira Code Medium" panose="020B0809050000020004" pitchFamily="49" charset="0"/>
              <a:ea typeface="Fira Code Medium" panose="020B0809050000020004" pitchFamily="49" charset="0"/>
              <a:cs typeface="+mn-cs"/>
            </a:endParaRPr>
          </a:p>
          <a:p>
            <a:r>
              <a:rPr lang="ko-KR" altLang="en-US" sz="800"/>
              <a:t>아직 미완성인 함수이며 </a:t>
            </a:r>
            <a:r>
              <a:rPr lang="en-US" altLang="ko-KR" sz="800"/>
              <a:t>get,post </a:t>
            </a:r>
            <a:r>
              <a:rPr lang="ko-KR" altLang="en-US" sz="800"/>
              <a:t>요청을 위한 기본 헤더만 생성 가능하다</a:t>
            </a:r>
            <a:r>
              <a:rPr lang="en-US" altLang="ko-KR" sz="800"/>
              <a:t>.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headers </a:t>
            </a:r>
            <a:r>
              <a:rPr lang="ko-KR" altLang="en-US" sz="800"/>
              <a:t>변수의 딕셔너리 헤더를 </a:t>
            </a:r>
            <a:r>
              <a:rPr lang="en-US" altLang="ko-KR" sz="800"/>
              <a:t>http </a:t>
            </a:r>
            <a:r>
              <a:rPr lang="ko-KR" altLang="en-US" sz="800"/>
              <a:t>헤더로 변환한다</a:t>
            </a:r>
            <a:r>
              <a:rPr lang="en-US" altLang="ko-KR" sz="800"/>
              <a:t>.</a:t>
            </a:r>
          </a:p>
          <a:p>
            <a:endParaRPr lang="en-US" altLang="ko-KR" sz="800"/>
          </a:p>
          <a:p>
            <a:endParaRPr lang="en-US" altLang="ko-KR" sz="800"/>
          </a:p>
          <a:p>
            <a:endParaRPr lang="en-US" altLang="ko-KR" sz="800"/>
          </a:p>
          <a:p>
            <a:endParaRPr lang="en-US" altLang="ko-KR" sz="800"/>
          </a:p>
          <a:p>
            <a:pPr lvl="1"/>
            <a:endParaRPr lang="en-US" altLang="ko-KR" sz="700">
              <a:solidFill>
                <a:srgbClr val="FFFFFF"/>
              </a:solidFill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90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10304-2EEA-875D-7ABD-51DB2EDB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2940"/>
            <a:ext cx="9291215" cy="1049235"/>
          </a:xfrm>
        </p:spPr>
        <p:txBody>
          <a:bodyPr/>
          <a:lstStyle/>
          <a:p>
            <a:r>
              <a:rPr lang="en-US" altLang="ko-KR"/>
              <a:t>THREAD_PRESET </a:t>
            </a:r>
            <a:br>
              <a:rPr lang="en-US" altLang="ko-KR"/>
            </a:br>
            <a:r>
              <a:rPr lang="ko-KR" altLang="en-US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15193-557A-BE4C-2A63-59558CBF4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52176"/>
            <a:ext cx="9291215" cy="4214170"/>
          </a:xfrm>
        </p:spPr>
        <p:txBody>
          <a:bodyPr>
            <a:normAutofit/>
          </a:bodyPr>
          <a:lstStyle/>
          <a:p>
            <a:r>
              <a:rPr lang="en-US" altLang="ko-KR" sz="8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Thread_manager </a:t>
            </a:r>
            <a:r>
              <a:rPr lang="ko-KR" altLang="en-US" sz="800">
                <a:solidFill>
                  <a:srgbClr val="FFCB8B"/>
                </a:solidFill>
                <a:latin typeface="Fira Code" panose="020B0809050000020004" pitchFamily="49" charset="0"/>
              </a:rPr>
              <a:t> </a:t>
            </a:r>
            <a:r>
              <a:rPr lang="ko-KR" altLang="en-US" sz="800" b="0">
                <a:effectLst/>
                <a:latin typeface="Fira Code" panose="020B0809050000020004" pitchFamily="49" charset="0"/>
              </a:rPr>
              <a:t>클래스를 구현하기 위한 사전설정 클래스다</a:t>
            </a:r>
            <a:r>
              <a:rPr lang="en-US" altLang="ko-KR" sz="800">
                <a:latin typeface="Fira Code" panose="020B0809050000020004" pitchFamily="49" charset="0"/>
              </a:rPr>
              <a:t>.</a:t>
            </a:r>
            <a:endParaRPr lang="en-US" altLang="ko-KR" sz="800" b="0">
              <a:effectLst/>
              <a:latin typeface="Fira Code" panose="020B0809050000020004" pitchFamily="49" charset="0"/>
            </a:endParaRPr>
          </a:p>
          <a:p>
            <a:endParaRPr lang="en-US" altLang="ko-KR" sz="800" b="0">
              <a:effectLst/>
              <a:latin typeface="Fira Code" panose="020B0809050000020004" pitchFamily="49" charset="0"/>
            </a:endParaRPr>
          </a:p>
          <a:p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THREAD_PRESET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8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threading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8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Thread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):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__init__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target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args=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 , 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daemon=</a:t>
            </a:r>
            <a:r>
              <a:rPr lang="en-US" altLang="ko-KR" sz="800" b="0">
                <a:solidFill>
                  <a:srgbClr val="FF5874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8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super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THREAD_PRESET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altLang="ko-KR" sz="8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__init__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.target 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target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.args 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args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.daemon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daemon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.result 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>
                <a:solidFill>
                  <a:srgbClr val="FF5874"/>
                </a:solidFill>
                <a:effectLst/>
                <a:latin typeface="Fira Code" panose="020B0809050000020004" pitchFamily="49" charset="0"/>
              </a:rPr>
              <a:t>None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</a:b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run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.result 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target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.args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US" altLang="ko-KR" sz="800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r>
              <a:rPr lang="ko-KR" altLang="en-US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사전설정 외에 별다른 기능은 없다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endParaRPr lang="en-US" altLang="ko-KR" sz="900"/>
          </a:p>
          <a:p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11442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8BE55-7CAD-207B-3366-2A046481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66845"/>
            <a:ext cx="9291215" cy="1049235"/>
          </a:xfrm>
        </p:spPr>
        <p:txBody>
          <a:bodyPr/>
          <a:lstStyle/>
          <a:p>
            <a:r>
              <a:rPr lang="en-US" altLang="ko-KR" cap="none"/>
              <a:t>THREAD_DataManage </a:t>
            </a:r>
            <a:br>
              <a:rPr lang="en-US" altLang="ko-KR" cap="none"/>
            </a:br>
            <a:r>
              <a:rPr lang="ko-KR" altLang="en-US" cap="none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E595F-8FB4-9CA6-68F7-1797A34B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55032"/>
            <a:ext cx="9291215" cy="4311313"/>
          </a:xfrm>
        </p:spPr>
        <p:txBody>
          <a:bodyPr>
            <a:normAutofit/>
          </a:bodyPr>
          <a:lstStyle/>
          <a:p>
            <a:r>
              <a:rPr lang="ko-KR" altLang="en-US" sz="1200" err="1"/>
              <a:t>서버측의</a:t>
            </a:r>
            <a:r>
              <a:rPr lang="ko-KR" altLang="en-US" sz="1200"/>
              <a:t> 스레드 데이터를 관리하는 </a:t>
            </a:r>
            <a:r>
              <a:rPr lang="ko-KR" altLang="en-US" sz="1200" err="1"/>
              <a:t>클레스</a:t>
            </a:r>
            <a:endParaRPr lang="en-US" altLang="ko-KR" sz="1200"/>
          </a:p>
          <a:p>
            <a:pPr marL="0" indent="0">
              <a:buNone/>
            </a:pPr>
            <a:endParaRPr lang="en-US" altLang="ko-KR" sz="1200" b="0">
              <a:solidFill>
                <a:srgbClr val="C792EA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12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altLang="ko-KR" sz="12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1200" b="0" err="1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Thread_DataManager</a:t>
            </a:r>
            <a:r>
              <a:rPr lang="en-US" altLang="ko-KR" sz="12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ko-KR" sz="12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altLang="ko-KR" sz="12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12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__</a:t>
            </a:r>
            <a:r>
              <a:rPr lang="en-US" altLang="ko-KR" sz="1200" b="0" err="1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init</a:t>
            </a:r>
            <a:r>
              <a:rPr lang="en-US" altLang="ko-KR" sz="12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__</a:t>
            </a:r>
            <a:r>
              <a:rPr lang="en-US" altLang="ko-KR" sz="12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12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2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12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altLang="ko-KR" sz="1200" b="0">
                <a:solidFill>
                  <a:srgbClr val="FF5874"/>
                </a:solidFill>
                <a:effectLst/>
                <a:latin typeface="Fira Code" panose="020B0809050000020004" pitchFamily="49" charset="0"/>
              </a:rPr>
              <a:t>None</a:t>
            </a:r>
            <a:r>
              <a:rPr lang="en-US" altLang="ko-KR" sz="12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200" b="0" err="1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200" b="0" err="1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1200" b="0" err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USERS</a:t>
            </a:r>
            <a:r>
              <a:rPr lang="en-US" altLang="ko-KR" sz="12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2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[]</a:t>
            </a:r>
            <a:endParaRPr lang="en-US" altLang="ko-KR" sz="12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12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200" b="0" err="1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200" b="0" err="1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1200" b="0" err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SESSIONS</a:t>
            </a:r>
            <a:r>
              <a:rPr lang="en-US" altLang="ko-KR" sz="12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2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{}</a:t>
            </a:r>
          </a:p>
          <a:p>
            <a:r>
              <a:rPr lang="en-US" altLang="ko-KR" sz="12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200" b="0" err="1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200" b="0" err="1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1200" b="0" err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USERS_COUNT</a:t>
            </a:r>
            <a:r>
              <a:rPr lang="en-US" altLang="ko-KR" sz="12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2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altLang="ko-KR" sz="12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12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200" b="0" err="1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200" b="0" err="1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.user_socket_dict</a:t>
            </a:r>
            <a:r>
              <a:rPr lang="en-US" altLang="ko-KR" sz="12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2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{}</a:t>
            </a:r>
          </a:p>
          <a:p>
            <a:endParaRPr lang="en-US" altLang="ko-KR" sz="1200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r>
              <a:rPr lang="ko-KR" altLang="en-US" sz="1200">
                <a:solidFill>
                  <a:srgbClr val="D6DEEB"/>
                </a:solidFill>
                <a:latin typeface="Fira Code" panose="020B0809050000020004" pitchFamily="49" charset="0"/>
              </a:rPr>
              <a:t>변수</a:t>
            </a:r>
            <a:endParaRPr lang="en-US" altLang="ko-KR" sz="1200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altLang="ko-KR" sz="800" b="0" err="1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 err="1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800" b="0" err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USERS</a:t>
            </a:r>
            <a:r>
              <a:rPr lang="en-US" altLang="ko-KR" sz="800">
                <a:solidFill>
                  <a:srgbClr val="D6DEEB"/>
                </a:solidFill>
                <a:latin typeface="Fira Code" panose="020B0809050000020004" pitchFamily="49" charset="0"/>
              </a:rPr>
              <a:t> : </a:t>
            </a:r>
            <a:r>
              <a:rPr lang="ko-KR" altLang="en-US" sz="800">
                <a:latin typeface="Fira Code" panose="020B0809050000020004" pitchFamily="49" charset="0"/>
              </a:rPr>
              <a:t>접속된 유저들을 저장함</a:t>
            </a:r>
            <a:endParaRPr lang="en-US" altLang="ko-KR" sz="800">
              <a:latin typeface="Fira Code" panose="020B0809050000020004" pitchFamily="49" charset="0"/>
            </a:endParaRPr>
          </a:p>
          <a:p>
            <a:pPr lvl="1"/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SESSIONS </a:t>
            </a:r>
            <a:r>
              <a:rPr lang="en-US" altLang="ko-KR" sz="800" b="0">
                <a:effectLst/>
                <a:latin typeface="Fira Code" panose="020B0809050000020004" pitchFamily="49" charset="0"/>
              </a:rPr>
              <a:t>: </a:t>
            </a:r>
            <a:r>
              <a:rPr lang="ko-KR" altLang="en-US" sz="800" b="0">
                <a:effectLst/>
                <a:latin typeface="Fira Code" panose="020B0809050000020004" pitchFamily="49" charset="0"/>
              </a:rPr>
              <a:t>활성화된 세션을 저장함</a:t>
            </a:r>
            <a:endParaRPr lang="en-US" altLang="ko-KR" sz="800" b="0">
              <a:effectLst/>
              <a:latin typeface="Fira Code" panose="020B0809050000020004" pitchFamily="49" charset="0"/>
            </a:endParaRPr>
          </a:p>
          <a:p>
            <a:pPr lvl="1"/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USERS_COUNT </a:t>
            </a:r>
            <a:r>
              <a:rPr lang="en-US" altLang="ko-KR" sz="800" b="0">
                <a:effectLst/>
                <a:latin typeface="Fira Code" panose="020B0809050000020004" pitchFamily="49" charset="0"/>
              </a:rPr>
              <a:t>: </a:t>
            </a:r>
            <a:r>
              <a:rPr lang="ko-KR" altLang="en-US" sz="800">
                <a:latin typeface="Fira Code" panose="020B0809050000020004" pitchFamily="49" charset="0"/>
              </a:rPr>
              <a:t>접속된 유저 숫자를 저장함</a:t>
            </a:r>
            <a:endParaRPr lang="en-US" altLang="ko-KR" sz="800">
              <a:latin typeface="Fira Code" panose="020B0809050000020004" pitchFamily="49" charset="0"/>
            </a:endParaRPr>
          </a:p>
          <a:p>
            <a:pPr lvl="1"/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.user_socket_dict </a:t>
            </a:r>
            <a:r>
              <a:rPr lang="en-US" altLang="ko-KR" sz="800" b="0">
                <a:effectLst/>
                <a:latin typeface="Fira Code" panose="020B0809050000020004" pitchFamily="49" charset="0"/>
              </a:rPr>
              <a:t>: {</a:t>
            </a:r>
            <a:r>
              <a:rPr lang="ko-KR" altLang="en-US" sz="800" b="0">
                <a:effectLst/>
                <a:latin typeface="Fira Code" panose="020B0809050000020004" pitchFamily="49" charset="0"/>
              </a:rPr>
              <a:t>유저 </a:t>
            </a:r>
            <a:r>
              <a:rPr lang="en-US" altLang="ko-KR" sz="800" b="0">
                <a:effectLst/>
                <a:latin typeface="Fira Code" panose="020B0809050000020004" pitchFamily="49" charset="0"/>
              </a:rPr>
              <a:t>: </a:t>
            </a:r>
            <a:r>
              <a:rPr lang="ko-KR" altLang="en-US" sz="800" b="0">
                <a:effectLst/>
                <a:latin typeface="Fira Code" panose="020B0809050000020004" pitchFamily="49" charset="0"/>
              </a:rPr>
              <a:t>소켓</a:t>
            </a:r>
            <a:r>
              <a:rPr lang="en-US" altLang="ko-KR" sz="800" b="0">
                <a:effectLst/>
                <a:latin typeface="Fira Code" panose="020B0809050000020004" pitchFamily="49" charset="0"/>
              </a:rPr>
              <a:t>} </a:t>
            </a:r>
            <a:r>
              <a:rPr lang="ko-KR" altLang="en-US" sz="800" b="0">
                <a:effectLst/>
                <a:latin typeface="Fira Code" panose="020B0809050000020004" pitchFamily="49" charset="0"/>
              </a:rPr>
              <a:t>형식으로 유저와 소켓 정보를 저장함</a:t>
            </a:r>
            <a:endParaRPr lang="en-US" altLang="ko-KR" sz="800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endParaRPr lang="en-US" altLang="ko-KR" sz="12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556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8A902-2C79-0FD2-A1F9-D53CD77C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8798"/>
            <a:ext cx="9291215" cy="1049235"/>
          </a:xfrm>
        </p:spPr>
        <p:txBody>
          <a:bodyPr/>
          <a:lstStyle/>
          <a:p>
            <a:r>
              <a:rPr lang="en-US" altLang="ko-KR" sz="3200" b="0" cap="none">
                <a:effectLst/>
                <a:latin typeface="Fira Code" panose="020B0809050000020004" pitchFamily="49" charset="0"/>
              </a:rPr>
              <a:t>Thread</a:t>
            </a:r>
            <a:br>
              <a:rPr lang="en-US" altLang="ko-KR" sz="3200" b="0" cap="none">
                <a:effectLst/>
                <a:latin typeface="Fira Code" panose="020B0809050000020004" pitchFamily="49" charset="0"/>
              </a:rPr>
            </a:br>
            <a:r>
              <a:rPr lang="ko-KR" altLang="en-US" sz="3200" b="0" cap="none">
                <a:effectLst/>
                <a:latin typeface="Fira Code" panose="020B0809050000020004" pitchFamily="49" charset="0"/>
              </a:rPr>
              <a:t>클래스</a:t>
            </a:r>
            <a:endParaRPr lang="ko-KR" altLang="en-US" cap="none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473F5-E693-8007-1360-352CF021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289" y="1072896"/>
            <a:ext cx="10213422" cy="4712207"/>
          </a:xfrm>
        </p:spPr>
        <p:txBody>
          <a:bodyPr>
            <a:normAutofit/>
          </a:bodyPr>
          <a:lstStyle/>
          <a:p>
            <a:r>
              <a:rPr lang="ko-KR" altLang="en-US" sz="1000" b="0">
                <a:effectLst/>
                <a:latin typeface="Fira Code" panose="020B0809050000020004" pitchFamily="49" charset="0"/>
              </a:rPr>
              <a:t>스레드와 내부 변수를 관리하는 클래스</a:t>
            </a:r>
            <a:endParaRPr lang="en-US" altLang="ko-KR" sz="1000" b="0">
              <a:effectLst/>
              <a:latin typeface="Fira Code" panose="020B0809050000020004" pitchFamily="49" charset="0"/>
            </a:endParaRPr>
          </a:p>
          <a:p>
            <a:r>
              <a:rPr lang="en-US" altLang="ko-KR" sz="10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10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Thread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ko-KR" sz="10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10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__init__</a:t>
            </a:r>
            <a:r>
              <a:rPr lang="en-US" altLang="ko-KR" sz="10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10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0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10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ACTIVATED_THREADS</a:t>
            </a:r>
            <a:r>
              <a:rPr lang="en-US" altLang="ko-KR" sz="10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{}			</a:t>
            </a:r>
            <a:r>
              <a:rPr lang="ko-KR" altLang="en-US" sz="1000" b="0">
                <a:effectLst/>
                <a:latin typeface="Fira Code" panose="020B0809050000020004" pitchFamily="49" charset="0"/>
              </a:rPr>
              <a:t>활성화된 스레드를 저장한다</a:t>
            </a:r>
            <a:endParaRPr lang="en-US" altLang="ko-KR" sz="1000" b="0">
              <a:effectLst/>
              <a:latin typeface="Fira Code" panose="020B0809050000020004" pitchFamily="49" charset="0"/>
            </a:endParaRPr>
          </a:p>
          <a:p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0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10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USERS</a:t>
            </a:r>
            <a:r>
              <a:rPr lang="en-US" altLang="ko-KR" sz="10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0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Thread_DataManager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altLang="ko-KR" sz="10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USERS		USERS</a:t>
            </a:r>
            <a:r>
              <a:rPr lang="en-US" altLang="ko-KR" sz="1000" b="0">
                <a:effectLst/>
                <a:latin typeface="Fira Code" panose="020B0809050000020004" pitchFamily="49" charset="0"/>
              </a:rPr>
              <a:t> </a:t>
            </a:r>
            <a:r>
              <a:rPr lang="ko-KR" altLang="en-US" sz="1000" b="0">
                <a:effectLst/>
                <a:latin typeface="Fira Code" panose="020B0809050000020004" pitchFamily="49" charset="0"/>
              </a:rPr>
              <a:t>변수를</a:t>
            </a:r>
            <a:r>
              <a:rPr lang="ko-KR" altLang="en-US" sz="1000">
                <a:latin typeface="Fira Code" panose="020B0809050000020004" pitchFamily="49" charset="0"/>
              </a:rPr>
              <a:t> </a:t>
            </a:r>
            <a:r>
              <a:rPr lang="en-US" altLang="ko-KR" sz="10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Thread_DataManager </a:t>
            </a:r>
            <a:r>
              <a:rPr lang="ko-KR" altLang="en-US" sz="1000">
                <a:latin typeface="Fira Code" panose="020B0809050000020004" pitchFamily="49" charset="0"/>
              </a:rPr>
              <a:t>클래스에서 받아온다</a:t>
            </a:r>
            <a:endParaRPr lang="en-US" altLang="ko-KR" sz="10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0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10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SESSIONS</a:t>
            </a:r>
            <a:r>
              <a:rPr lang="en-US" altLang="ko-KR" sz="10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0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Thread_DataManager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altLang="ko-KR" sz="10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SESSIONS	            SESSIONS </a:t>
            </a:r>
            <a:r>
              <a:rPr lang="ko-KR" altLang="en-US" sz="1000" b="0">
                <a:effectLst/>
                <a:latin typeface="Fira Code" panose="020B0809050000020004" pitchFamily="49" charset="0"/>
              </a:rPr>
              <a:t>변수를 </a:t>
            </a:r>
            <a:r>
              <a:rPr lang="en-US" altLang="ko-KR" sz="10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Thread_DataManager </a:t>
            </a:r>
            <a:r>
              <a:rPr lang="ko-KR" altLang="en-US" sz="1000">
                <a:latin typeface="Fira Code" panose="020B0809050000020004" pitchFamily="49" charset="0"/>
              </a:rPr>
              <a:t>클래스에서 받아온다</a:t>
            </a:r>
            <a:endParaRPr lang="en-US" altLang="ko-KR" sz="10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0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10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USERS_COUNT</a:t>
            </a:r>
            <a:r>
              <a:rPr lang="en-US" altLang="ko-KR" sz="10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0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Thread_DataManager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altLang="ko-KR" sz="10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USERS_COUNT	USERS_COUNT </a:t>
            </a:r>
            <a:r>
              <a:rPr lang="ko-KR" altLang="en-US" sz="1000" b="0">
                <a:effectLst/>
                <a:latin typeface="Fira Code" panose="020B0809050000020004" pitchFamily="49" charset="0"/>
              </a:rPr>
              <a:t>변수를 </a:t>
            </a:r>
            <a:r>
              <a:rPr lang="en-US" altLang="ko-KR" sz="10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Thread_DataManager </a:t>
            </a:r>
            <a:r>
              <a:rPr lang="ko-KR" altLang="en-US" sz="1000">
                <a:latin typeface="Fira Code" panose="020B0809050000020004" pitchFamily="49" charset="0"/>
              </a:rPr>
              <a:t>클래스에서 받아온다</a:t>
            </a:r>
            <a:endParaRPr lang="en-US" altLang="ko-KR" sz="10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.user_socket_dict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Thread_DataManager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().user_socket_dict	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user_socket_dict</a:t>
            </a:r>
            <a:r>
              <a:rPr lang="en-US" altLang="ko-KR" sz="10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 Thread_DataManager </a:t>
            </a:r>
            <a:r>
              <a:rPr lang="ko-KR" altLang="en-US" sz="1000">
                <a:latin typeface="Fira Code" panose="020B0809050000020004" pitchFamily="49" charset="0"/>
              </a:rPr>
              <a:t>클래스에서 받아온다</a:t>
            </a:r>
            <a:endParaRPr lang="en-US" altLang="ko-KR" sz="10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1000">
                <a:solidFill>
                  <a:srgbClr val="8EACE3"/>
                </a:solidFill>
                <a:latin typeface="Fira Code" panose="020B0809050000020004" pitchFamily="49" charset="0"/>
              </a:rPr>
              <a:t>        </a:t>
            </a:r>
            <a:r>
              <a:rPr lang="en-US" altLang="ko-KR" sz="10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10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THREADS_COUNT</a:t>
            </a:r>
            <a:r>
              <a:rPr lang="en-US" altLang="ko-KR" sz="10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0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0				</a:t>
            </a:r>
            <a:r>
              <a:rPr lang="ko-KR" altLang="en-US" sz="1000" b="0">
                <a:effectLst/>
                <a:latin typeface="Fira Code" panose="020B0809050000020004" pitchFamily="49" charset="0"/>
              </a:rPr>
              <a:t>활성화된 스레드 수 를 저장한다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		</a:t>
            </a:r>
          </a:p>
          <a:p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0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.stopped_threads</a:t>
            </a:r>
            <a:r>
              <a:rPr lang="en-US" altLang="ko-KR" sz="10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{}				</a:t>
            </a:r>
            <a:r>
              <a:rPr lang="ko-KR" altLang="en-US" sz="1000" b="0">
                <a:effectLst/>
                <a:latin typeface="Fira Code" panose="020B0809050000020004" pitchFamily="49" charset="0"/>
              </a:rPr>
              <a:t>중지된 스레드를 저장한다</a:t>
            </a:r>
            <a:endParaRPr lang="en-US" altLang="ko-KR" sz="10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0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.finished_users</a:t>
            </a:r>
            <a:r>
              <a:rPr lang="en-US" altLang="ko-KR" sz="10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0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[]				</a:t>
            </a:r>
            <a:r>
              <a:rPr lang="ko-KR" altLang="en-US" sz="1000" b="0">
                <a:effectLst/>
                <a:latin typeface="Fira Code" panose="020B0809050000020004" pitchFamily="49" charset="0"/>
              </a:rPr>
              <a:t>죽은 스레드를 저장한다</a:t>
            </a:r>
            <a:endParaRPr lang="en-US" altLang="ko-KR" sz="10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0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.log</a:t>
            </a:r>
            <a:r>
              <a:rPr lang="en-US" altLang="ko-KR" sz="10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10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().logging				</a:t>
            </a:r>
            <a:r>
              <a:rPr lang="ko-KR" altLang="en-US" sz="1000" b="0">
                <a:effectLst/>
                <a:latin typeface="Fira Code" panose="020B0809050000020004" pitchFamily="49" charset="0"/>
              </a:rPr>
              <a:t>로그 작성을 위해 </a:t>
            </a:r>
            <a:r>
              <a:rPr lang="en-US" altLang="ko-KR" sz="10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().logging </a:t>
            </a:r>
            <a:r>
              <a:rPr lang="ko-KR" altLang="en-US" sz="1000">
                <a:latin typeface="Fira Code" panose="020B0809050000020004" pitchFamily="49" charset="0"/>
              </a:rPr>
              <a:t>함수를 저장한다</a:t>
            </a:r>
            <a:endParaRPr lang="en-US" altLang="ko-KR" sz="1000" b="0">
              <a:effectLst/>
              <a:latin typeface="Fira Code" panose="020B0809050000020004" pitchFamily="49" charset="0"/>
            </a:endParaRPr>
          </a:p>
          <a:p>
            <a:endParaRPr lang="en-US" altLang="ko-KR" sz="10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marL="0" indent="0">
              <a:buNone/>
            </a:pPr>
            <a:b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</a:br>
            <a:endParaRPr lang="en-US" altLang="ko-KR" sz="10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98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E7EC6-3F26-D00B-F47C-9F8F52F9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4" y="186490"/>
            <a:ext cx="9291215" cy="883921"/>
          </a:xfrm>
        </p:spPr>
        <p:txBody>
          <a:bodyPr/>
          <a:lstStyle/>
          <a:p>
            <a:pPr algn="ctr"/>
            <a:r>
              <a:rPr lang="ko-KR" altLang="en-US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E4956-8F9B-E2CF-9B8A-73FE1E09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856" y="819191"/>
            <a:ext cx="9930384" cy="502687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ko-KR" altLang="en-US" sz="1100">
                <a:latin typeface="+mj-lt"/>
                <a:cs typeface="Aharoni" panose="02010803020104030203" pitchFamily="2" charset="-79"/>
              </a:rPr>
              <a:t>프로젝트 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:</a:t>
            </a:r>
          </a:p>
          <a:p>
            <a:pPr algn="just"/>
            <a:r>
              <a:rPr lang="ko-KR" altLang="en-US" sz="1100">
                <a:latin typeface="+mj-lt"/>
                <a:cs typeface="Aharoni" panose="02010803020104030203" pitchFamily="2" charset="-79"/>
              </a:rPr>
              <a:t>개발 목표 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: </a:t>
            </a:r>
            <a:r>
              <a:rPr lang="ko-KR" altLang="en-US" sz="1100" err="1">
                <a:latin typeface="+mj-lt"/>
                <a:cs typeface="Aharoni" panose="02010803020104030203" pitchFamily="2" charset="-79"/>
              </a:rPr>
              <a:t>파이썬을</a:t>
            </a:r>
            <a:r>
              <a:rPr lang="ko-KR" altLang="en-US" sz="1100">
                <a:latin typeface="+mj-lt"/>
                <a:cs typeface="Aharoni" panose="02010803020104030203" pitchFamily="2" charset="-79"/>
              </a:rPr>
              <a:t> 이용해서 직접 설계하고 개발한 라이브러리로 웹서버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,</a:t>
            </a:r>
            <a:r>
              <a:rPr lang="ko-KR" altLang="en-US" sz="1100">
                <a:latin typeface="+mj-lt"/>
                <a:cs typeface="Aharoni" panose="02010803020104030203" pitchFamily="2" charset="-79"/>
              </a:rPr>
              <a:t>클라이언트 구현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	</a:t>
            </a:r>
          </a:p>
          <a:p>
            <a:pPr algn="just"/>
            <a:r>
              <a:rPr lang="ko-KR" altLang="en-US" sz="1100">
                <a:latin typeface="+mj-lt"/>
                <a:cs typeface="Aharoni" panose="02010803020104030203" pitchFamily="2" charset="-79"/>
              </a:rPr>
              <a:t>개발 기간 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: </a:t>
            </a:r>
            <a:r>
              <a:rPr lang="ko-KR" altLang="en-US" sz="1100">
                <a:latin typeface="+mj-lt"/>
                <a:cs typeface="Aharoni" panose="02010803020104030203" pitchFamily="2" charset="-79"/>
              </a:rPr>
              <a:t>미정 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(</a:t>
            </a:r>
            <a:r>
              <a:rPr lang="ko-KR" altLang="en-US" sz="1100">
                <a:latin typeface="+mj-lt"/>
                <a:cs typeface="Aharoni" panose="02010803020104030203" pitchFamily="2" charset="-79"/>
              </a:rPr>
              <a:t>최소 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1</a:t>
            </a:r>
            <a:r>
              <a:rPr lang="ko-KR" altLang="en-US" sz="1100">
                <a:latin typeface="+mj-lt"/>
                <a:cs typeface="Aharoni" panose="02010803020104030203" pitchFamily="2" charset="-79"/>
              </a:rPr>
              <a:t>년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)</a:t>
            </a:r>
          </a:p>
          <a:p>
            <a:pPr algn="just"/>
            <a:r>
              <a:rPr lang="ko-KR" altLang="en-US" sz="1100">
                <a:latin typeface="+mj-lt"/>
                <a:cs typeface="Aharoni" panose="02010803020104030203" pitchFamily="2" charset="-79"/>
              </a:rPr>
              <a:t>프로젝트 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: </a:t>
            </a:r>
            <a:r>
              <a:rPr lang="ko-KR" altLang="en-US" sz="1100">
                <a:latin typeface="+mj-lt"/>
                <a:cs typeface="Aharoni" panose="02010803020104030203" pitchFamily="2" charset="-79"/>
              </a:rPr>
              <a:t>구현된 기능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 / </a:t>
            </a:r>
            <a:r>
              <a:rPr lang="ko-KR" altLang="en-US" sz="1100">
                <a:latin typeface="+mj-lt"/>
                <a:cs typeface="Aharoni" panose="02010803020104030203" pitchFamily="2" charset="-79"/>
              </a:rPr>
              <a:t> 수정 사항 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( * ): </a:t>
            </a:r>
            <a:r>
              <a:rPr lang="ko-KR" altLang="en-US" sz="1100">
                <a:latin typeface="+mj-lt"/>
                <a:cs typeface="Aharoni" panose="02010803020104030203" pitchFamily="2" charset="-79"/>
              </a:rPr>
              <a:t>로그인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,</a:t>
            </a:r>
            <a:r>
              <a:rPr lang="ko-KR" altLang="en-US" sz="1100">
                <a:latin typeface="+mj-lt"/>
                <a:cs typeface="Aharoni" panose="02010803020104030203" pitchFamily="2" charset="-79"/>
              </a:rPr>
              <a:t>로그아웃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,</a:t>
            </a:r>
            <a:r>
              <a:rPr lang="ko-KR" altLang="en-US" sz="1100">
                <a:latin typeface="+mj-lt"/>
                <a:cs typeface="Aharoni" panose="02010803020104030203" pitchFamily="2" charset="-79"/>
              </a:rPr>
              <a:t>회원가입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,</a:t>
            </a:r>
            <a:r>
              <a:rPr lang="ko-KR" altLang="en-US" sz="1100">
                <a:latin typeface="+mj-lt"/>
                <a:cs typeface="Aharoni" panose="02010803020104030203" pitchFamily="2" charset="-79"/>
              </a:rPr>
              <a:t>게시물 업로드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,</a:t>
            </a:r>
            <a:r>
              <a:rPr lang="ko-KR" altLang="en-US" sz="1100">
                <a:latin typeface="+mj-lt"/>
                <a:cs typeface="Aharoni" panose="02010803020104030203" pitchFamily="2" charset="-79"/>
              </a:rPr>
              <a:t>계정 정보 수정 기능등이 추가됨</a:t>
            </a:r>
            <a:endParaRPr lang="en-US" altLang="ko-KR" sz="1100" b="0">
              <a:solidFill>
                <a:srgbClr val="FFCB8B"/>
              </a:solidFill>
              <a:effectLst/>
              <a:latin typeface="+mj-lt"/>
              <a:cs typeface="Aharoni" panose="02010803020104030203" pitchFamily="2" charset="-79"/>
            </a:endParaRPr>
          </a:p>
          <a:p>
            <a:pPr lvl="1" algn="just"/>
            <a:r>
              <a:rPr lang="en-US" altLang="ko-KR" sz="1100" b="0">
                <a:solidFill>
                  <a:srgbClr val="FFCB8B"/>
                </a:solidFill>
                <a:effectLst/>
                <a:latin typeface="+mj-lt"/>
                <a:cs typeface="Aharoni" panose="02010803020104030203" pitchFamily="2" charset="-79"/>
              </a:rPr>
              <a:t> </a:t>
            </a:r>
            <a:r>
              <a:rPr lang="en-US" altLang="ko-KR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Verify                   </a:t>
            </a:r>
            <a:r>
              <a:rPr lang="ko-KR" altLang="en-US" sz="1100" b="0">
                <a:solidFill>
                  <a:srgbClr val="FFCB8B"/>
                </a:solidFill>
                <a:effectLst/>
                <a:latin typeface="+mj-lt"/>
              </a:rPr>
              <a:t>클래스    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* </a:t>
            </a:r>
            <a:r>
              <a:rPr lang="ko-KR" altLang="en-US" sz="1100" b="0">
                <a:effectLst/>
                <a:latin typeface="+mj-lt"/>
              </a:rPr>
              <a:t>클레스 추가</a:t>
            </a:r>
            <a:endParaRPr lang="en-US" altLang="ko-KR" sz="11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 algn="just"/>
            <a:endParaRPr lang="en-US" altLang="ko-KR" sz="1100" b="0">
              <a:solidFill>
                <a:srgbClr val="FFCB8B"/>
              </a:solidFill>
              <a:effectLst/>
              <a:latin typeface="+mj-lt"/>
              <a:cs typeface="Aharoni" panose="02010803020104030203" pitchFamily="2" charset="-79"/>
            </a:endParaRPr>
          </a:p>
          <a:p>
            <a:pPr lvl="1" algn="just"/>
            <a:r>
              <a:rPr lang="en-US" altLang="ko-KR" sz="1100">
                <a:solidFill>
                  <a:srgbClr val="FFCB8B"/>
                </a:solidFill>
                <a:latin typeface="+mj-lt"/>
              </a:rPr>
              <a:t>Handler                   </a:t>
            </a:r>
            <a:r>
              <a:rPr lang="ko-KR" altLang="en-US" sz="1100" b="0">
                <a:solidFill>
                  <a:srgbClr val="FFCB8B"/>
                </a:solidFill>
                <a:effectLst/>
                <a:latin typeface="+mj-lt"/>
              </a:rPr>
              <a:t>클래스    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* </a:t>
            </a:r>
            <a:r>
              <a:rPr lang="ko-KR" altLang="en-US" sz="1100" b="0">
                <a:effectLst/>
                <a:latin typeface="+mj-lt"/>
              </a:rPr>
              <a:t>클레스 추가</a:t>
            </a:r>
            <a:endParaRPr lang="en-US" altLang="ko-KR" sz="1100" b="0">
              <a:effectLst/>
              <a:latin typeface="+mj-lt"/>
            </a:endParaRPr>
          </a:p>
          <a:p>
            <a:pPr lvl="2" algn="just"/>
            <a:r>
              <a:rPr lang="en-US" altLang="ko-KR" sz="1000" b="0" i="1">
                <a:solidFill>
                  <a:srgbClr val="82AAFF"/>
                </a:solidFill>
                <a:effectLst/>
                <a:latin typeface="+mj-lt"/>
              </a:rPr>
              <a:t>RunServer                                </a:t>
            </a:r>
            <a:r>
              <a:rPr lang="en-US" altLang="ko-KR" sz="1000">
                <a:latin typeface="+mj-lt"/>
                <a:cs typeface="Aharoni" panose="02010803020104030203" pitchFamily="2" charset="-79"/>
              </a:rPr>
              <a:t>* </a:t>
            </a:r>
            <a:r>
              <a:rPr lang="en-US" altLang="ko-KR" sz="1000" b="0" i="1">
                <a:solidFill>
                  <a:srgbClr val="82AAFF"/>
                </a:solidFill>
                <a:effectLst/>
                <a:latin typeface="+mj-lt"/>
              </a:rPr>
              <a:t>start_web_server</a:t>
            </a:r>
            <a:r>
              <a:rPr lang="en-US" altLang="ko-KR" sz="1000" b="0" i="1">
                <a:effectLst/>
                <a:latin typeface="+mj-lt"/>
              </a:rPr>
              <a:t> </a:t>
            </a:r>
            <a:r>
              <a:rPr lang="ko-KR" altLang="en-US" sz="1000">
                <a:latin typeface="+mj-lt"/>
                <a:cs typeface="Aharoni" panose="02010803020104030203" pitchFamily="2" charset="-79"/>
              </a:rPr>
              <a:t>의 대체된 이름</a:t>
            </a:r>
            <a:endParaRPr lang="en-US" altLang="ko-KR" sz="1000">
              <a:latin typeface="+mj-lt"/>
              <a:cs typeface="Aharoni" panose="02010803020104030203" pitchFamily="2" charset="-79"/>
            </a:endParaRPr>
          </a:p>
          <a:p>
            <a:pPr lvl="2" algn="just"/>
            <a:r>
              <a:rPr lang="en-US" altLang="ko-KR" sz="1000" b="0">
                <a:effectLst/>
                <a:latin typeface="+mj-lt"/>
                <a:cs typeface="Aharoni" panose="02010803020104030203" pitchFamily="2" charset="-79"/>
              </a:rPr>
              <a:t>** </a:t>
            </a:r>
            <a:r>
              <a:rPr lang="ko-KR" altLang="en-US" sz="1000">
                <a:latin typeface="+mj-lt"/>
                <a:cs typeface="Aharoni" panose="02010803020104030203" pitchFamily="2" charset="-79"/>
              </a:rPr>
              <a:t>나머지 함수는 분량이 너무 많아 다음 페이지로 이동됨 </a:t>
            </a:r>
            <a:r>
              <a:rPr lang="en-US" altLang="ko-KR" sz="1000">
                <a:latin typeface="+mj-lt"/>
                <a:cs typeface="Aharoni" panose="02010803020104030203" pitchFamily="2" charset="-79"/>
              </a:rPr>
              <a:t>**</a:t>
            </a:r>
            <a:endParaRPr lang="en-US" altLang="ko-KR" sz="1000" b="0">
              <a:effectLst/>
              <a:latin typeface="+mj-lt"/>
            </a:endParaRPr>
          </a:p>
          <a:p>
            <a:pPr marL="914400" lvl="2" indent="0" algn="just">
              <a:buNone/>
            </a:pPr>
            <a:endParaRPr lang="en-US" altLang="ko-KR" sz="1000" b="0">
              <a:solidFill>
                <a:srgbClr val="FFCB8B"/>
              </a:solidFill>
              <a:effectLst/>
              <a:latin typeface="+mj-lt"/>
            </a:endParaRPr>
          </a:p>
          <a:p>
            <a:pPr lvl="1" algn="just"/>
            <a:r>
              <a:rPr lang="en-US" altLang="ko-KR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HttpDateTime              </a:t>
            </a:r>
            <a:r>
              <a:rPr lang="ko-KR" altLang="en-US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클레스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     * </a:t>
            </a:r>
            <a:r>
              <a:rPr lang="ko-KR" altLang="en-US" sz="1100" b="0">
                <a:effectLst/>
                <a:latin typeface="+mj-lt"/>
              </a:rPr>
              <a:t>클레스 추가</a:t>
            </a:r>
            <a:endParaRPr lang="en-US" altLang="ko-KR" sz="11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 algn="just"/>
            <a:endParaRPr lang="en-US" altLang="ko-KR" sz="1100" b="0">
              <a:solidFill>
                <a:srgbClr val="FFCB8B"/>
              </a:solidFill>
              <a:effectLst/>
              <a:latin typeface="+mj-lt"/>
            </a:endParaRPr>
          </a:p>
          <a:p>
            <a:pPr lvl="1" algn="just"/>
            <a:r>
              <a:rPr lang="en-US" altLang="ko-KR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PrepareHeader</a:t>
            </a:r>
            <a:r>
              <a:rPr lang="ko-KR" altLang="en-US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             클레스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     * </a:t>
            </a:r>
            <a:r>
              <a:rPr lang="ko-KR" altLang="en-US" sz="1100" b="0">
                <a:effectLst/>
                <a:latin typeface="+mj-lt"/>
              </a:rPr>
              <a:t>클레스 추가</a:t>
            </a:r>
            <a:endParaRPr lang="en-US" altLang="ko-KR" sz="11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r>
              <a:rPr lang="en-US" altLang="ko-KR" sz="1000" b="0" i="1">
                <a:solidFill>
                  <a:srgbClr val="82AAFF"/>
                </a:solidFill>
                <a:effectLst/>
                <a:latin typeface="Fira Code Light Medium" panose="020B0809050000020004" pitchFamily="49" charset="0"/>
                <a:ea typeface="Fira Code Light Medium" panose="020B0809050000020004" pitchFamily="49" charset="0"/>
                <a:cs typeface="Fira Code Light Medium" panose="020B0809050000020004" pitchFamily="49" charset="0"/>
              </a:rPr>
              <a:t>_response_headers                         </a:t>
            </a:r>
            <a:r>
              <a:rPr lang="en-US" altLang="ko-KR" sz="1000">
                <a:latin typeface="+mj-lt"/>
                <a:cs typeface="Aharoni" panose="02010803020104030203" pitchFamily="2" charset="-79"/>
              </a:rPr>
              <a:t>* </a:t>
            </a:r>
            <a:r>
              <a:rPr lang="ko-KR" altLang="en-US" sz="1000">
                <a:latin typeface="+mj-lt"/>
                <a:cs typeface="Aharoni" panose="02010803020104030203" pitchFamily="2" charset="-79"/>
              </a:rPr>
              <a:t>함수 추가</a:t>
            </a:r>
            <a:endParaRPr lang="en-US" altLang="ko-KR" sz="1000" b="0">
              <a:solidFill>
                <a:srgbClr val="D6DEEB"/>
              </a:solidFill>
              <a:effectLst/>
              <a:latin typeface="Fira Code Light Medium" panose="020B0809050000020004" pitchFamily="49" charset="0"/>
              <a:ea typeface="Fira Code Light Medium" panose="020B0809050000020004" pitchFamily="49" charset="0"/>
              <a:cs typeface="Fira Code Light Medium" panose="020B0809050000020004" pitchFamily="49" charset="0"/>
            </a:endParaRPr>
          </a:p>
          <a:p>
            <a:pPr lvl="2" algn="just"/>
            <a:endParaRPr lang="en-US" altLang="ko-KR" sz="900">
              <a:solidFill>
                <a:srgbClr val="FFCB8B"/>
              </a:solidFill>
              <a:latin typeface="+mj-lt"/>
            </a:endParaRPr>
          </a:p>
          <a:p>
            <a:pPr lvl="1" algn="just"/>
            <a:r>
              <a:rPr lang="en-US" altLang="ko-KR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DataBaseID          </a:t>
            </a:r>
            <a:r>
              <a:rPr lang="ko-KR" altLang="en-US" sz="1100" b="0">
                <a:solidFill>
                  <a:srgbClr val="FFFF00"/>
                </a:solidFill>
                <a:effectLst/>
                <a:latin typeface="Fira Code" panose="020B0809050000020004" pitchFamily="49" charset="0"/>
              </a:rPr>
              <a:t>데이터 </a:t>
            </a:r>
            <a:r>
              <a:rPr lang="ko-KR" altLang="en-US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클레스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     * </a:t>
            </a:r>
            <a:r>
              <a:rPr lang="ko-KR" altLang="en-US" sz="1100" b="0">
                <a:effectLst/>
                <a:latin typeface="+mj-lt"/>
              </a:rPr>
              <a:t>클레스 추가</a:t>
            </a:r>
            <a:endParaRPr lang="en-US" altLang="ko-KR" sz="1100" b="0">
              <a:effectLst/>
              <a:latin typeface="+mj-lt"/>
            </a:endParaRPr>
          </a:p>
          <a:p>
            <a:pPr lvl="1" algn="just"/>
            <a:endParaRPr lang="en-US" altLang="ko-KR" sz="1100">
              <a:solidFill>
                <a:srgbClr val="D6DEEB"/>
              </a:solidFill>
              <a:latin typeface="+mj-lt"/>
            </a:endParaRPr>
          </a:p>
          <a:p>
            <a:pPr lvl="1" algn="just"/>
            <a:r>
              <a:rPr lang="en-US" altLang="ko-KR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StructDB            </a:t>
            </a:r>
            <a:r>
              <a:rPr lang="ko-KR" altLang="en-US" sz="1100" b="0">
                <a:solidFill>
                  <a:srgbClr val="FFFF00"/>
                </a:solidFill>
                <a:effectLst/>
                <a:latin typeface="Fira Code" panose="020B0809050000020004" pitchFamily="49" charset="0"/>
              </a:rPr>
              <a:t>데이터 </a:t>
            </a:r>
            <a:r>
              <a:rPr lang="ko-KR" altLang="en-US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클레스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     * </a:t>
            </a:r>
            <a:r>
              <a:rPr lang="ko-KR" altLang="en-US" sz="1100" b="0">
                <a:effectLst/>
                <a:latin typeface="+mj-lt"/>
              </a:rPr>
              <a:t>클레스 추가</a:t>
            </a:r>
            <a:endParaRPr lang="en-US" altLang="ko-KR" sz="1100" b="0">
              <a:effectLst/>
              <a:latin typeface="+mj-lt"/>
            </a:endParaRPr>
          </a:p>
          <a:p>
            <a:pPr lvl="1" algn="just"/>
            <a:endParaRPr lang="en-US" altLang="ko-KR" sz="1100">
              <a:solidFill>
                <a:srgbClr val="FFCB8B"/>
              </a:solidFill>
              <a:latin typeface="+mj-lt"/>
            </a:endParaRPr>
          </a:p>
          <a:p>
            <a:pPr lvl="1" algn="just"/>
            <a:r>
              <a:rPr lang="en-US" altLang="ko-KR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Session 	   </a:t>
            </a:r>
            <a:r>
              <a:rPr lang="ko-KR" altLang="en-US" sz="1100" b="0">
                <a:solidFill>
                  <a:srgbClr val="FFFF00"/>
                </a:solidFill>
                <a:effectLst/>
                <a:latin typeface="Fira Code" panose="020B0809050000020004" pitchFamily="49" charset="0"/>
              </a:rPr>
              <a:t>데이터 </a:t>
            </a:r>
            <a:r>
              <a:rPr lang="ko-KR" altLang="en-US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클레스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     * </a:t>
            </a:r>
            <a:r>
              <a:rPr lang="ko-KR" altLang="en-US" sz="1100" b="0">
                <a:effectLst/>
                <a:latin typeface="+mj-lt"/>
              </a:rPr>
              <a:t>클레스 추가</a:t>
            </a:r>
            <a:endParaRPr lang="en-US" altLang="ko-KR" sz="1100" b="0">
              <a:effectLst/>
              <a:latin typeface="+mj-lt"/>
            </a:endParaRPr>
          </a:p>
          <a:p>
            <a:pPr lvl="1" algn="just"/>
            <a:endParaRPr lang="en-US" altLang="ko-KR" sz="11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 algn="just"/>
            <a:r>
              <a:rPr lang="en-US" altLang="ko-KR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SessionID	   </a:t>
            </a:r>
            <a:r>
              <a:rPr lang="ko-KR" altLang="en-US" sz="1100" b="0">
                <a:solidFill>
                  <a:srgbClr val="FFFF00"/>
                </a:solidFill>
                <a:effectLst/>
                <a:latin typeface="Fira Code" panose="020B0809050000020004" pitchFamily="49" charset="0"/>
              </a:rPr>
              <a:t>데이터 </a:t>
            </a:r>
            <a:r>
              <a:rPr lang="ko-KR" altLang="en-US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클레스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     * </a:t>
            </a:r>
            <a:r>
              <a:rPr lang="ko-KR" altLang="en-US" sz="1100" b="0">
                <a:effectLst/>
                <a:latin typeface="+mj-lt"/>
              </a:rPr>
              <a:t>클레스 추가</a:t>
            </a:r>
            <a:endParaRPr lang="en-US" altLang="ko-KR" sz="1100" b="0">
              <a:effectLst/>
              <a:latin typeface="+mj-lt"/>
            </a:endParaRPr>
          </a:p>
          <a:p>
            <a:pPr marL="457200" lvl="1" indent="0" algn="just">
              <a:buNone/>
            </a:pPr>
            <a:endParaRPr lang="en-US" altLang="ko-KR" sz="1100" b="0">
              <a:solidFill>
                <a:srgbClr val="FFCB8B"/>
              </a:solidFill>
              <a:effectLst/>
              <a:latin typeface="+mj-lt"/>
            </a:endParaRPr>
          </a:p>
          <a:p>
            <a:pPr lvl="1" algn="just"/>
            <a:r>
              <a:rPr lang="en-US" altLang="ko-KR" sz="1100" b="0">
                <a:solidFill>
                  <a:srgbClr val="FFCB8B"/>
                </a:solidFill>
                <a:effectLst/>
                <a:latin typeface="+mj-lt"/>
              </a:rPr>
              <a:t>HyperTextTransferProtocol </a:t>
            </a:r>
            <a:r>
              <a:rPr lang="ko-KR" altLang="en-US" sz="1100" b="0">
                <a:solidFill>
                  <a:srgbClr val="FFCB8B"/>
                </a:solidFill>
                <a:effectLst/>
                <a:latin typeface="+mj-lt"/>
              </a:rPr>
              <a:t>클래스    </a:t>
            </a:r>
            <a:endParaRPr lang="en-US" altLang="ko-KR" sz="1100" b="0">
              <a:solidFill>
                <a:srgbClr val="FFCB8B"/>
              </a:solidFill>
              <a:effectLst/>
              <a:latin typeface="+mj-lt"/>
            </a:endParaRPr>
          </a:p>
          <a:p>
            <a:pPr lvl="2" algn="just"/>
            <a:r>
              <a:rPr lang="en-US" altLang="ko-KR" sz="1000" b="0" i="1">
                <a:solidFill>
                  <a:srgbClr val="82AAFF"/>
                </a:solidFill>
                <a:effectLst/>
                <a:latin typeface="+mj-lt"/>
              </a:rPr>
              <a:t>start_web_server	</a:t>
            </a:r>
            <a:r>
              <a:rPr lang="en-US" altLang="ko-KR" sz="1100" b="0" i="1">
                <a:solidFill>
                  <a:srgbClr val="82AAFF"/>
                </a:solidFill>
                <a:effectLst/>
                <a:latin typeface="+mj-lt"/>
              </a:rPr>
              <a:t>	</a:t>
            </a:r>
            <a:r>
              <a:rPr lang="en-US" altLang="ko-KR" sz="1000">
                <a:latin typeface="+mj-lt"/>
                <a:cs typeface="Aharoni" panose="02010803020104030203" pitchFamily="2" charset="-79"/>
              </a:rPr>
              <a:t>* </a:t>
            </a:r>
            <a:r>
              <a:rPr lang="en-US" altLang="ko-KR" sz="1000">
                <a:solidFill>
                  <a:srgbClr val="FFCB8B"/>
                </a:solidFill>
                <a:latin typeface="+mj-lt"/>
              </a:rPr>
              <a:t>Handler </a:t>
            </a:r>
            <a:r>
              <a:rPr lang="ko-KR" altLang="en-US" sz="1000" b="0">
                <a:solidFill>
                  <a:srgbClr val="FFCB8B"/>
                </a:solidFill>
                <a:effectLst/>
                <a:latin typeface="+mj-lt"/>
              </a:rPr>
              <a:t>클래스 </a:t>
            </a:r>
            <a:r>
              <a:rPr lang="ko-KR" altLang="en-US" sz="1000">
                <a:latin typeface="+mj-lt"/>
                <a:cs typeface="Aharoni" panose="02010803020104030203" pitchFamily="2" charset="-79"/>
              </a:rPr>
              <a:t>로 함수 이동</a:t>
            </a:r>
            <a:endParaRPr lang="en-US" altLang="ko-KR" sz="1000">
              <a:latin typeface="+mj-lt"/>
              <a:cs typeface="Aharoni" panose="02010803020104030203" pitchFamily="2" charset="-79"/>
            </a:endParaRPr>
          </a:p>
          <a:p>
            <a:pPr marL="914400" lvl="2" indent="0" algn="just">
              <a:buNone/>
            </a:pPr>
            <a:endParaRPr lang="en-US" altLang="ko-KR" sz="1000" b="0">
              <a:solidFill>
                <a:srgbClr val="FFCB8B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endParaRPr lang="en-US" altLang="ko-KR" sz="105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endParaRPr lang="en-US" altLang="ko-KR" sz="1000" b="0">
              <a:solidFill>
                <a:srgbClr val="FFCB8B"/>
              </a:solidFill>
              <a:effectLst/>
              <a:latin typeface="Fira Code" panose="020B0809050000020004" pitchFamily="49" charset="0"/>
            </a:endParaRPr>
          </a:p>
          <a:p>
            <a:pPr marL="914400" lvl="2" indent="0" algn="just">
              <a:buNone/>
            </a:pPr>
            <a:endParaRPr lang="en-US" altLang="ko-KR" sz="105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endParaRPr lang="en-US" altLang="ko-KR" sz="105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endParaRPr lang="ko-KR" altLang="en-US" sz="1000"/>
          </a:p>
          <a:p>
            <a:pPr marL="457200" lvl="1" indent="0">
              <a:buNone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75997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0DC4B-A357-57BB-AADF-F06365B1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94919"/>
            <a:ext cx="9291215" cy="817017"/>
          </a:xfrm>
        </p:spPr>
        <p:txBody>
          <a:bodyPr/>
          <a:lstStyle/>
          <a:p>
            <a:r>
              <a:rPr lang="en-US" altLang="ko-KR" cap="none"/>
              <a:t>Display_variable</a:t>
            </a:r>
            <a:endParaRPr lang="ko-KR" altLang="en-US" cap="none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3A385-10F7-0486-9C8B-83A8FF22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00912"/>
            <a:ext cx="9291215" cy="4265433"/>
          </a:xfrm>
        </p:spPr>
        <p:txBody>
          <a:bodyPr>
            <a:normAutofit/>
          </a:bodyPr>
          <a:lstStyle/>
          <a:p>
            <a:r>
              <a:rPr lang="ko-KR" altLang="en-US" sz="800">
                <a:solidFill>
                  <a:srgbClr val="D6DEEB"/>
                </a:solidFill>
                <a:latin typeface="Fira Code" panose="020B0809050000020004" pitchFamily="49" charset="0"/>
              </a:rPr>
              <a:t>서버 관리에 필요한 여러 변수들을 터미널에 출력해주는 함수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display_variables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LIST_VARIABLES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=f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'''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                            'SESSIONS':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SESSIONS}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,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                            'USERS':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USERS}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,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                            'USERS_COUNT':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USERS_COUNT}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,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                            'ACTIVATED_THREADS':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ACTIVATED_THREADS}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,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                            'THREADS_COUNT':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THREADS_COUNT}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                            'user_thread_result_dict':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.user_thread_result_dict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                            'user_socket_dict':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.user_socket_dict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                            'stopped_threads':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.stopped_threads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                            'finished_users':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.finished_users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                        '''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8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LIST_VARIABLES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ko-KR" altLang="en-US" sz="800">
                <a:solidFill>
                  <a:srgbClr val="D6DEEB"/>
                </a:solidFill>
                <a:latin typeface="Fira Code" panose="020B0809050000020004" pitchFamily="49" charset="0"/>
              </a:rPr>
              <a:t>이외의 딱히 설명할 기능은 없다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824406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D96CE-1F83-286F-2561-A40DB886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12703"/>
            <a:ext cx="9291215" cy="1049235"/>
          </a:xfrm>
        </p:spPr>
        <p:txBody>
          <a:bodyPr/>
          <a:lstStyle/>
          <a:p>
            <a:r>
              <a:rPr lang="en-US" altLang="ko-KR" sz="3200" b="0" i="1" cap="none">
                <a:effectLst/>
                <a:latin typeface="Fira Code" panose="020B0809050000020004" pitchFamily="49" charset="0"/>
              </a:rPr>
              <a:t>Create_thread</a:t>
            </a:r>
            <a:br>
              <a:rPr lang="en-US" altLang="ko-KR" sz="3200" b="0" i="1" cap="none">
                <a:effectLst/>
                <a:latin typeface="Fira Code" panose="020B0809050000020004" pitchFamily="49" charset="0"/>
              </a:rPr>
            </a:br>
            <a:r>
              <a:rPr lang="ko-KR" altLang="ko-KR" b="0" i="0" kern="1200">
                <a:solidFill>
                  <a:srgbClr val="FB8C29"/>
                </a:solidFill>
                <a:effectLst/>
                <a:latin typeface="Fira Code Medium" panose="020B0809050000020004" pitchFamily="49" charset="0"/>
                <a:ea typeface="Fira Code Medium" panose="020B0809050000020004" pitchFamily="49" charset="0"/>
                <a:cs typeface="+mj-cs"/>
              </a:rPr>
              <a:t>함수</a:t>
            </a:r>
            <a:endParaRPr lang="ko-KR" altLang="en-US" cap="none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4F2FA-B98F-3D92-B384-C8A2E5724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040732"/>
            <a:ext cx="9291215" cy="4425614"/>
          </a:xfrm>
        </p:spPr>
        <p:txBody>
          <a:bodyPr>
            <a:normAutofit fontScale="92500"/>
          </a:bodyPr>
          <a:lstStyle/>
          <a:p>
            <a:r>
              <a:rPr lang="ko-KR" altLang="en-US" sz="800">
                <a:latin typeface="Fira Code" panose="020B0809050000020004" pitchFamily="49" charset="0"/>
              </a:rPr>
              <a:t>새로운 스레드를 생성하고 전역변수와 내부 변수에 등록한다</a:t>
            </a:r>
            <a:r>
              <a:rPr lang="en-US" altLang="ko-KR" sz="800">
                <a:latin typeface="Fira Code" panose="020B0809050000020004" pitchFamily="49" charset="0"/>
              </a:rPr>
              <a:t>.</a:t>
            </a:r>
            <a:r>
              <a:rPr lang="ko-KR" altLang="en-US" sz="800">
                <a:latin typeface="Fira Code" panose="020B0809050000020004" pitchFamily="49" charset="0"/>
              </a:rPr>
              <a:t> </a:t>
            </a:r>
            <a:br>
              <a:rPr lang="en-US" altLang="ko-KR" sz="800">
                <a:latin typeface="Fira Code" panose="020B0809050000020004" pitchFamily="49" charset="0"/>
              </a:rPr>
            </a:br>
            <a:r>
              <a:rPr lang="ko-KR" altLang="en-US" sz="800">
                <a:latin typeface="Fira Code" panose="020B0809050000020004" pitchFamily="49" charset="0"/>
              </a:rPr>
              <a:t>만일 같은 이름의 스레드가 있다면 스레드 이름 뒤에 숫자를 추가한다</a:t>
            </a:r>
            <a:r>
              <a:rPr lang="en-US" altLang="ko-KR" sz="800">
                <a:latin typeface="Fira Code" panose="020B0809050000020004" pitchFamily="49" charset="0"/>
              </a:rPr>
              <a:t>.</a:t>
            </a:r>
            <a:br>
              <a:rPr lang="en-US" altLang="ko-KR" sz="800">
                <a:latin typeface="Fira Code" panose="020B0809050000020004" pitchFamily="49" charset="0"/>
              </a:rPr>
            </a:br>
            <a:r>
              <a:rPr lang="ko-KR" altLang="en-US" sz="800">
                <a:latin typeface="Fira Code" panose="020B0809050000020004" pitchFamily="49" charset="0"/>
              </a:rPr>
              <a:t>스레드 이름은 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THREAD_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 </a:t>
            </a:r>
            <a:r>
              <a:rPr lang="ko-KR" altLang="en-US" sz="800" b="0">
                <a:effectLst/>
                <a:latin typeface="Fira Code" panose="020B0809050000020004" pitchFamily="49" charset="0"/>
              </a:rPr>
              <a:t>할당된 함수 이름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 }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 </a:t>
            </a:r>
            <a:r>
              <a:rPr lang="ko-KR" altLang="en-US" sz="800" b="0">
                <a:effectLst/>
                <a:latin typeface="Fira Code" panose="020B0809050000020004" pitchFamily="49" charset="0"/>
              </a:rPr>
              <a:t>동일 이름 스레드 갯수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 }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’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 </a:t>
            </a:r>
            <a:r>
              <a:rPr lang="ko-KR" altLang="en-US" sz="800" b="0">
                <a:effectLst/>
                <a:latin typeface="Fira Code" panose="020B0809050000020004" pitchFamily="49" charset="0"/>
              </a:rPr>
              <a:t>로 이루어진다</a:t>
            </a:r>
            <a:r>
              <a:rPr lang="en-US" altLang="ko-KR" sz="800" b="0">
                <a:effectLst/>
                <a:latin typeface="Fira Code" panose="020B0809050000020004" pitchFamily="49" charset="0"/>
              </a:rPr>
              <a:t>.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Create_Thread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target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args=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daemon=</a:t>
            </a:r>
            <a:r>
              <a:rPr lang="en-US" altLang="ko-KR" sz="800" b="0">
                <a:solidFill>
                  <a:srgbClr val="FF5874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thread_mutex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8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8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>
                <a:solidFill>
                  <a:srgbClr val="FF5874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new_thread_name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THREAD_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{}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{}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target.__name__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thread_mutex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THREADS_COUNT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+=</a:t>
            </a:r>
            <a:r>
              <a:rPr lang="en-US" altLang="ko-KR" sz="8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1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altLang="ko-KR" sz="8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new_thread_name 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in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ACTIVATED_THREADS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keys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():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altLang="ko-KR" sz="8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globals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new_thread_name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]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THREAD_PRESET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800" b="0">
                <a:solidFill>
                  <a:srgbClr val="D7DBE0"/>
                </a:solidFill>
                <a:effectLst/>
                <a:latin typeface="Fira Code" panose="020B0809050000020004" pitchFamily="49" charset="0"/>
              </a:rPr>
              <a:t>target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target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ko-KR" sz="800" b="0">
                <a:solidFill>
                  <a:srgbClr val="D7DBE0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ko-KR" sz="800" b="0">
                <a:solidFill>
                  <a:srgbClr val="D7DBE0"/>
                </a:solidFill>
                <a:effectLst/>
                <a:latin typeface="Fira Code" panose="020B0809050000020004" pitchFamily="49" charset="0"/>
              </a:rPr>
              <a:t>daemon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daemon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    new_thread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8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globals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new_thread_name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]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ACTIVATED_THREADS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new_thread_name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]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new_thread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altLang="ko-KR" sz="8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new_thread_name,new_thread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altLang="ko-KR" sz="8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    thread_mutex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+=</a:t>
            </a:r>
            <a:r>
              <a:rPr lang="en-US" altLang="ko-KR" sz="8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1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ko-KR" altLang="en-US" sz="900"/>
              <a:t>인자 </a:t>
            </a:r>
            <a:r>
              <a:rPr lang="en-US" altLang="ko-KR" sz="900"/>
              <a:t>: </a:t>
            </a:r>
            <a:r>
              <a:rPr lang="en-US" altLang="ko-KR" sz="9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target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sz="9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args=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altLang="ko-KR" sz="9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daemon=</a:t>
            </a:r>
            <a:r>
              <a:rPr lang="en-US" altLang="ko-KR" sz="900" b="0">
                <a:solidFill>
                  <a:srgbClr val="FF5874"/>
                </a:solidFill>
                <a:effectLst/>
                <a:latin typeface="Fira Code" panose="020B0809050000020004" pitchFamily="49" charset="0"/>
              </a:rPr>
              <a:t>False</a:t>
            </a:r>
          </a:p>
          <a:p>
            <a:pPr lvl="1"/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Target </a:t>
            </a:r>
            <a:r>
              <a:rPr lang="en-US" altLang="ko-KR" sz="800" b="0">
                <a:effectLst/>
                <a:latin typeface="Fira Code" panose="020B0809050000020004" pitchFamily="49" charset="0"/>
              </a:rPr>
              <a:t>: </a:t>
            </a:r>
            <a:r>
              <a:rPr lang="ko-KR" altLang="en-US" sz="800">
                <a:latin typeface="Fira Code" panose="020B0809050000020004" pitchFamily="49" charset="0"/>
              </a:rPr>
              <a:t>스레드에 할당할 함수</a:t>
            </a:r>
            <a:endParaRPr lang="en-US" altLang="ko-KR" sz="800">
              <a:latin typeface="Fira Code" panose="020B0809050000020004" pitchFamily="49" charset="0"/>
            </a:endParaRPr>
          </a:p>
          <a:p>
            <a:pPr lvl="1"/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Args </a:t>
            </a:r>
            <a:r>
              <a:rPr lang="en-US" altLang="ko-KR" sz="800" b="0">
                <a:effectLst/>
                <a:latin typeface="Fira Code" panose="020B0809050000020004" pitchFamily="49" charset="0"/>
              </a:rPr>
              <a:t>: </a:t>
            </a:r>
            <a:r>
              <a:rPr lang="ko-KR" altLang="en-US" sz="800" b="0">
                <a:effectLst/>
                <a:latin typeface="Fira Code" panose="020B0809050000020004" pitchFamily="49" charset="0"/>
              </a:rPr>
              <a:t>할당된 변수가 사용할 인자</a:t>
            </a:r>
            <a:endParaRPr lang="en-US" altLang="ko-KR" sz="800" b="0">
              <a:effectLst/>
              <a:latin typeface="Fira Code" panose="020B0809050000020004" pitchFamily="49" charset="0"/>
            </a:endParaRPr>
          </a:p>
          <a:p>
            <a:pPr lvl="1"/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Daemon </a:t>
            </a:r>
            <a:r>
              <a:rPr lang="en-US" altLang="ko-KR" sz="800" b="0">
                <a:effectLst/>
                <a:latin typeface="Fira Code" panose="020B0809050000020004" pitchFamily="49" charset="0"/>
              </a:rPr>
              <a:t>: </a:t>
            </a:r>
            <a:r>
              <a:rPr lang="ko-KR" altLang="en-US" sz="800" b="0">
                <a:effectLst/>
                <a:latin typeface="Fira Code" panose="020B0809050000020004" pitchFamily="49" charset="0"/>
              </a:rPr>
              <a:t>데몬 여부</a:t>
            </a:r>
            <a:r>
              <a:rPr lang="en-US" altLang="ko-KR" sz="800">
                <a:latin typeface="Fira Code" panose="020B0809050000020004" pitchFamily="49" charset="0"/>
              </a:rPr>
              <a:t>.</a:t>
            </a:r>
            <a:r>
              <a:rPr lang="en-US" altLang="ko-KR" sz="800" b="0">
                <a:effectLst/>
                <a:latin typeface="Fira Code" panose="020B0809050000020004" pitchFamily="49" charset="0"/>
              </a:rPr>
              <a:t> </a:t>
            </a:r>
            <a:r>
              <a:rPr lang="ko-KR" altLang="en-US" sz="800" b="0">
                <a:effectLst/>
                <a:latin typeface="Fira Code" panose="020B0809050000020004" pitchFamily="49" charset="0"/>
              </a:rPr>
              <a:t>기본값은 </a:t>
            </a:r>
            <a:r>
              <a:rPr lang="en-US" altLang="ko-KR" sz="800" b="0">
                <a:solidFill>
                  <a:srgbClr val="FF5874"/>
                </a:solidFill>
                <a:effectLst/>
                <a:latin typeface="Fira Code" panose="020B0809050000020004" pitchFamily="49" charset="0"/>
              </a:rPr>
              <a:t>False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3541799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CCF06-BE0D-35F9-8207-2430D690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2703"/>
            <a:ext cx="9291215" cy="1049235"/>
          </a:xfrm>
        </p:spPr>
        <p:txBody>
          <a:bodyPr/>
          <a:lstStyle/>
          <a:p>
            <a:r>
              <a:rPr lang="en-US" altLang="ko-KR" sz="3200" b="0" i="1" cap="none">
                <a:effectLst/>
                <a:latin typeface="Fira Code" panose="020B0809050000020004" pitchFamily="49" charset="0"/>
              </a:rPr>
              <a:t>SessionDestructor</a:t>
            </a:r>
            <a:br>
              <a:rPr lang="en-US" altLang="ko-KR" sz="3200" b="0" i="1" cap="none">
                <a:effectLst/>
                <a:latin typeface="Fira Code" panose="020B0809050000020004" pitchFamily="49" charset="0"/>
              </a:rPr>
            </a:br>
            <a:r>
              <a:rPr lang="ko-KR" altLang="ko-KR" b="0" i="0" kern="1200">
                <a:solidFill>
                  <a:srgbClr val="FB8C29"/>
                </a:solidFill>
                <a:effectLst/>
                <a:latin typeface="Fira Code Medium" panose="020B0809050000020004" pitchFamily="49" charset="0"/>
                <a:ea typeface="Fira Code Medium" panose="020B0809050000020004" pitchFamily="49" charset="0"/>
                <a:cs typeface="+mj-cs"/>
              </a:rPr>
              <a:t>함수</a:t>
            </a:r>
            <a:endParaRPr lang="ko-KR" altLang="en-US" cap="none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4276D-737F-8028-39E9-5F46E7B4B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058780"/>
            <a:ext cx="9291215" cy="4407566"/>
          </a:xfrm>
        </p:spPr>
        <p:txBody>
          <a:bodyPr>
            <a:normAutofit/>
          </a:bodyPr>
          <a:lstStyle/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ko-KR" altLang="en-US" sz="900" b="0">
                <a:effectLst/>
                <a:latin typeface="Fira Code" panose="020B0809050000020004" pitchFamily="49" charset="0"/>
              </a:rPr>
              <a:t>세션이 종료되면 이 함수가 호출되고 종료된 스레드와 세션을 삭제한다</a:t>
            </a:r>
            <a:r>
              <a:rPr lang="en-US" altLang="ko-KR" sz="900">
                <a:latin typeface="Fira Code" panose="020B0809050000020004" pitchFamily="49" charset="0"/>
              </a:rPr>
              <a:t>.</a:t>
            </a:r>
            <a:endParaRPr lang="en-US" altLang="ko-KR" sz="9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endParaRPr lang="en-US" altLang="ko-KR" sz="900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  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clearSessionInfo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9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ko-KR" sz="9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thread_name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ko-KR" sz="9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user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thread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9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eval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thread_name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9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(thread.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is_alive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==</a:t>
            </a:r>
            <a:r>
              <a:rPr lang="en-US" altLang="ko-KR" sz="900" b="0">
                <a:solidFill>
                  <a:srgbClr val="FF5874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):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altLang="ko-KR" sz="9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del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.user_socket_dict[user]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altLang="ko-KR" sz="9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del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.finished_users[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.finished_users.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user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)]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altLang="ko-KR" sz="9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del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USERS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USERS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index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user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]</a:t>
            </a:r>
            <a:endParaRPr lang="en-US" altLang="ko-KR" sz="9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altLang="ko-KR" sz="9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del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SESSIONS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thread_name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]</a:t>
            </a:r>
            <a:endParaRPr lang="en-US" altLang="ko-KR" sz="9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USERS_COUNT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-=</a:t>
            </a:r>
            <a:r>
              <a:rPr lang="en-US" altLang="ko-KR" sz="9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1</a:t>
            </a:r>
            <a:endParaRPr lang="en-US" altLang="ko-KR" sz="9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THREADS_COUNT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-=</a:t>
            </a:r>
            <a:r>
              <a:rPr lang="en-US" altLang="ko-KR" sz="9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1</a:t>
            </a:r>
            <a:endParaRPr lang="en-US" altLang="ko-KR" sz="9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endParaRPr lang="en-US" altLang="ko-KR" sz="1000"/>
          </a:p>
          <a:p>
            <a:r>
              <a:rPr lang="ko-KR" altLang="en-US" sz="1000"/>
              <a:t>인자 </a:t>
            </a:r>
            <a:r>
              <a:rPr lang="en-US" altLang="ko-KR" sz="1000"/>
              <a:t>: </a:t>
            </a:r>
            <a:r>
              <a:rPr lang="en-US" altLang="ko-KR" sz="10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thread_name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ko-KR" sz="10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user</a:t>
            </a:r>
          </a:p>
          <a:p>
            <a:pPr lvl="1"/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thread_name </a:t>
            </a:r>
            <a:r>
              <a:rPr lang="en-US" altLang="ko-KR" sz="800" b="0">
                <a:effectLst/>
                <a:latin typeface="Fira Code" panose="020B0809050000020004" pitchFamily="49" charset="0"/>
              </a:rPr>
              <a:t>: </a:t>
            </a:r>
            <a:r>
              <a:rPr lang="ko-KR" altLang="en-US" sz="800" b="0">
                <a:effectLst/>
                <a:latin typeface="Fira Code" panose="020B0809050000020004" pitchFamily="49" charset="0"/>
              </a:rPr>
              <a:t>스레드 이름을 입력받는다</a:t>
            </a:r>
            <a:r>
              <a:rPr lang="en-US" altLang="ko-KR" sz="800" b="0">
                <a:effectLst/>
                <a:latin typeface="Fira Code" panose="020B0809050000020004" pitchFamily="49" charset="0"/>
              </a:rPr>
              <a:t>.</a:t>
            </a:r>
          </a:p>
          <a:p>
            <a:pPr lvl="1"/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User </a:t>
            </a:r>
            <a:r>
              <a:rPr lang="en-US" altLang="ko-KR" sz="800" b="0">
                <a:effectLst/>
                <a:latin typeface="Fira Code" panose="020B0809050000020004" pitchFamily="49" charset="0"/>
              </a:rPr>
              <a:t>: </a:t>
            </a:r>
            <a:r>
              <a:rPr lang="ko-KR" altLang="en-US" sz="800" b="0">
                <a:effectLst/>
                <a:latin typeface="Fira Code" panose="020B0809050000020004" pitchFamily="49" charset="0"/>
              </a:rPr>
              <a:t>유저를 입력받는다 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870351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17DAF-A39D-752A-3AF6-1F20A002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6766"/>
            <a:ext cx="9291215" cy="1049235"/>
          </a:xfrm>
        </p:spPr>
        <p:txBody>
          <a:bodyPr>
            <a:normAutofit/>
          </a:bodyPr>
          <a:lstStyle/>
          <a:p>
            <a:r>
              <a:rPr lang="en-US" altLang="ko-KR" sz="3200" b="0" i="1" cap="none">
                <a:effectLst/>
                <a:latin typeface="Fira Code" panose="020B0809050000020004" pitchFamily="49" charset="0"/>
              </a:rPr>
              <a:t>Find_stopped_thread</a:t>
            </a:r>
            <a:br>
              <a:rPr lang="en-US" altLang="ko-KR" sz="32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</a:br>
            <a:r>
              <a:rPr lang="ko-KR" altLang="ko-KR" b="0" i="0" kern="1200">
                <a:solidFill>
                  <a:srgbClr val="FB8C29"/>
                </a:solidFill>
                <a:effectLst/>
                <a:latin typeface="Fira Code Medium" panose="020B0809050000020004" pitchFamily="49" charset="0"/>
                <a:ea typeface="Fira Code Medium" panose="020B0809050000020004" pitchFamily="49" charset="0"/>
                <a:cs typeface="+mj-cs"/>
              </a:rPr>
              <a:t>함수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87795-3047-CA7C-8A30-19C77F34C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18938"/>
            <a:ext cx="9291215" cy="2310062"/>
          </a:xfrm>
        </p:spPr>
        <p:txBody>
          <a:bodyPr>
            <a:normAutofit/>
          </a:bodyPr>
          <a:lstStyle/>
          <a:p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ACTIVATED_THREADS </a:t>
            </a:r>
            <a:r>
              <a:rPr lang="ko-KR" altLang="en-US" sz="900">
                <a:latin typeface="Fira Code" panose="020B0809050000020004" pitchFamily="49" charset="0"/>
              </a:rPr>
              <a:t>함수에 저장되어있는 활성화된 스레드들중 종료된 스레드를 찾아서 반환한다</a:t>
            </a:r>
            <a:r>
              <a:rPr lang="en-US" altLang="ko-KR" sz="900">
                <a:latin typeface="Fira Code" panose="020B0809050000020004" pitchFamily="49" charset="0"/>
              </a:rPr>
              <a:t>.</a:t>
            </a:r>
            <a:endParaRPr lang="en-US" altLang="ko-KR" sz="900" b="0">
              <a:effectLst/>
              <a:latin typeface="Fira Code" panose="020B0809050000020004" pitchFamily="49" charset="0"/>
            </a:endParaRPr>
          </a:p>
          <a:p>
            <a:endParaRPr lang="en-US" altLang="ko-KR" sz="9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find_stopped_thread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9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9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activated_thread_name,thread </a:t>
            </a:r>
            <a:r>
              <a:rPr lang="en-US" altLang="ko-KR" sz="9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in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ACTIVATED_THREADS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copy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items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():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altLang="ko-KR" sz="9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9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stopped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in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str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thread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 :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altLang="ko-KR" sz="9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del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ACTIVATED_THREADS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activated_thread_name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]</a:t>
            </a:r>
            <a:endParaRPr lang="en-US" altLang="ko-KR" sz="9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.stopped_threads[activated_thread_name]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thread</a:t>
            </a:r>
          </a:p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075100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663C92-81CA-46B1-B5AE-F46DF8D7E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9D3543-8D0A-40E1-9AF0-8F6CA1B4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DEAED4-B139-47BA-8465-055B31546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471E304-EACF-4760-ACD8-7CA57D256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7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796EF8-2404-0537-AC2F-64BE2296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12" y="5073597"/>
            <a:ext cx="5279490" cy="11256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/>
              <a:t>실행 결과</a:t>
            </a:r>
          </a:p>
        </p:txBody>
      </p:sp>
      <p:pic>
        <p:nvPicPr>
          <p:cNvPr id="24" name="내용 개체 틀 23">
            <a:extLst>
              <a:ext uri="{FF2B5EF4-FFF2-40B4-BE49-F238E27FC236}">
                <a16:creationId xmlns:a16="http://schemas.microsoft.com/office/drawing/2014/main" id="{0EAB65A3-0289-E072-400B-3655CC397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6" t="7113" r="17756" b="43094"/>
          <a:stretch/>
        </p:blipFill>
        <p:spPr>
          <a:xfrm>
            <a:off x="0" y="-1267"/>
            <a:ext cx="12192397" cy="5152386"/>
          </a:xfrm>
        </p:spPr>
      </p:pic>
    </p:spTree>
    <p:extLst>
      <p:ext uri="{BB962C8B-B14F-4D97-AF65-F5344CB8AC3E}">
        <p14:creationId xmlns:p14="http://schemas.microsoft.com/office/powerpoint/2010/main" val="1058517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663C92-81CA-46B1-B5AE-F46DF8D7E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9D3543-8D0A-40E1-9AF0-8F6CA1B4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DEAED4-B139-47BA-8465-055B31546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471E304-EACF-4760-ACD8-7CA57D256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7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796EF8-2404-0537-AC2F-64BE2296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12" y="5073597"/>
            <a:ext cx="5279490" cy="11256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/>
              <a:t>실행 결과</a:t>
            </a:r>
          </a:p>
        </p:txBody>
      </p:sp>
      <p:pic>
        <p:nvPicPr>
          <p:cNvPr id="26" name="내용 개체 틀 25">
            <a:extLst>
              <a:ext uri="{FF2B5EF4-FFF2-40B4-BE49-F238E27FC236}">
                <a16:creationId xmlns:a16="http://schemas.microsoft.com/office/drawing/2014/main" id="{25EE33B7-5C2F-4382-15D1-885EC2B0D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3" t="7294" r="19298" b="61782"/>
          <a:stretch/>
        </p:blipFill>
        <p:spPr>
          <a:xfrm>
            <a:off x="1" y="-31214"/>
            <a:ext cx="6019376" cy="1707613"/>
          </a:xfr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242B5AF-7FA8-50DF-C828-8EEA1EA932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0" t="7161" r="19300" b="36886"/>
          <a:stretch/>
        </p:blipFill>
        <p:spPr>
          <a:xfrm>
            <a:off x="0" y="1813782"/>
            <a:ext cx="6019376" cy="310322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AA3F80B-3951-BA10-398F-F0C59DCAC6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9" t="7114" r="19400" b="37897"/>
          <a:stretch/>
        </p:blipFill>
        <p:spPr>
          <a:xfrm>
            <a:off x="6067027" y="1813781"/>
            <a:ext cx="6124973" cy="31032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1165CCA-5E4F-1326-904C-C4A205D736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0" t="7323" r="19300" b="41866"/>
          <a:stretch/>
        </p:blipFill>
        <p:spPr>
          <a:xfrm>
            <a:off x="7141040" y="0"/>
            <a:ext cx="3728128" cy="17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45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663C92-81CA-46B1-B5AE-F46DF8D7E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9D3543-8D0A-40E1-9AF0-8F6CA1B4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DEAED4-B139-47BA-8465-055B31546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471E304-EACF-4760-ACD8-7CA57D256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7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796EF8-2404-0537-AC2F-64BE2296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12" y="5073597"/>
            <a:ext cx="5279490" cy="11256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/>
              <a:t>실행 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15AEB82-052D-70E8-FE96-5C88E366F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3" t="7486" r="19483" b="22358"/>
          <a:stretch/>
        </p:blipFill>
        <p:spPr>
          <a:xfrm>
            <a:off x="0" y="0"/>
            <a:ext cx="6081108" cy="3931920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E1EEEC-918A-747D-4CB5-C32C0D8FF7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7022" r="19700" b="9103"/>
          <a:stretch/>
        </p:blipFill>
        <p:spPr>
          <a:xfrm>
            <a:off x="6110893" y="-7363"/>
            <a:ext cx="6081108" cy="47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67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663C92-81CA-46B1-B5AE-F46DF8D7E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9D3543-8D0A-40E1-9AF0-8F6CA1B4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DEAED4-B139-47BA-8465-055B31546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471E304-EACF-4760-ACD8-7CA57D256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7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796EF8-2404-0537-AC2F-64BE2296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12" y="5073597"/>
            <a:ext cx="5279490" cy="11256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/>
              <a:t>실행 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6005EA9-15D4-EC67-5E2B-01BED947E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" b="5889"/>
          <a:stretch/>
        </p:blipFill>
        <p:spPr>
          <a:xfrm>
            <a:off x="643786" y="20248"/>
            <a:ext cx="10277856" cy="5467561"/>
          </a:xfrm>
        </p:spPr>
      </p:pic>
    </p:spTree>
    <p:extLst>
      <p:ext uri="{BB962C8B-B14F-4D97-AF65-F5344CB8AC3E}">
        <p14:creationId xmlns:p14="http://schemas.microsoft.com/office/powerpoint/2010/main" val="3738799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77892-A9E4-B16A-B08B-585FF440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76631"/>
            <a:ext cx="9291215" cy="493929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프로젝트 구조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88AA42E2-4572-DD22-6AFC-B2F9AF12A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6" r="82020" b="12126"/>
          <a:stretch/>
        </p:blipFill>
        <p:spPr>
          <a:xfrm>
            <a:off x="3942254" y="670560"/>
            <a:ext cx="2153745" cy="5441544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1852837-7A18-4266-1BF2-5137677A94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78" r="85600" b="10876"/>
          <a:stretch/>
        </p:blipFill>
        <p:spPr>
          <a:xfrm>
            <a:off x="6095999" y="670560"/>
            <a:ext cx="1755648" cy="143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78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F8CA-2B10-F9E6-F2FD-60020BAF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75040"/>
            <a:ext cx="9291215" cy="1049235"/>
          </a:xfrm>
        </p:spPr>
        <p:txBody>
          <a:bodyPr/>
          <a:lstStyle/>
          <a:p>
            <a:r>
              <a:rPr lang="ko-KR" altLang="en-US"/>
              <a:t>전체 코드</a:t>
            </a:r>
            <a:r>
              <a:rPr lang="en-US" altLang="ko-KR"/>
              <a:t>&amp;</a:t>
            </a:r>
            <a:r>
              <a:rPr lang="ko-KR" altLang="en-US"/>
              <a:t>사용된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07EF9-5D8F-EA5C-08E2-069FABF04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865" y="1374084"/>
            <a:ext cx="8574270" cy="4109831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/>
              <a:t>사용된 라이브러리</a:t>
            </a:r>
            <a:endParaRPr lang="en-US" altLang="ko-KR" b="0" i="1">
              <a:solidFill>
                <a:srgbClr val="C792EA"/>
              </a:solidFill>
              <a:effectLst/>
              <a:latin typeface="Fira Code" panose="020B0809050000020004" pitchFamily="49" charset="0"/>
            </a:endParaRPr>
          </a:p>
          <a:p>
            <a:pPr lvl="1"/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socket 				HTTP </a:t>
            </a:r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프로토콜 구현</a:t>
            </a:r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/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threading			</a:t>
            </a:r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멀티 </a:t>
            </a:r>
            <a:r>
              <a:rPr lang="ko-KR" altLang="en-US" b="0" err="1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스레딩</a:t>
            </a:r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구현</a:t>
            </a:r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/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logging				</a:t>
            </a:r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서버 로그 작성</a:t>
            </a:r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/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pickle		</a:t>
            </a:r>
            <a:r>
              <a:rPr lang="en-US" altLang="ko-KR">
                <a:solidFill>
                  <a:srgbClr val="D6DEEB"/>
                </a:solidFill>
                <a:latin typeface="Fira Code" panose="020B0809050000020004" pitchFamily="49" charset="0"/>
              </a:rPr>
              <a:t>		</a:t>
            </a:r>
            <a:r>
              <a:rPr lang="ko-KR" altLang="en-US">
                <a:solidFill>
                  <a:srgbClr val="D6DEEB"/>
                </a:solidFill>
                <a:latin typeface="Fira Code" panose="020B0809050000020004" pitchFamily="49" charset="0"/>
              </a:rPr>
              <a:t>서버 </a:t>
            </a:r>
            <a:r>
              <a:rPr lang="en-US" altLang="ko-KR">
                <a:solidFill>
                  <a:srgbClr val="D6DEEB"/>
                </a:solidFill>
                <a:latin typeface="Fira Code" panose="020B0809050000020004" pitchFamily="49" charset="0"/>
              </a:rPr>
              <a:t>DB </a:t>
            </a:r>
            <a:r>
              <a:rPr lang="ko-KR" altLang="en-US">
                <a:solidFill>
                  <a:srgbClr val="D6DEEB"/>
                </a:solidFill>
                <a:latin typeface="Fira Code" panose="020B0809050000020004" pitchFamily="49" charset="0"/>
              </a:rPr>
              <a:t>저장</a:t>
            </a:r>
            <a:endParaRPr lang="en-US" altLang="ko-KR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datetime			</a:t>
            </a:r>
            <a:r>
              <a:rPr lang="en-US" altLang="ko-KR">
                <a:solidFill>
                  <a:srgbClr val="D6DEEB"/>
                </a:solidFill>
                <a:latin typeface="Fira Code" panose="020B0809050000020004" pitchFamily="49" charset="0"/>
              </a:rPr>
              <a:t>HttpDateTime </a:t>
            </a:r>
            <a:r>
              <a:rPr lang="ko-KR" altLang="en-US">
                <a:solidFill>
                  <a:srgbClr val="D6DEEB"/>
                </a:solidFill>
                <a:latin typeface="Fira Code" panose="020B0809050000020004" pitchFamily="49" charset="0"/>
              </a:rPr>
              <a:t>구현</a:t>
            </a:r>
            <a:endParaRPr lang="en-US" altLang="ko-KR" b="0">
              <a:solidFill>
                <a:srgbClr val="FFCB8B"/>
              </a:solidFill>
              <a:effectLst/>
              <a:latin typeface="Fira Code" panose="020B0809050000020004" pitchFamily="49" charset="0"/>
            </a:endParaRPr>
          </a:p>
          <a:p>
            <a:pPr lvl="1"/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b="0" err="1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urllib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request			</a:t>
            </a:r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서버 외부 아이피 확인</a:t>
            </a:r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/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b="0" err="1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urllib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parse			url </a:t>
            </a:r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인코딩 및 디코딩</a:t>
            </a:r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/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dataclasses </a:t>
            </a:r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dataclass, field 	</a:t>
            </a:r>
            <a:r>
              <a:rPr lang="ko-KR" altLang="en-US">
                <a:solidFill>
                  <a:srgbClr val="D6DEEB"/>
                </a:solidFill>
                <a:latin typeface="Fira Code" panose="020B0809050000020004" pitchFamily="49" charset="0"/>
              </a:rPr>
              <a:t>구조체 구현</a:t>
            </a:r>
            <a:endParaRPr lang="en-US" altLang="ko-KR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secrets				</a:t>
            </a:r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세션 아이디 발급</a:t>
            </a:r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/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json				</a:t>
            </a:r>
            <a:r>
              <a:rPr lang="ko-KR" altLang="en-US">
                <a:solidFill>
                  <a:srgbClr val="D6DEEB"/>
                </a:solidFill>
                <a:latin typeface="Fira Code" panose="020B0809050000020004" pitchFamily="49" charset="0"/>
              </a:rPr>
              <a:t>브라우저와 </a:t>
            </a:r>
            <a:r>
              <a:rPr lang="en-US" altLang="ko-KR">
                <a:solidFill>
                  <a:srgbClr val="D6DEEB"/>
                </a:solidFill>
                <a:latin typeface="Fira Code" panose="020B0809050000020004" pitchFamily="49" charset="0"/>
              </a:rPr>
              <a:t>post</a:t>
            </a:r>
            <a:r>
              <a:rPr lang="ko-KR" altLang="en-US">
                <a:solidFill>
                  <a:srgbClr val="D6DEEB"/>
                </a:solidFill>
                <a:latin typeface="Fira Code" panose="020B0809050000020004" pitchFamily="49" charset="0"/>
              </a:rPr>
              <a:t> 통신</a:t>
            </a:r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/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uuid				</a:t>
            </a:r>
            <a:r>
              <a:rPr lang="ko-KR" altLang="en-US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유저 아이디 발급</a:t>
            </a:r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/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re				</a:t>
            </a:r>
            <a:r>
              <a:rPr lang="ko-KR" altLang="en-US">
                <a:solidFill>
                  <a:srgbClr val="D6DEEB"/>
                </a:solidFill>
                <a:latin typeface="Fira Code" panose="020B0809050000020004" pitchFamily="49" charset="0"/>
              </a:rPr>
              <a:t>유저 작격증명 </a:t>
            </a:r>
            <a:r>
              <a:rPr lang="en-US" altLang="ko-KR">
                <a:solidFill>
                  <a:srgbClr val="D6DEEB"/>
                </a:solidFill>
                <a:latin typeface="Fira Code" panose="020B0809050000020004" pitchFamily="49" charset="0"/>
              </a:rPr>
              <a:t>&amp; </a:t>
            </a:r>
            <a:r>
              <a:rPr lang="ko-KR" altLang="en-US">
                <a:solidFill>
                  <a:srgbClr val="D6DEEB"/>
                </a:solidFill>
                <a:latin typeface="Fira Code" panose="020B0809050000020004" pitchFamily="49" charset="0"/>
              </a:rPr>
              <a:t>비밀번호</a:t>
            </a:r>
            <a:r>
              <a:rPr lang="en-US" altLang="ko-KR">
                <a:solidFill>
                  <a:srgbClr val="D6DEEB"/>
                </a:solidFill>
                <a:latin typeface="Fira Code" panose="020B0809050000020004" pitchFamily="49" charset="0"/>
              </a:rPr>
              <a:t>,</a:t>
            </a:r>
            <a:r>
              <a:rPr lang="ko-KR" altLang="en-US">
                <a:solidFill>
                  <a:srgbClr val="D6DEEB"/>
                </a:solidFill>
                <a:latin typeface="Fira Code" panose="020B0809050000020004" pitchFamily="49" charset="0"/>
              </a:rPr>
              <a:t>아이디 유효성 검사</a:t>
            </a:r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/>
            <a:r>
              <a:rPr lang="en-US" altLang="ko-KR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altLang="ko-KR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os				</a:t>
            </a:r>
            <a:r>
              <a:rPr lang="ko-KR" altLang="en-US">
                <a:solidFill>
                  <a:srgbClr val="D6DEEB"/>
                </a:solidFill>
                <a:latin typeface="Fira Code" panose="020B0809050000020004" pitchFamily="49" charset="0"/>
              </a:rPr>
              <a:t>게시물 저장</a:t>
            </a:r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marL="457200" lvl="1" indent="0">
              <a:buNone/>
            </a:pPr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ko-KR" altLang="en-US"/>
              <a:t>전체 코드</a:t>
            </a:r>
            <a:endParaRPr lang="en-US" altLang="ko-KR"/>
          </a:p>
          <a:p>
            <a:pPr lvl="1"/>
            <a:r>
              <a:rPr lang="en-US" altLang="ko-KR"/>
              <a:t>https://github.com/projectlonginus/pythttp</a:t>
            </a:r>
            <a:br>
              <a:rPr lang="en-US" altLang="ko-KR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8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E7EC6-3F26-D00B-F47C-9F8F52F9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4" y="186490"/>
            <a:ext cx="9291215" cy="883921"/>
          </a:xfrm>
        </p:spPr>
        <p:txBody>
          <a:bodyPr/>
          <a:lstStyle/>
          <a:p>
            <a:pPr algn="ctr"/>
            <a:r>
              <a:rPr lang="ko-KR" altLang="en-US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E4956-8F9B-E2CF-9B8A-73FE1E09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856" y="819191"/>
            <a:ext cx="9930384" cy="5026874"/>
          </a:xfrm>
        </p:spPr>
        <p:txBody>
          <a:bodyPr>
            <a:normAutofit/>
          </a:bodyPr>
          <a:lstStyle/>
          <a:p>
            <a:pPr lvl="1" algn="just"/>
            <a:r>
              <a:rPr lang="en-US" altLang="ko-KR" sz="1100">
                <a:solidFill>
                  <a:srgbClr val="FFCB8B"/>
                </a:solidFill>
                <a:latin typeface="+mj-lt"/>
              </a:rPr>
              <a:t>Handler                   </a:t>
            </a:r>
            <a:r>
              <a:rPr lang="ko-KR" altLang="en-US" sz="1100" b="0">
                <a:solidFill>
                  <a:srgbClr val="FFCB8B"/>
                </a:solidFill>
                <a:effectLst/>
                <a:latin typeface="+mj-lt"/>
              </a:rPr>
              <a:t>클래스    </a:t>
            </a:r>
            <a:r>
              <a:rPr lang="en-US" altLang="ko-KR" sz="1100">
                <a:latin typeface="+mj-lt"/>
                <a:cs typeface="Aharoni" panose="02010803020104030203" pitchFamily="2" charset="-79"/>
              </a:rPr>
              <a:t>* </a:t>
            </a:r>
            <a:r>
              <a:rPr lang="ko-KR" altLang="en-US" sz="1100" b="0">
                <a:effectLst/>
                <a:latin typeface="+mj-lt"/>
              </a:rPr>
              <a:t>클레스 추가</a:t>
            </a:r>
            <a:endParaRPr lang="en-US" altLang="ko-KR" sz="1100" b="0">
              <a:effectLst/>
              <a:latin typeface="+mj-lt"/>
            </a:endParaRPr>
          </a:p>
          <a:p>
            <a:pPr lvl="2" algn="just"/>
            <a:r>
              <a:rPr lang="en-US" altLang="ko-KR" sz="105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ErrorHandler		    </a:t>
            </a:r>
            <a:r>
              <a:rPr lang="en-US" altLang="ko-KR" sz="1050">
                <a:latin typeface="+mj-lt"/>
                <a:cs typeface="Aharoni" panose="02010803020104030203" pitchFamily="2" charset="-79"/>
              </a:rPr>
              <a:t>* </a:t>
            </a:r>
            <a:r>
              <a:rPr lang="ko-KR" altLang="en-US" sz="1050">
                <a:latin typeface="+mj-lt"/>
                <a:cs typeface="Aharoni" panose="02010803020104030203" pitchFamily="2" charset="-79"/>
              </a:rPr>
              <a:t>함수 추가</a:t>
            </a:r>
            <a:endParaRPr lang="en-US" altLang="ko-KR" sz="1050" b="0">
              <a:solidFill>
                <a:srgbClr val="82AAFF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r>
              <a:rPr lang="en-US" altLang="ko-KR" sz="105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HandleAccountFileRequest</a:t>
            </a:r>
            <a:r>
              <a:rPr lang="en-US" altLang="ko-KR" sz="1050">
                <a:latin typeface="+mj-lt"/>
                <a:cs typeface="Aharoni" panose="02010803020104030203" pitchFamily="2" charset="-79"/>
              </a:rPr>
              <a:t> 	    * </a:t>
            </a:r>
            <a:r>
              <a:rPr lang="ko-KR" altLang="en-US" sz="1050">
                <a:latin typeface="+mj-lt"/>
                <a:cs typeface="Aharoni" panose="02010803020104030203" pitchFamily="2" charset="-79"/>
              </a:rPr>
              <a:t>함수 추가</a:t>
            </a:r>
            <a:endParaRPr lang="en-US" altLang="ko-KR" sz="1050" b="0">
              <a:solidFill>
                <a:srgbClr val="82AAFF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r>
              <a:rPr lang="en-US" altLang="ko-KR" sz="105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HandleFileRequest</a:t>
            </a:r>
            <a:r>
              <a:rPr lang="en-US" altLang="ko-KR" sz="1050">
                <a:latin typeface="+mj-lt"/>
                <a:cs typeface="Aharoni" panose="02010803020104030203" pitchFamily="2" charset="-79"/>
              </a:rPr>
              <a:t> 		    * </a:t>
            </a:r>
            <a:r>
              <a:rPr lang="ko-KR" altLang="en-US" sz="1050">
                <a:latin typeface="+mj-lt"/>
                <a:cs typeface="Aharoni" panose="02010803020104030203" pitchFamily="2" charset="-79"/>
              </a:rPr>
              <a:t>함수 추가</a:t>
            </a:r>
            <a:endParaRPr lang="en-US" altLang="ko-KR" sz="1050" b="0">
              <a:solidFill>
                <a:srgbClr val="82AAFF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r>
              <a:rPr lang="en-US" altLang="ko-KR" sz="105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HandleGETRequest</a:t>
            </a:r>
            <a:r>
              <a:rPr lang="en-US" altLang="ko-KR" sz="1050">
                <a:latin typeface="+mj-lt"/>
                <a:cs typeface="Aharoni" panose="02010803020104030203" pitchFamily="2" charset="-79"/>
              </a:rPr>
              <a:t> 		    * </a:t>
            </a:r>
            <a:r>
              <a:rPr lang="ko-KR" altLang="en-US" sz="1050">
                <a:latin typeface="+mj-lt"/>
                <a:cs typeface="Aharoni" panose="02010803020104030203" pitchFamily="2" charset="-79"/>
              </a:rPr>
              <a:t>함수 추가</a:t>
            </a:r>
            <a:endParaRPr lang="en-US" altLang="ko-KR" sz="1050" b="0">
              <a:solidFill>
                <a:srgbClr val="82AAFF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r>
              <a:rPr lang="en-US" altLang="ko-KR" sz="105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HandleLoginRequest</a:t>
            </a:r>
            <a:r>
              <a:rPr lang="en-US" altLang="ko-KR" sz="1050">
                <a:latin typeface="+mj-lt"/>
                <a:cs typeface="Aharoni" panose="02010803020104030203" pitchFamily="2" charset="-79"/>
              </a:rPr>
              <a:t> 		    * </a:t>
            </a:r>
            <a:r>
              <a:rPr lang="ko-KR" altLang="en-US" sz="1050">
                <a:latin typeface="+mj-lt"/>
                <a:cs typeface="Aharoni" panose="02010803020104030203" pitchFamily="2" charset="-79"/>
              </a:rPr>
              <a:t>함수 추가</a:t>
            </a:r>
            <a:endParaRPr lang="en-US" altLang="ko-KR" sz="1050" b="0">
              <a:solidFill>
                <a:srgbClr val="82AAFF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r>
              <a:rPr lang="en-US" altLang="ko-KR" sz="105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HandleLogoutRequest</a:t>
            </a:r>
            <a:r>
              <a:rPr lang="en-US" altLang="ko-KR" sz="1050">
                <a:latin typeface="+mj-lt"/>
                <a:cs typeface="Aharoni" panose="02010803020104030203" pitchFamily="2" charset="-79"/>
              </a:rPr>
              <a:t> 		    * </a:t>
            </a:r>
            <a:r>
              <a:rPr lang="ko-KR" altLang="en-US" sz="1050">
                <a:latin typeface="+mj-lt"/>
                <a:cs typeface="Aharoni" panose="02010803020104030203" pitchFamily="2" charset="-79"/>
              </a:rPr>
              <a:t>함수 추가</a:t>
            </a:r>
            <a:endParaRPr lang="en-US" altLang="ko-KR" sz="1050" b="0">
              <a:solidFill>
                <a:srgbClr val="82AAFF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r>
              <a:rPr lang="en-US" altLang="ko-KR" sz="105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HandlePOSTRequest</a:t>
            </a:r>
            <a:r>
              <a:rPr lang="en-US" altLang="ko-KR" sz="1050">
                <a:latin typeface="+mj-lt"/>
                <a:cs typeface="Aharoni" panose="02010803020104030203" pitchFamily="2" charset="-79"/>
              </a:rPr>
              <a:t> 		    * </a:t>
            </a:r>
            <a:r>
              <a:rPr lang="ko-KR" altLang="en-US" sz="1050">
                <a:latin typeface="+mj-lt"/>
                <a:cs typeface="Aharoni" panose="02010803020104030203" pitchFamily="2" charset="-79"/>
              </a:rPr>
              <a:t>함수 추가</a:t>
            </a:r>
            <a:endParaRPr lang="en-US" altLang="ko-KR" sz="1050" b="0">
              <a:solidFill>
                <a:srgbClr val="82AAFF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r>
              <a:rPr lang="en-US" altLang="ko-KR" sz="105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HandleRequestThread</a:t>
            </a:r>
            <a:r>
              <a:rPr lang="en-US" altLang="ko-KR" sz="1050">
                <a:latin typeface="+mj-lt"/>
                <a:cs typeface="Aharoni" panose="02010803020104030203" pitchFamily="2" charset="-79"/>
              </a:rPr>
              <a:t> 		    * </a:t>
            </a:r>
            <a:r>
              <a:rPr lang="ko-KR" altLang="en-US" sz="1050">
                <a:latin typeface="+mj-lt"/>
                <a:cs typeface="Aharoni" panose="02010803020104030203" pitchFamily="2" charset="-79"/>
              </a:rPr>
              <a:t>함수 추가</a:t>
            </a:r>
            <a:endParaRPr lang="en-US" altLang="ko-KR" sz="1050" b="0">
              <a:solidFill>
                <a:srgbClr val="82AAFF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r>
              <a:rPr lang="en-US" altLang="ko-KR" sz="105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HandleSaveDB</a:t>
            </a:r>
            <a:r>
              <a:rPr lang="en-US" altLang="ko-KR" sz="1050">
                <a:latin typeface="+mj-lt"/>
                <a:cs typeface="Aharoni" panose="02010803020104030203" pitchFamily="2" charset="-79"/>
              </a:rPr>
              <a:t> 		    * </a:t>
            </a:r>
            <a:r>
              <a:rPr lang="ko-KR" altLang="en-US" sz="1050">
                <a:latin typeface="+mj-lt"/>
                <a:cs typeface="Aharoni" panose="02010803020104030203" pitchFamily="2" charset="-79"/>
              </a:rPr>
              <a:t>함수 추가</a:t>
            </a:r>
            <a:endParaRPr lang="en-US" altLang="ko-KR" sz="1050" b="0">
              <a:solidFill>
                <a:srgbClr val="82AAFF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r>
              <a:rPr lang="en-US" altLang="ko-KR" sz="105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HandleTextFileRequest</a:t>
            </a:r>
            <a:r>
              <a:rPr lang="en-US" altLang="ko-KR" sz="1050">
                <a:latin typeface="+mj-lt"/>
                <a:cs typeface="Aharoni" panose="02010803020104030203" pitchFamily="2" charset="-79"/>
              </a:rPr>
              <a:t> 	    * </a:t>
            </a:r>
            <a:r>
              <a:rPr lang="ko-KR" altLang="en-US" sz="1050">
                <a:latin typeface="+mj-lt"/>
                <a:cs typeface="Aharoni" panose="02010803020104030203" pitchFamily="2" charset="-79"/>
              </a:rPr>
              <a:t>함수 추가</a:t>
            </a:r>
            <a:endParaRPr lang="en-US" altLang="ko-KR" sz="1050" b="0">
              <a:solidFill>
                <a:srgbClr val="82AAFF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r>
              <a:rPr lang="en-US" altLang="ko-KR" sz="105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HandleloadDB</a:t>
            </a:r>
            <a:r>
              <a:rPr lang="en-US" altLang="ko-KR" sz="1050">
                <a:latin typeface="+mj-lt"/>
                <a:cs typeface="Aharoni" panose="02010803020104030203" pitchFamily="2" charset="-79"/>
              </a:rPr>
              <a:t> 		    * </a:t>
            </a:r>
            <a:r>
              <a:rPr lang="ko-KR" altLang="en-US" sz="1050">
                <a:latin typeface="+mj-lt"/>
                <a:cs typeface="Aharoni" panose="02010803020104030203" pitchFamily="2" charset="-79"/>
              </a:rPr>
              <a:t>함수 추가</a:t>
            </a:r>
            <a:endParaRPr lang="en-US" altLang="ko-KR" sz="1050" b="0">
              <a:solidFill>
                <a:srgbClr val="82AAFF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r>
              <a:rPr lang="en-US" altLang="ko-KR" sz="105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Login_Handler</a:t>
            </a:r>
            <a:r>
              <a:rPr lang="en-US" altLang="ko-KR" sz="1050">
                <a:latin typeface="+mj-lt"/>
                <a:cs typeface="Aharoni" panose="02010803020104030203" pitchFamily="2" charset="-79"/>
              </a:rPr>
              <a:t> 	  	    * </a:t>
            </a:r>
            <a:r>
              <a:rPr lang="ko-KR" altLang="en-US" sz="1050">
                <a:latin typeface="+mj-lt"/>
                <a:cs typeface="Aharoni" panose="02010803020104030203" pitchFamily="2" charset="-79"/>
              </a:rPr>
              <a:t>함수 추가</a:t>
            </a:r>
            <a:endParaRPr lang="en-US" altLang="ko-KR" sz="1050" b="0">
              <a:solidFill>
                <a:srgbClr val="82AAFF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r>
              <a:rPr lang="en-US" altLang="ko-KR" sz="105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Logout_Handler</a:t>
            </a:r>
            <a:r>
              <a:rPr lang="en-US" altLang="ko-KR" sz="1050">
                <a:latin typeface="+mj-lt"/>
                <a:cs typeface="Aharoni" panose="02010803020104030203" pitchFamily="2" charset="-79"/>
              </a:rPr>
              <a:t> 		    * </a:t>
            </a:r>
            <a:r>
              <a:rPr lang="ko-KR" altLang="en-US" sz="1050">
                <a:latin typeface="+mj-lt"/>
                <a:cs typeface="Aharoni" panose="02010803020104030203" pitchFamily="2" charset="-79"/>
              </a:rPr>
              <a:t>함수 추가</a:t>
            </a:r>
            <a:endParaRPr lang="en-US" altLang="ko-KR" sz="1050" b="0">
              <a:solidFill>
                <a:srgbClr val="82AAFF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r>
              <a:rPr lang="en-US" altLang="ko-KR" sz="105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RegisterUserSession</a:t>
            </a:r>
            <a:r>
              <a:rPr lang="en-US" altLang="ko-KR" sz="1050">
                <a:latin typeface="+mj-lt"/>
                <a:cs typeface="Aharoni" panose="02010803020104030203" pitchFamily="2" charset="-79"/>
              </a:rPr>
              <a:t> 		    * </a:t>
            </a:r>
            <a:r>
              <a:rPr lang="ko-KR" altLang="en-US" sz="1050">
                <a:latin typeface="+mj-lt"/>
                <a:cs typeface="Aharoni" panose="02010803020104030203" pitchFamily="2" charset="-79"/>
              </a:rPr>
              <a:t>함수 추가</a:t>
            </a:r>
            <a:endParaRPr lang="en-US" altLang="ko-KR" sz="1050" b="0">
              <a:solidFill>
                <a:srgbClr val="82AAFF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r>
              <a:rPr lang="en-US" altLang="ko-KR" sz="105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Register_Handler</a:t>
            </a:r>
            <a:r>
              <a:rPr lang="en-US" altLang="ko-KR" sz="1050">
                <a:latin typeface="+mj-lt"/>
                <a:cs typeface="Aharoni" panose="02010803020104030203" pitchFamily="2" charset="-79"/>
              </a:rPr>
              <a:t> 		    * </a:t>
            </a:r>
            <a:r>
              <a:rPr lang="ko-KR" altLang="en-US" sz="1050">
                <a:latin typeface="+mj-lt"/>
                <a:cs typeface="Aharoni" panose="02010803020104030203" pitchFamily="2" charset="-79"/>
              </a:rPr>
              <a:t>함수 추가</a:t>
            </a:r>
            <a:endParaRPr lang="en-US" altLang="ko-KR" sz="1050" b="0">
              <a:solidFill>
                <a:srgbClr val="82AAFF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r>
              <a:rPr lang="en-US" altLang="ko-KR" sz="105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UpdateAccount_Handler</a:t>
            </a:r>
            <a:r>
              <a:rPr lang="en-US" altLang="ko-KR" sz="1050">
                <a:latin typeface="+mj-lt"/>
                <a:cs typeface="Aharoni" panose="02010803020104030203" pitchFamily="2" charset="-79"/>
              </a:rPr>
              <a:t>  	    * </a:t>
            </a:r>
            <a:r>
              <a:rPr lang="ko-KR" altLang="en-US" sz="1050">
                <a:latin typeface="+mj-lt"/>
                <a:cs typeface="Aharoni" panose="02010803020104030203" pitchFamily="2" charset="-79"/>
              </a:rPr>
              <a:t>함수 추가</a:t>
            </a:r>
            <a:endParaRPr lang="en-US" altLang="ko-KR" sz="1050" b="0">
              <a:solidFill>
                <a:srgbClr val="82AAFF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r>
              <a:rPr lang="en-US" altLang="ko-KR" sz="105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UpdateFeedPage</a:t>
            </a:r>
            <a:r>
              <a:rPr lang="en-US" altLang="ko-KR" sz="1050">
                <a:latin typeface="+mj-lt"/>
                <a:cs typeface="Aharoni" panose="02010803020104030203" pitchFamily="2" charset="-79"/>
              </a:rPr>
              <a:t> 	   	    * </a:t>
            </a:r>
            <a:r>
              <a:rPr lang="ko-KR" altLang="en-US" sz="1050">
                <a:latin typeface="+mj-lt"/>
                <a:cs typeface="Aharoni" panose="02010803020104030203" pitchFamily="2" charset="-79"/>
              </a:rPr>
              <a:t>함수 추가</a:t>
            </a:r>
            <a:endParaRPr lang="en-US" altLang="ko-KR" sz="1050" b="0">
              <a:solidFill>
                <a:srgbClr val="82AAFF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r>
              <a:rPr lang="en-US" altLang="ko-KR" sz="105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UploadPost_Handler</a:t>
            </a:r>
            <a:r>
              <a:rPr lang="en-US" altLang="ko-KR" sz="1050">
                <a:latin typeface="+mj-lt"/>
                <a:cs typeface="Aharoni" panose="02010803020104030203" pitchFamily="2" charset="-79"/>
              </a:rPr>
              <a:t> 		    * </a:t>
            </a:r>
            <a:r>
              <a:rPr lang="ko-KR" altLang="en-US" sz="1050">
                <a:latin typeface="+mj-lt"/>
                <a:cs typeface="Aharoni" panose="02010803020104030203" pitchFamily="2" charset="-79"/>
              </a:rPr>
              <a:t>함수 추가</a:t>
            </a:r>
            <a:endParaRPr lang="en-US" altLang="ko-KR" sz="1050" b="0">
              <a:solidFill>
                <a:srgbClr val="82AAFF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endParaRPr lang="en-US" altLang="ko-KR" sz="1000" b="0">
              <a:solidFill>
                <a:srgbClr val="FFCB8B"/>
              </a:solidFill>
              <a:effectLst/>
              <a:latin typeface="Fira Code" panose="020B0809050000020004" pitchFamily="49" charset="0"/>
            </a:endParaRPr>
          </a:p>
          <a:p>
            <a:pPr marL="914400" lvl="2" indent="0" algn="just">
              <a:buNone/>
            </a:pPr>
            <a:endParaRPr lang="en-US" altLang="ko-KR" sz="105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endParaRPr lang="en-US" altLang="ko-KR" sz="105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2" algn="just"/>
            <a:endParaRPr lang="ko-KR" altLang="en-US" sz="1000"/>
          </a:p>
          <a:p>
            <a:pPr marL="457200" lvl="1" indent="0">
              <a:buNone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23343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276E-358D-D6B4-9AA5-EFFC90B8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110420"/>
          </a:xfrm>
        </p:spPr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3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609C5-F1BD-63B4-68F6-EF7CCE54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131120"/>
            <a:ext cx="9293577" cy="1059305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62306-CBFD-D978-4C0D-B2C5895E5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83354" y="1195739"/>
            <a:ext cx="3922295" cy="456067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ko-KR" sz="12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altLang="ko-KR" sz="1200">
                <a:solidFill>
                  <a:srgbClr val="D6DEEB"/>
                </a:solidFill>
                <a:latin typeface="Fira Code" panose="020B0809050000020004" pitchFamily="49" charset="0"/>
              </a:rPr>
              <a:t> </a:t>
            </a:r>
            <a:r>
              <a:rPr lang="ko-KR" altLang="en-US" sz="12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클래스 </a:t>
            </a:r>
            <a:r>
              <a:rPr lang="en-US" altLang="ko-KR" sz="12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		     </a:t>
            </a:r>
            <a:endParaRPr lang="en-US" altLang="ko-KR" sz="12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 algn="just"/>
            <a:r>
              <a:rPr lang="en-US" altLang="ko-KR" sz="12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set_logger			</a:t>
            </a:r>
            <a:endParaRPr lang="en-US" altLang="ko-KR" sz="12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 algn="just"/>
            <a:r>
              <a:rPr lang="en-US" altLang="ko-KR" sz="12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Logging			</a:t>
            </a:r>
            <a:endParaRPr lang="en-US" altLang="ko-KR" sz="1200" b="0">
              <a:solidFill>
                <a:srgbClr val="FFCB8B"/>
              </a:solidFill>
              <a:effectLst/>
              <a:latin typeface="Fira Code" panose="020B0809050000020004" pitchFamily="49" charset="0"/>
            </a:endParaRPr>
          </a:p>
          <a:p>
            <a:pPr algn="just"/>
            <a:r>
              <a:rPr lang="en-US" altLang="ko-KR" sz="12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HyperTextTransferProtocol </a:t>
            </a:r>
            <a:r>
              <a:rPr lang="ko-KR" altLang="en-US" sz="12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클래스 </a:t>
            </a:r>
            <a:endParaRPr lang="en-US" altLang="ko-KR" sz="1200" b="0">
              <a:solidFill>
                <a:srgbClr val="FFCB8B"/>
              </a:solidFill>
              <a:effectLst/>
              <a:latin typeface="Fira Code" panose="020B0809050000020004" pitchFamily="49" charset="0"/>
            </a:endParaRPr>
          </a:p>
          <a:p>
            <a:pPr lvl="1" algn="just"/>
            <a:r>
              <a:rPr lang="en-US" altLang="ko-KR" sz="12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start_web_server		</a:t>
            </a:r>
            <a:endParaRPr lang="en-US" altLang="ko-KR" sz="1200" b="0" i="1">
              <a:solidFill>
                <a:srgbClr val="82AAFF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 algn="just"/>
            <a:r>
              <a:rPr lang="en-US" altLang="ko-KR" sz="12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handle_request_thread</a:t>
            </a:r>
            <a:r>
              <a:rPr lang="en-US" altLang="ko-KR" sz="1200" b="0" i="1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		</a:t>
            </a:r>
            <a:endParaRPr lang="en-US" altLang="ko-KR" sz="12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 algn="just"/>
            <a:r>
              <a:rPr lang="en-US" altLang="ko-KR" sz="12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Get</a:t>
            </a:r>
          </a:p>
          <a:p>
            <a:pPr lvl="1" algn="just"/>
            <a:r>
              <a:rPr lang="en-US" altLang="ko-KR" sz="12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Send_response</a:t>
            </a:r>
            <a:r>
              <a:rPr lang="ko-KR" altLang="en-US" sz="120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1200">
                <a:latin typeface="Aharoni" panose="02010803020104030203" pitchFamily="2" charset="-79"/>
                <a:cs typeface="Aharoni" panose="02010803020104030203" pitchFamily="2" charset="-79"/>
              </a:rPr>
              <a:t>	    	</a:t>
            </a:r>
            <a:endParaRPr lang="en-US" altLang="ko-KR" sz="1200" b="0" i="1">
              <a:solidFill>
                <a:srgbClr val="82AAFF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 algn="just"/>
            <a:r>
              <a:rPr lang="en-US" altLang="ko-KR" sz="12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receive_data	  	</a:t>
            </a:r>
          </a:p>
          <a:p>
            <a:pPr lvl="1" algn="just"/>
            <a:r>
              <a:rPr lang="en-US" altLang="ko-KR" sz="12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assign_user_thread 	</a:t>
            </a:r>
            <a:endParaRPr lang="en-US" altLang="ko-KR" sz="12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/>
            <a:r>
              <a:rPr lang="en-US" altLang="ko-KR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Session </a:t>
            </a:r>
            <a:r>
              <a:rPr lang="ko-KR" altLang="en-US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클래스</a:t>
            </a:r>
            <a:endParaRPr lang="en-US" altLang="ko-KR" sz="11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algn="just"/>
            <a:r>
              <a:rPr lang="en-US" altLang="ko-KR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SessionID </a:t>
            </a:r>
            <a:r>
              <a:rPr lang="ko-KR" altLang="en-US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클래스 </a:t>
            </a:r>
            <a:endParaRPr lang="en-US" altLang="ko-KR" sz="11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algn="just"/>
            <a:r>
              <a:rPr lang="en-US" altLang="ko-KR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DataBaseID </a:t>
            </a:r>
            <a:r>
              <a:rPr lang="ko-KR" altLang="en-US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클래스</a:t>
            </a:r>
            <a:endParaRPr lang="en-US" altLang="ko-KR" sz="11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algn="just"/>
            <a:r>
              <a:rPr lang="en-US" altLang="ko-KR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StructDB </a:t>
            </a:r>
            <a:r>
              <a:rPr lang="ko-KR" altLang="en-US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클래스</a:t>
            </a:r>
            <a:endParaRPr lang="en-US" altLang="ko-KR" sz="1200">
              <a:solidFill>
                <a:srgbClr val="FFCB8B"/>
              </a:solidFill>
              <a:latin typeface="Fira Code" panose="020B0809050000020004" pitchFamily="49" charset="0"/>
            </a:endParaRPr>
          </a:p>
          <a:p>
            <a:pPr algn="just"/>
            <a:r>
              <a:rPr lang="en-US" altLang="ko-KR" sz="12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PrepareHeader </a:t>
            </a:r>
            <a:r>
              <a:rPr lang="ko-KR" altLang="en-US" sz="12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클래스</a:t>
            </a:r>
            <a:endParaRPr lang="en-US" altLang="ko-KR" sz="1200" b="0">
              <a:solidFill>
                <a:srgbClr val="FFCB8B"/>
              </a:solidFill>
              <a:effectLst/>
              <a:latin typeface="Fira Code" panose="020B0809050000020004" pitchFamily="49" charset="0"/>
            </a:endParaRPr>
          </a:p>
          <a:p>
            <a:pPr lvl="1" algn="just"/>
            <a:r>
              <a:rPr lang="en-US" altLang="ko-KR" sz="12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_request_headers</a:t>
            </a:r>
          </a:p>
          <a:p>
            <a:pPr lvl="1" algn="just"/>
            <a:r>
              <a:rPr lang="en-US" altLang="ko-KR" sz="12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_response_headers</a:t>
            </a:r>
            <a:endParaRPr lang="en-US" altLang="ko-KR" sz="12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9CAFE-9765-0682-A177-FF5799C7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5649" y="1148665"/>
            <a:ext cx="4137145" cy="456066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ko-KR" sz="12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THREAD_PRESET </a:t>
            </a:r>
            <a:r>
              <a:rPr lang="ko-KR" altLang="en-US" sz="12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클래스</a:t>
            </a:r>
            <a:r>
              <a:rPr lang="en-US" altLang="ko-KR" sz="12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	      	</a:t>
            </a:r>
            <a:endParaRPr lang="en-US" altLang="ko-KR" sz="12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/>
            <a:r>
              <a:rPr lang="en-US" altLang="ko-KR" sz="12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Thread_DataManager	      	</a:t>
            </a:r>
          </a:p>
          <a:p>
            <a:pPr algn="just"/>
            <a:r>
              <a:rPr lang="en-US" altLang="ko-KR" sz="12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Thread_manager </a:t>
            </a:r>
            <a:r>
              <a:rPr lang="ko-KR" altLang="en-US" sz="12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클래스 </a:t>
            </a:r>
            <a:r>
              <a:rPr lang="en-US" altLang="ko-KR" sz="1200">
                <a:solidFill>
                  <a:srgbClr val="FFCB8B"/>
                </a:solidFill>
                <a:latin typeface="Fira Code" panose="020B0809050000020004" pitchFamily="49" charset="0"/>
              </a:rPr>
              <a:t>	      </a:t>
            </a:r>
            <a:endParaRPr lang="en-US" altLang="ko-KR" sz="1200"/>
          </a:p>
          <a:p>
            <a:pPr lvl="1" algn="just"/>
            <a:r>
              <a:rPr lang="en-US" altLang="ko-KR" sz="12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display_variables		</a:t>
            </a:r>
            <a:endParaRPr lang="en-US" altLang="ko-KR" sz="12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 algn="just"/>
            <a:r>
              <a:rPr lang="en-US" altLang="ko-KR" sz="12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ThreadConstructor		</a:t>
            </a:r>
            <a:endParaRPr lang="en-US" altLang="ko-KR" sz="12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 algn="just"/>
            <a:r>
              <a:rPr lang="en-US" altLang="ko-KR" sz="12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SessionDestructor		</a:t>
            </a:r>
            <a:endParaRPr lang="en-US" altLang="ko-KR" sz="12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 algn="just"/>
            <a:r>
              <a:rPr lang="en-US" altLang="ko-KR" sz="12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find_stopped_thread</a:t>
            </a:r>
            <a:endParaRPr lang="en-US" altLang="ko-KR" sz="12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algn="just"/>
            <a:r>
              <a:rPr lang="en-US" altLang="ko-KR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Verify </a:t>
            </a:r>
            <a:r>
              <a:rPr lang="ko-KR" altLang="en-US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클래스</a:t>
            </a:r>
            <a:endParaRPr lang="en-US" altLang="ko-KR" sz="1200" b="0">
              <a:solidFill>
                <a:srgbClr val="FFCB8B"/>
              </a:solidFill>
              <a:effectLst/>
              <a:latin typeface="Fira Code" panose="020B0809050000020004" pitchFamily="49" charset="0"/>
            </a:endParaRPr>
          </a:p>
          <a:p>
            <a:pPr algn="just"/>
            <a:r>
              <a:rPr lang="en-US" altLang="ko-KR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Handler </a:t>
            </a:r>
            <a:r>
              <a:rPr lang="ko-KR" altLang="en-US" sz="11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클래스</a:t>
            </a:r>
            <a:endParaRPr lang="en-US" altLang="ko-KR" sz="11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 algn="just"/>
            <a:r>
              <a:rPr lang="en-US" altLang="ko-KR" sz="10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RunServer</a:t>
            </a:r>
            <a:endParaRPr lang="en-US" altLang="ko-KR" sz="10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 algn="just"/>
            <a:r>
              <a:rPr lang="en-US" altLang="ko-KR" sz="10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HandleRequestThread</a:t>
            </a:r>
            <a:endParaRPr lang="en-US" altLang="ko-KR" sz="10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 algn="just"/>
            <a:r>
              <a:rPr lang="en-US" altLang="ko-KR" sz="10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HandleGETRequest</a:t>
            </a:r>
            <a:endParaRPr lang="en-US" altLang="ko-KR" sz="10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lvl="1" algn="just"/>
            <a:r>
              <a:rPr lang="ko-KR" altLang="en-US" sz="1000"/>
              <a:t>외 </a:t>
            </a:r>
            <a:r>
              <a:rPr lang="en-US" altLang="ko-KR" sz="1000"/>
              <a:t>16</a:t>
            </a:r>
            <a:r>
              <a:rPr lang="ko-KR" altLang="en-US" sz="1000"/>
              <a:t>개</a:t>
            </a:r>
            <a:endParaRPr lang="en-US" altLang="ko-KR" sz="1000"/>
          </a:p>
          <a:p>
            <a:pPr algn="just"/>
            <a:endParaRPr lang="en-US" altLang="ko-KR" sz="1200"/>
          </a:p>
          <a:p>
            <a:pPr algn="just"/>
            <a:r>
              <a:rPr lang="ko-KR" altLang="en-US" sz="1200"/>
              <a:t>실행 결과</a:t>
            </a:r>
            <a:endParaRPr lang="en-US" altLang="ko-KR" sz="1200"/>
          </a:p>
          <a:p>
            <a:pPr algn="just"/>
            <a:r>
              <a:rPr lang="ko-KR" altLang="en-US" sz="1200"/>
              <a:t>프로젝트 구조</a:t>
            </a:r>
            <a:endParaRPr lang="en-US" altLang="ko-KR" sz="1200"/>
          </a:p>
          <a:p>
            <a:pPr algn="just"/>
            <a:r>
              <a:rPr lang="ko-KR" altLang="en-US" sz="1200"/>
              <a:t>전체 코드</a:t>
            </a:r>
            <a:r>
              <a:rPr lang="en-US" altLang="ko-KR" sz="1200"/>
              <a:t>&amp; </a:t>
            </a:r>
            <a:r>
              <a:rPr lang="ko-KR" altLang="en-US" sz="1200"/>
              <a:t>사용된 라이브러리</a:t>
            </a:r>
            <a:endParaRPr lang="en-US" altLang="ko-KR" sz="1200"/>
          </a:p>
          <a:p>
            <a:pPr algn="just"/>
            <a:endParaRPr lang="ko-KR" altLang="en-US" sz="1200"/>
          </a:p>
          <a:p>
            <a:pPr algn="just"/>
            <a:endParaRPr lang="en-US" altLang="ko-KR" sz="900"/>
          </a:p>
          <a:p>
            <a:pPr algn="just"/>
            <a:endParaRPr lang="en-US" altLang="ko-KR" sz="900"/>
          </a:p>
          <a:p>
            <a:pPr algn="just"/>
            <a:endParaRPr lang="en-US" altLang="ko-KR" sz="900"/>
          </a:p>
          <a:p>
            <a:pPr marL="0" indent="0" algn="just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1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48266-2B30-6868-70E7-454E068D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57082"/>
            <a:ext cx="9291215" cy="1049235"/>
          </a:xfrm>
        </p:spPr>
        <p:txBody>
          <a:bodyPr/>
          <a:lstStyle/>
          <a:p>
            <a:r>
              <a:rPr lang="en-US" altLang="ko-KR" cap="none"/>
              <a:t>Log </a:t>
            </a:r>
            <a:r>
              <a:rPr lang="ko-KR" altLang="en-US" cap="none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CBFD7-1A47-ABF6-2711-D89322BD3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203" y="1409476"/>
            <a:ext cx="7237594" cy="3222682"/>
          </a:xfrm>
        </p:spPr>
        <p:txBody>
          <a:bodyPr>
            <a:normAutofit/>
          </a:bodyPr>
          <a:lstStyle/>
          <a:p>
            <a:r>
              <a:rPr lang="ko-KR" altLang="en-US" sz="900" b="0">
                <a:effectLst/>
                <a:latin typeface="Fira Code" panose="020B0809050000020004" pitchFamily="49" charset="0"/>
              </a:rPr>
              <a:t>로그를 작성해주는 클래스</a:t>
            </a:r>
            <a:endParaRPr lang="en-US" altLang="ko-KR" sz="900" b="0">
              <a:effectLst/>
              <a:latin typeface="Fira Code" panose="020B0809050000020004" pitchFamily="49" charset="0"/>
            </a:endParaRPr>
          </a:p>
          <a:p>
            <a:endParaRPr lang="en-US" altLang="ko-KR" sz="900" b="0">
              <a:solidFill>
                <a:srgbClr val="C792EA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C5E478"/>
                </a:solidFill>
                <a:effectLst/>
                <a:latin typeface="Fira Code" panose="020B0809050000020004" pitchFamily="49" charset="0"/>
              </a:rPr>
              <a:t>__init__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9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.logger 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logging.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getLogger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.logger.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setLevel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logging.INFO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.formatter 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logging.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%(asctime)s</a:t>
            </a:r>
            <a:r>
              <a:rPr lang="en-US" altLang="ko-KR" sz="9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 - 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%(name)s</a:t>
            </a:r>
            <a:r>
              <a:rPr lang="en-US" altLang="ko-KR" sz="9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 - 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%(levelname)s</a:t>
            </a:r>
            <a:r>
              <a:rPr lang="en-US" altLang="ko-KR" sz="9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 - 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%(message)s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’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altLang="ko-KR" sz="900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en-US" altLang="ko-KR" sz="900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logging.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getLogger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ko-KR" altLang="en-US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함수는 로거를 할당한다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</a:p>
          <a:p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.logger.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setLevel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ko-KR" altLang="en-US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함수는 로깅 레벨을 설정한다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logging.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%(asctime)s</a:t>
            </a:r>
            <a:r>
              <a:rPr lang="en-US" altLang="ko-KR" sz="9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 - 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%(name)s</a:t>
            </a:r>
            <a:r>
              <a:rPr lang="en-US" altLang="ko-KR" sz="9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 - 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%(levelname)s</a:t>
            </a:r>
            <a:r>
              <a:rPr lang="en-US" altLang="ko-KR" sz="9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 - 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%(message)s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’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ko-KR" altLang="en-US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함수는 로깅 메시지를 배열한다</a:t>
            </a:r>
            <a:endParaRPr lang="en-US" altLang="ko-KR" sz="900" b="0">
              <a:effectLst/>
              <a:latin typeface="Fira Code" panose="020B0809050000020004" pitchFamily="49" charset="0"/>
            </a:endParaRPr>
          </a:p>
          <a:p>
            <a:endParaRPr lang="en-US" altLang="ko-KR" sz="9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endParaRPr lang="en-US" altLang="ko-KR" sz="9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en-US" altLang="ko-KR" sz="900"/>
          </a:p>
          <a:p>
            <a:pPr marL="0" indent="0">
              <a:buNone/>
            </a:pPr>
            <a:endParaRPr lang="en-US" altLang="ko-KR" sz="900"/>
          </a:p>
          <a:p>
            <a:pPr marL="0" indent="0">
              <a:buNone/>
            </a:pPr>
            <a:endParaRPr lang="en-US" altLang="ko-KR" sz="9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en-US" altLang="ko-KR" sz="900"/>
          </a:p>
          <a:p>
            <a:pPr marL="0" indent="0">
              <a:buNone/>
            </a:pPr>
            <a:endParaRPr lang="en-US" altLang="ko-KR" sz="900"/>
          </a:p>
          <a:p>
            <a:pPr marL="0" indent="0">
              <a:buNone/>
            </a:pPr>
            <a:endParaRPr lang="en-US" altLang="ko-KR" sz="900"/>
          </a:p>
          <a:p>
            <a:pPr marL="0" indent="0">
              <a:buNone/>
            </a:pPr>
            <a:endParaRPr lang="en-US" altLang="ko-KR" sz="900"/>
          </a:p>
          <a:p>
            <a:pPr marL="0" indent="0">
              <a:buNone/>
            </a:pPr>
            <a:endParaRPr lang="en-US" altLang="ko-KR" sz="900"/>
          </a:p>
          <a:p>
            <a:pPr marL="0" indent="0">
              <a:buNone/>
            </a:pPr>
            <a:endParaRPr lang="en-US" altLang="ko-KR" sz="900"/>
          </a:p>
          <a:p>
            <a:pPr marL="0" indent="0">
              <a:buNone/>
            </a:pPr>
            <a:endParaRPr lang="en-US" altLang="ko-KR" sz="900"/>
          </a:p>
          <a:p>
            <a:pPr marL="0" indent="0">
              <a:buNone/>
            </a:pPr>
            <a:endParaRPr lang="en-US" altLang="ko-KR" sz="900"/>
          </a:p>
          <a:p>
            <a:pPr marL="0" indent="0">
              <a:buNone/>
            </a:pPr>
            <a:endParaRPr lang="en-US" altLang="ko-KR" sz="900"/>
          </a:p>
          <a:p>
            <a:pPr marL="0" indent="0">
              <a:buNone/>
            </a:pPr>
            <a:endParaRPr lang="en-US" altLang="ko-KR" sz="900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005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B61B3-83BB-F1B9-E4BC-1EC92652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14972"/>
            <a:ext cx="9291215" cy="1049235"/>
          </a:xfrm>
        </p:spPr>
        <p:txBody>
          <a:bodyPr/>
          <a:lstStyle/>
          <a:p>
            <a:r>
              <a:rPr lang="en-US" altLang="ko-KR" cap="none"/>
              <a:t>Set_logger</a:t>
            </a:r>
            <a:br>
              <a:rPr lang="en-US" altLang="ko-KR" cap="none"/>
            </a:br>
            <a:r>
              <a:rPr lang="ko-KR" altLang="en-US" cap="none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68EE8-B9AC-CC30-3162-568A45C3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017" y="1264207"/>
            <a:ext cx="7517963" cy="4517857"/>
          </a:xfrm>
        </p:spPr>
        <p:txBody>
          <a:bodyPr/>
          <a:lstStyle/>
          <a:p>
            <a:r>
              <a:rPr lang="ko-KR" altLang="en-US" sz="800">
                <a:solidFill>
                  <a:srgbClr val="D6DEEB"/>
                </a:solidFill>
                <a:latin typeface="Fira Code" panose="020B0809050000020004" pitchFamily="49" charset="0"/>
              </a:rPr>
              <a:t>로거의 핸들러를 설정한다</a:t>
            </a:r>
            <a:r>
              <a:rPr lang="en-US" altLang="ko-KR" sz="800">
                <a:solidFill>
                  <a:srgbClr val="D6DEEB"/>
                </a:solidFill>
                <a:latin typeface="Fira Code" panose="020B0809050000020004" pitchFamily="49" charset="0"/>
              </a:rPr>
              <a:t>.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</a:p>
          <a:p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set_logger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8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8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.logger.handlers: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stream_handler 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logging.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StreamHandler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stream_handler.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setFormatter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.formatter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.logger.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addHandler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stream_handler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file_handler 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logging.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FileHandler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ECC48D"/>
                </a:solidFill>
                <a:effectLst/>
                <a:latin typeface="Fira Code" panose="020B0809050000020004" pitchFamily="49" charset="0"/>
              </a:rPr>
              <a:t>server.log</a:t>
            </a:r>
            <a:r>
              <a:rPr lang="en-US" altLang="ko-KR" sz="8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file_handler.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setFormatter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.formatter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.logger.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addHandler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8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file_handler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US" altLang="ko-KR" sz="900"/>
          </a:p>
          <a:p>
            <a:r>
              <a:rPr lang="en-US" altLang="ko-KR" sz="8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8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.logger.handlers: </a:t>
            </a:r>
            <a:r>
              <a:rPr lang="ko-KR" altLang="en-US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핸들러가 할당되지 않았는지 검사한다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logging.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StreamHandler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ko-KR" altLang="en-US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함수는 핸들러를 할당한다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</a:p>
          <a:p>
            <a:r>
              <a:rPr lang="en-US" altLang="ko-KR" sz="8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.setFormatter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ko-KR" altLang="en-US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함수는 핸들러의 포멧 형식을 설정한다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logger.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addHandler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ko-KR" altLang="en-US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함수는 핸들러를 활성화 한다</a:t>
            </a:r>
            <a:endParaRPr lang="en-US" altLang="ko-KR" sz="8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logging.</a:t>
            </a:r>
            <a:r>
              <a:rPr lang="en-US" altLang="ko-KR" sz="8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FileHandler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ko-KR" altLang="en-US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함수는 로그를 저장할 파일을 할당한다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b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</a:br>
            <a:b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</a:b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* </a:t>
            </a:r>
            <a:r>
              <a:rPr lang="ko-KR" altLang="en-US" sz="800">
                <a:solidFill>
                  <a:srgbClr val="D6DEEB"/>
                </a:solidFill>
                <a:latin typeface="Fira Code" panose="020B0809050000020004" pitchFamily="49" charset="0"/>
              </a:rPr>
              <a:t>원래는 </a:t>
            </a:r>
            <a:r>
              <a:rPr lang="en-US" altLang="ko-KR" sz="8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ko-KR" altLang="en-US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문이 없었다 하지만 클레스가 호출될때마다 핸들러가 추가되어 같은로그가 계속 늘어나는 버그가 있었고 </a:t>
            </a:r>
            <a:r>
              <a:rPr lang="en-US" altLang="ko-KR" sz="8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if  </a:t>
            </a:r>
            <a:r>
              <a:rPr lang="ko-KR" altLang="en-US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문을 넣어서 해결했다</a:t>
            </a:r>
            <a:r>
              <a:rPr lang="en-US" altLang="ko-KR" sz="8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</a:p>
          <a:p>
            <a:endParaRPr lang="en-US" altLang="ko-KR" sz="9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endParaRPr lang="en-US" altLang="ko-KR" sz="9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endParaRPr lang="en-US" altLang="ko-KR" sz="9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6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E7159-9D99-F2E0-D382-A7C1D323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27003"/>
            <a:ext cx="9291215" cy="1049235"/>
          </a:xfrm>
        </p:spPr>
        <p:txBody>
          <a:bodyPr/>
          <a:lstStyle/>
          <a:p>
            <a:r>
              <a:rPr lang="en-US" altLang="ko-KR" cap="none"/>
              <a:t>Logging</a:t>
            </a:r>
            <a:br>
              <a:rPr lang="en-US" altLang="ko-KR" cap="none"/>
            </a:br>
            <a:r>
              <a:rPr lang="ko-KR" altLang="en-US" cap="none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7208F-D337-EE80-CCB9-522C1C29B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070" y="1905000"/>
            <a:ext cx="6163857" cy="3047999"/>
          </a:xfrm>
        </p:spPr>
        <p:txBody>
          <a:bodyPr>
            <a:normAutofit/>
          </a:bodyPr>
          <a:lstStyle/>
          <a:p>
            <a:r>
              <a:rPr lang="ko-KR" altLang="en-US" sz="1000">
                <a:solidFill>
                  <a:srgbClr val="D6DEEB"/>
                </a:solidFill>
                <a:latin typeface="Fira Code" panose="020B0809050000020004" pitchFamily="49" charset="0"/>
              </a:rPr>
              <a:t>메시지를 입력받고 로깅을 수행하는 함수</a:t>
            </a:r>
            <a:endParaRPr lang="en-US" altLang="ko-KR" sz="10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endParaRPr lang="en-US" altLang="ko-KR" sz="1000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ko-KR" sz="10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10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logging</a:t>
            </a:r>
            <a:r>
              <a:rPr lang="en-US" altLang="ko-KR" sz="10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10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ko-KR" sz="10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msg</a:t>
            </a:r>
            <a:r>
              <a:rPr lang="en-US" altLang="ko-KR" sz="10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0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10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set_logger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10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.logger.</a:t>
            </a:r>
            <a:r>
              <a:rPr lang="en-US" altLang="ko-KR" sz="10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info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10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msg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US" altLang="ko-KR" sz="1000"/>
          </a:p>
          <a:p>
            <a:r>
              <a:rPr lang="ko-KR" altLang="en-US" sz="1000"/>
              <a:t>인자 </a:t>
            </a:r>
            <a:r>
              <a:rPr lang="en-US" altLang="ko-KR" sz="1000"/>
              <a:t>: </a:t>
            </a:r>
            <a:r>
              <a:rPr lang="en-US" altLang="ko-KR" sz="10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msg</a:t>
            </a:r>
          </a:p>
          <a:p>
            <a:pPr lvl="1"/>
            <a:r>
              <a:rPr lang="ko-KR" altLang="en-US" sz="800"/>
              <a:t>로그 메시지를 입력받는다</a:t>
            </a:r>
            <a:endParaRPr lang="en-US" altLang="ko-KR" sz="800"/>
          </a:p>
          <a:p>
            <a:endParaRPr lang="en-US" altLang="ko-KR" sz="1000"/>
          </a:p>
          <a:p>
            <a:r>
              <a:rPr lang="en-US" altLang="ko-KR" sz="10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set_logger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ko-KR" altLang="en-US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함수를 호출하여 로거를 설정하고 로그를 출력한다</a:t>
            </a:r>
            <a:r>
              <a:rPr lang="en-US" altLang="ko-KR" sz="10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7AB9-B802-D94A-FAC2-E7D09976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291215" cy="1049235"/>
          </a:xfrm>
        </p:spPr>
        <p:txBody>
          <a:bodyPr/>
          <a:lstStyle/>
          <a:p>
            <a:r>
              <a:rPr lang="en-US" altLang="ko-KR" cap="none"/>
              <a:t>HyperTextTransferProtocol</a:t>
            </a:r>
            <a:br>
              <a:rPr lang="en-US" altLang="ko-KR" cap="none"/>
            </a:br>
            <a:r>
              <a:rPr lang="ko-KR" altLang="en-US" cap="none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CBB58-9FB1-1BD3-8E9D-44B41E910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905" y="1391655"/>
            <a:ext cx="7970190" cy="4506988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>
                <a:solidFill>
                  <a:srgbClr val="D6DEEB"/>
                </a:solidFill>
                <a:latin typeface="+mj-lt"/>
              </a:rPr>
              <a:t>HTTP </a:t>
            </a:r>
            <a:r>
              <a:rPr lang="ko-KR" altLang="en-US">
                <a:solidFill>
                  <a:srgbClr val="D6DEEB"/>
                </a:solidFill>
                <a:latin typeface="+mj-lt"/>
              </a:rPr>
              <a:t>프로토콜을 직접 구현하는 클래스</a:t>
            </a:r>
            <a:endParaRPr lang="en-US" altLang="ko-KR">
              <a:solidFill>
                <a:srgbClr val="D6DEEB"/>
              </a:solidFill>
              <a:latin typeface="+mj-lt"/>
            </a:endParaRPr>
          </a:p>
          <a:p>
            <a:pPr lvl="1"/>
            <a:r>
              <a:rPr lang="ko-KR" altLang="en-US">
                <a:solidFill>
                  <a:srgbClr val="D6DEEB"/>
                </a:solidFill>
                <a:latin typeface="+mj-lt"/>
              </a:rPr>
              <a:t>이 클래스는 서버</a:t>
            </a:r>
            <a:r>
              <a:rPr lang="en-US" altLang="ko-KR">
                <a:solidFill>
                  <a:srgbClr val="D6DEEB"/>
                </a:solidFill>
                <a:latin typeface="+mj-lt"/>
              </a:rPr>
              <a:t>,</a:t>
            </a:r>
            <a:r>
              <a:rPr lang="ko-KR" altLang="en-US">
                <a:solidFill>
                  <a:srgbClr val="D6DEEB"/>
                </a:solidFill>
                <a:latin typeface="+mj-lt"/>
              </a:rPr>
              <a:t>클라이언트에서 </a:t>
            </a:r>
            <a:r>
              <a:rPr lang="en-US" altLang="ko-KR">
                <a:solidFill>
                  <a:srgbClr val="D6DEEB"/>
                </a:solidFill>
                <a:latin typeface="+mj-lt"/>
              </a:rPr>
              <a:t>HTTP </a:t>
            </a:r>
            <a:r>
              <a:rPr lang="ko-KR" altLang="en-US">
                <a:solidFill>
                  <a:srgbClr val="D6DEEB"/>
                </a:solidFill>
                <a:latin typeface="+mj-lt"/>
              </a:rPr>
              <a:t>프로토콜 작업을 수행하며 아래의 함수들을 포함한다</a:t>
            </a:r>
            <a:r>
              <a:rPr lang="en-US" altLang="ko-KR">
                <a:solidFill>
                  <a:srgbClr val="D6DEEB"/>
                </a:solidFill>
                <a:latin typeface="+mj-lt"/>
              </a:rPr>
              <a:t>.</a:t>
            </a:r>
          </a:p>
          <a:p>
            <a:pPr lvl="1"/>
            <a:endParaRPr lang="en-US" altLang="ko-KR">
              <a:solidFill>
                <a:srgbClr val="D6DEEB"/>
              </a:solidFill>
              <a:latin typeface="+mj-lt"/>
            </a:endParaRPr>
          </a:p>
          <a:p>
            <a:pPr lvl="2"/>
            <a:r>
              <a:rPr lang="en-US" altLang="ko-KR" b="0" i="1">
                <a:solidFill>
                  <a:srgbClr val="82AAFF"/>
                </a:solidFill>
                <a:effectLst/>
                <a:latin typeface="+mj-lt"/>
              </a:rPr>
              <a:t>start_web_server()		</a:t>
            </a:r>
            <a:r>
              <a:rPr lang="ko-KR" altLang="en-US">
                <a:solidFill>
                  <a:srgbClr val="D6DEEB"/>
                </a:solidFill>
                <a:latin typeface="+mj-lt"/>
              </a:rPr>
              <a:t>서버를 시작하며 </a:t>
            </a:r>
            <a:r>
              <a:rPr lang="en-US" altLang="ko-KR" b="0" i="1">
                <a:solidFill>
                  <a:srgbClr val="82AAFF"/>
                </a:solidFill>
                <a:effectLst/>
                <a:latin typeface="+mj-lt"/>
              </a:rPr>
              <a:t>handle_client_requests() </a:t>
            </a:r>
            <a:r>
              <a:rPr lang="ko-KR" altLang="en-US">
                <a:solidFill>
                  <a:srgbClr val="D6DEEB"/>
                </a:solidFill>
                <a:latin typeface="+mj-lt"/>
              </a:rPr>
              <a:t>함수를 호출하는 함수</a:t>
            </a:r>
            <a:endParaRPr lang="en-US" altLang="ko-KR" i="1">
              <a:solidFill>
                <a:srgbClr val="D6DEEB"/>
              </a:solidFill>
              <a:latin typeface="+mj-lt"/>
            </a:endParaRPr>
          </a:p>
          <a:p>
            <a:pPr lvl="2"/>
            <a:r>
              <a:rPr lang="en-US" altLang="ko-KR" b="0" i="1">
                <a:solidFill>
                  <a:srgbClr val="82AAFF"/>
                </a:solidFill>
                <a:effectLst/>
                <a:latin typeface="+mj-lt"/>
              </a:rPr>
              <a:t>handle_client_requests()		</a:t>
            </a:r>
            <a:r>
              <a:rPr lang="ko-KR" altLang="en-US">
                <a:solidFill>
                  <a:srgbClr val="D6DEEB"/>
                </a:solidFill>
                <a:latin typeface="+mj-lt"/>
              </a:rPr>
              <a:t>클라이언트의 요청을 처리하기 위해 각종 함수를 실행시키는 함수</a:t>
            </a:r>
            <a:endParaRPr lang="en-US" altLang="ko-KR" b="0" i="1">
              <a:solidFill>
                <a:srgbClr val="82AAFF"/>
              </a:solidFill>
              <a:effectLst/>
              <a:latin typeface="+mj-lt"/>
            </a:endParaRPr>
          </a:p>
          <a:p>
            <a:pPr lvl="2"/>
            <a:r>
              <a:rPr lang="en-US" altLang="ko-KR" b="0" i="1">
                <a:solidFill>
                  <a:srgbClr val="82AAFF"/>
                </a:solidFill>
                <a:effectLst/>
                <a:latin typeface="+mj-lt"/>
              </a:rPr>
              <a:t>bind_address()</a:t>
            </a:r>
            <a:r>
              <a:rPr lang="en-US" altLang="ko-KR" i="1">
                <a:solidFill>
                  <a:srgbClr val="D6DEEB"/>
                </a:solidFill>
                <a:latin typeface="+mj-lt"/>
              </a:rPr>
              <a:t> 		</a:t>
            </a:r>
            <a:r>
              <a:rPr lang="ko-KR" altLang="en-US">
                <a:solidFill>
                  <a:srgbClr val="D6DEEB"/>
                </a:solidFill>
                <a:latin typeface="+mj-lt"/>
              </a:rPr>
              <a:t>서버를 바인딩 하는 함수</a:t>
            </a:r>
            <a:endParaRPr lang="en-US" altLang="ko-KR" b="0" i="1">
              <a:solidFill>
                <a:srgbClr val="82AAFF"/>
              </a:solidFill>
              <a:effectLst/>
              <a:latin typeface="+mj-lt"/>
            </a:endParaRPr>
          </a:p>
          <a:p>
            <a:pPr lvl="2"/>
            <a:r>
              <a:rPr lang="en-US" altLang="ko-KR" b="0" i="1">
                <a:solidFill>
                  <a:srgbClr val="82AAFF"/>
                </a:solidFill>
                <a:effectLst/>
                <a:latin typeface="+mj-lt"/>
              </a:rPr>
              <a:t>listen()			</a:t>
            </a:r>
            <a:r>
              <a:rPr lang="ko-KR" altLang="en-US">
                <a:solidFill>
                  <a:srgbClr val="D6DEEB"/>
                </a:solidFill>
                <a:latin typeface="+mj-lt"/>
              </a:rPr>
              <a:t>서버에 접속할 최대 클라이언트 수 를 할당하는 함수</a:t>
            </a:r>
            <a:endParaRPr lang="en-US" altLang="ko-KR" b="0" i="1">
              <a:solidFill>
                <a:srgbClr val="D6DEEB"/>
              </a:solidFill>
              <a:latin typeface="+mj-lt"/>
              <a:ea typeface="맑은 고딕" panose="020B0503020000020004" pitchFamily="50" charset="-127"/>
            </a:endParaRPr>
          </a:p>
          <a:p>
            <a:pPr lvl="2"/>
            <a:r>
              <a:rPr lang="en-US" altLang="ko-KR" b="0" i="1">
                <a:solidFill>
                  <a:srgbClr val="82AAFF"/>
                </a:solidFill>
                <a:effectLst/>
                <a:latin typeface="+mj-lt"/>
              </a:rPr>
              <a:t>Accept_connection()	       	</a:t>
            </a:r>
            <a:r>
              <a:rPr lang="ko-KR" altLang="en-US">
                <a:solidFill>
                  <a:srgbClr val="D6DEEB"/>
                </a:solidFill>
                <a:latin typeface="+mj-lt"/>
              </a:rPr>
              <a:t>클라이언트의 접속을 기다리고 클라이언트가 접속하면 유저의 정보를 반환하는 함수</a:t>
            </a:r>
            <a:endParaRPr lang="en-US" altLang="ko-KR">
              <a:solidFill>
                <a:srgbClr val="D6DEEB"/>
              </a:solidFill>
              <a:latin typeface="+mj-lt"/>
            </a:endParaRPr>
          </a:p>
          <a:p>
            <a:pPr lvl="2"/>
            <a:r>
              <a:rPr lang="en-US" altLang="ko-KR" b="0" i="1">
                <a:solidFill>
                  <a:srgbClr val="82AAFF"/>
                </a:solidFill>
                <a:effectLst/>
                <a:latin typeface="+mj-lt"/>
              </a:rPr>
              <a:t>receive_data()		</a:t>
            </a:r>
            <a:r>
              <a:rPr lang="ko-KR" altLang="en-US">
                <a:solidFill>
                  <a:srgbClr val="D6DEEB"/>
                </a:solidFill>
                <a:latin typeface="+mj-lt"/>
              </a:rPr>
              <a:t>클라이언트의 요청을 수신하는 함수</a:t>
            </a:r>
            <a:endParaRPr lang="en-US" altLang="ko-KR" b="0" i="1">
              <a:solidFill>
                <a:srgbClr val="D6DEEB"/>
              </a:solidFill>
              <a:latin typeface="+mj-lt"/>
              <a:ea typeface="맑은 고딕" panose="020B0503020000020004" pitchFamily="50" charset="-127"/>
            </a:endParaRPr>
          </a:p>
          <a:p>
            <a:pPr lvl="2"/>
            <a:r>
              <a:rPr lang="en-US" altLang="ko-KR" b="0" i="1">
                <a:solidFill>
                  <a:srgbClr val="82AAFF"/>
                </a:solidFill>
                <a:effectLst/>
                <a:latin typeface="+mj-lt"/>
              </a:rPr>
              <a:t>send_response() </a:t>
            </a:r>
            <a:r>
              <a:rPr lang="en-US" altLang="ko-KR" i="1">
                <a:solidFill>
                  <a:srgbClr val="82AAFF"/>
                </a:solidFill>
                <a:latin typeface="+mj-lt"/>
              </a:rPr>
              <a:t>		</a:t>
            </a:r>
            <a:r>
              <a:rPr lang="ko-KR" altLang="en-US">
                <a:solidFill>
                  <a:srgbClr val="D6DEEB"/>
                </a:solidFill>
                <a:latin typeface="+mj-lt"/>
              </a:rPr>
              <a:t>클라이언트로 처리 결과를 송신하는 함수</a:t>
            </a:r>
            <a:endParaRPr lang="en-US" altLang="ko-KR">
              <a:solidFill>
                <a:srgbClr val="D6DEEB"/>
              </a:solidFill>
              <a:latin typeface="+mj-lt"/>
            </a:endParaRPr>
          </a:p>
          <a:p>
            <a:pPr lvl="2"/>
            <a:r>
              <a:rPr lang="en-US" altLang="ko-KR" b="0" i="1">
                <a:solidFill>
                  <a:srgbClr val="82AAFF"/>
                </a:solidFill>
                <a:effectLst/>
                <a:latin typeface="+mj-lt"/>
              </a:rPr>
              <a:t>Get() 			</a:t>
            </a:r>
            <a:r>
              <a:rPr lang="ko-KR" altLang="en-US">
                <a:solidFill>
                  <a:srgbClr val="D6DEEB"/>
                </a:solidFill>
                <a:latin typeface="+mj-lt"/>
              </a:rPr>
              <a:t>서버로 </a:t>
            </a:r>
            <a:r>
              <a:rPr lang="en-US" altLang="ko-KR">
                <a:solidFill>
                  <a:srgbClr val="D6DEEB"/>
                </a:solidFill>
                <a:latin typeface="+mj-lt"/>
              </a:rPr>
              <a:t>get </a:t>
            </a:r>
            <a:r>
              <a:rPr lang="ko-KR" altLang="en-US">
                <a:solidFill>
                  <a:srgbClr val="D6DEEB"/>
                </a:solidFill>
                <a:latin typeface="+mj-lt"/>
              </a:rPr>
              <a:t>요청을 보내기 위한 함수</a:t>
            </a:r>
            <a:endParaRPr lang="en-US" altLang="ko-KR" b="0">
              <a:solidFill>
                <a:srgbClr val="D6DEEB"/>
              </a:solidFill>
              <a:effectLst/>
              <a:latin typeface="+mj-lt"/>
            </a:endParaRPr>
          </a:p>
          <a:p>
            <a:pPr marL="914400" lvl="2" indent="0">
              <a:buNone/>
            </a:pPr>
            <a:endParaRPr lang="en-US" altLang="ko-KR">
              <a:solidFill>
                <a:srgbClr val="D6DEEB"/>
              </a:solidFill>
              <a:latin typeface="+mj-lt"/>
            </a:endParaRPr>
          </a:p>
          <a:p>
            <a:pPr lvl="1"/>
            <a:r>
              <a:rPr lang="en-US" altLang="ko-KR" b="0">
                <a:solidFill>
                  <a:srgbClr val="C792EA"/>
                </a:solidFill>
                <a:effectLst/>
                <a:latin typeface="+mj-lt"/>
              </a:rPr>
              <a:t>class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 </a:t>
            </a:r>
            <a:r>
              <a:rPr lang="en-US" altLang="ko-KR" b="0">
                <a:solidFill>
                  <a:srgbClr val="FFCB8B"/>
                </a:solidFill>
                <a:effectLst/>
                <a:latin typeface="+mj-lt"/>
              </a:rPr>
              <a:t>HyperTextTransferProtocol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:</a:t>
            </a:r>
          </a:p>
          <a:p>
            <a:pPr lvl="1"/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    </a:t>
            </a:r>
            <a:r>
              <a:rPr lang="en-US" altLang="ko-KR" b="0">
                <a:solidFill>
                  <a:srgbClr val="C792EA"/>
                </a:solidFill>
                <a:effectLst/>
                <a:latin typeface="+mj-lt"/>
              </a:rPr>
              <a:t>def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 </a:t>
            </a:r>
            <a:r>
              <a:rPr lang="en-US" altLang="ko-KR" b="0">
                <a:solidFill>
                  <a:srgbClr val="C5E478"/>
                </a:solidFill>
                <a:effectLst/>
                <a:latin typeface="+mj-lt"/>
              </a:rPr>
              <a:t>__init__</a:t>
            </a:r>
            <a:r>
              <a:rPr lang="en-US" altLang="ko-KR" b="0">
                <a:solidFill>
                  <a:srgbClr val="D9F5DD"/>
                </a:solidFill>
                <a:effectLst/>
                <a:latin typeface="+mj-lt"/>
              </a:rPr>
              <a:t>(</a:t>
            </a:r>
            <a:r>
              <a:rPr lang="en-US" altLang="ko-KR" b="0">
                <a:solidFill>
                  <a:srgbClr val="7FDBCA"/>
                </a:solidFill>
                <a:effectLst/>
                <a:latin typeface="+mj-lt"/>
              </a:rPr>
              <a:t>self</a:t>
            </a:r>
            <a:r>
              <a:rPr lang="en-US" altLang="ko-KR" b="0">
                <a:solidFill>
                  <a:srgbClr val="D9F5DD"/>
                </a:solidFill>
                <a:effectLst/>
                <a:latin typeface="+mj-lt"/>
              </a:rPr>
              <a:t>)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:</a:t>
            </a:r>
          </a:p>
          <a:p>
            <a:pPr lvl="1"/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        </a:t>
            </a:r>
            <a:r>
              <a:rPr lang="en-US" altLang="ko-KR" b="0">
                <a:solidFill>
                  <a:srgbClr val="8EACE3"/>
                </a:solidFill>
                <a:effectLst/>
                <a:latin typeface="+mj-lt"/>
              </a:rPr>
              <a:t>self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.head </a:t>
            </a:r>
            <a:r>
              <a:rPr lang="en-US" altLang="ko-KR" b="0">
                <a:solidFill>
                  <a:srgbClr val="C792EA"/>
                </a:solidFill>
                <a:effectLst/>
                <a:latin typeface="+mj-lt"/>
              </a:rPr>
              <a:t>=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 </a:t>
            </a:r>
            <a:r>
              <a:rPr lang="en-US" altLang="ko-KR" b="0">
                <a:solidFill>
                  <a:srgbClr val="C5E478"/>
                </a:solidFill>
                <a:effectLst/>
                <a:latin typeface="+mj-lt"/>
              </a:rPr>
              <a:t>bytes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()</a:t>
            </a:r>
          </a:p>
          <a:p>
            <a:pPr lvl="1"/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        </a:t>
            </a:r>
            <a:r>
              <a:rPr lang="en-US" altLang="ko-KR" b="0">
                <a:solidFill>
                  <a:srgbClr val="8EACE3"/>
                </a:solidFill>
                <a:effectLst/>
                <a:latin typeface="+mj-lt"/>
              </a:rPr>
              <a:t>self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.recv_datas </a:t>
            </a:r>
            <a:r>
              <a:rPr lang="en-US" altLang="ko-KR" b="0">
                <a:solidFill>
                  <a:srgbClr val="C792EA"/>
                </a:solidFill>
                <a:effectLst/>
                <a:latin typeface="+mj-lt"/>
              </a:rPr>
              <a:t>=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 </a:t>
            </a:r>
            <a:r>
              <a:rPr lang="en-US" altLang="ko-KR" b="0">
                <a:solidFill>
                  <a:srgbClr val="C5E478"/>
                </a:solidFill>
                <a:effectLst/>
                <a:latin typeface="+mj-lt"/>
              </a:rPr>
              <a:t>bytes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()</a:t>
            </a:r>
          </a:p>
          <a:p>
            <a:pPr lvl="1"/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        </a:t>
            </a:r>
            <a:r>
              <a:rPr lang="en-US" altLang="ko-KR" b="0">
                <a:solidFill>
                  <a:srgbClr val="8EACE3"/>
                </a:solidFill>
                <a:effectLst/>
                <a:latin typeface="+mj-lt"/>
              </a:rPr>
              <a:t>self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.s </a:t>
            </a:r>
            <a:r>
              <a:rPr lang="en-US" altLang="ko-KR" b="0">
                <a:solidFill>
                  <a:srgbClr val="C792EA"/>
                </a:solidFill>
                <a:effectLst/>
                <a:latin typeface="+mj-lt"/>
              </a:rPr>
              <a:t>=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 socket.</a:t>
            </a:r>
            <a:r>
              <a:rPr lang="en-US" altLang="ko-KR" b="0">
                <a:solidFill>
                  <a:srgbClr val="B2CCD6"/>
                </a:solidFill>
                <a:effectLst/>
                <a:latin typeface="+mj-lt"/>
              </a:rPr>
              <a:t>socket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()</a:t>
            </a:r>
          </a:p>
          <a:p>
            <a:pPr lvl="1"/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        </a:t>
            </a:r>
            <a:r>
              <a:rPr lang="en-US" altLang="ko-KR" b="0">
                <a:solidFill>
                  <a:srgbClr val="8EACE3"/>
                </a:solidFill>
                <a:effectLst/>
                <a:latin typeface="+mj-lt"/>
              </a:rPr>
              <a:t>self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.Thread</a:t>
            </a:r>
            <a:r>
              <a:rPr lang="en-US" altLang="ko-KR" b="0">
                <a:solidFill>
                  <a:srgbClr val="C792EA"/>
                </a:solidFill>
                <a:effectLst/>
                <a:latin typeface="+mj-lt"/>
              </a:rPr>
              <a:t>=</a:t>
            </a:r>
            <a:r>
              <a:rPr lang="en-US" altLang="ko-KR" b="0">
                <a:solidFill>
                  <a:srgbClr val="B2CCD6"/>
                </a:solidFill>
                <a:effectLst/>
                <a:latin typeface="+mj-lt"/>
              </a:rPr>
              <a:t>Thread_manager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()</a:t>
            </a:r>
          </a:p>
          <a:p>
            <a:pPr lvl="1"/>
            <a:endParaRPr lang="en-US" altLang="ko-KR" b="0">
              <a:solidFill>
                <a:srgbClr val="D6DEEB"/>
              </a:solidFill>
              <a:effectLst/>
              <a:latin typeface="+mj-lt"/>
            </a:endParaRPr>
          </a:p>
          <a:p>
            <a:r>
              <a:rPr lang="en-US" altLang="ko-KR" b="0">
                <a:solidFill>
                  <a:srgbClr val="8EACE3"/>
                </a:solidFill>
                <a:effectLst/>
                <a:latin typeface="+mj-lt"/>
              </a:rPr>
              <a:t>self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.s </a:t>
            </a:r>
            <a:r>
              <a:rPr lang="en-US" altLang="ko-KR" b="0">
                <a:solidFill>
                  <a:srgbClr val="C792EA"/>
                </a:solidFill>
                <a:effectLst/>
                <a:latin typeface="+mj-lt"/>
              </a:rPr>
              <a:t>=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 socket.</a:t>
            </a:r>
            <a:r>
              <a:rPr lang="en-US" altLang="ko-KR" b="0">
                <a:solidFill>
                  <a:srgbClr val="B2CCD6"/>
                </a:solidFill>
                <a:effectLst/>
                <a:latin typeface="+mj-lt"/>
              </a:rPr>
              <a:t>socket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() </a:t>
            </a:r>
            <a:r>
              <a:rPr lang="ko-KR" altLang="en-US" b="0">
                <a:solidFill>
                  <a:srgbClr val="D6DEEB"/>
                </a:solidFill>
                <a:effectLst/>
                <a:latin typeface="+mj-lt"/>
              </a:rPr>
              <a:t>소켓을 사용하기 위한 변수 선언</a:t>
            </a:r>
            <a:endParaRPr lang="en-US" altLang="ko-KR" b="0">
              <a:solidFill>
                <a:srgbClr val="D6DEEB"/>
              </a:solidFill>
              <a:effectLst/>
              <a:latin typeface="+mj-lt"/>
            </a:endParaRPr>
          </a:p>
          <a:p>
            <a:r>
              <a:rPr lang="en-US" altLang="ko-KR" b="0">
                <a:solidFill>
                  <a:srgbClr val="8EACE3"/>
                </a:solidFill>
                <a:effectLst/>
                <a:latin typeface="+mj-lt"/>
              </a:rPr>
              <a:t>self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.Thread</a:t>
            </a:r>
            <a:r>
              <a:rPr lang="en-US" altLang="ko-KR" b="0">
                <a:solidFill>
                  <a:srgbClr val="C792EA"/>
                </a:solidFill>
                <a:effectLst/>
                <a:latin typeface="+mj-lt"/>
              </a:rPr>
              <a:t>=</a:t>
            </a:r>
            <a:r>
              <a:rPr lang="en-US" altLang="ko-KR" b="0">
                <a:solidFill>
                  <a:srgbClr val="B2CCD6"/>
                </a:solidFill>
                <a:effectLst/>
                <a:latin typeface="+mj-lt"/>
              </a:rPr>
              <a:t>Thread_manager</a:t>
            </a:r>
            <a:r>
              <a:rPr lang="en-US" altLang="ko-KR" b="0">
                <a:solidFill>
                  <a:srgbClr val="D6DEEB"/>
                </a:solidFill>
                <a:effectLst/>
                <a:latin typeface="+mj-lt"/>
              </a:rPr>
              <a:t>() </a:t>
            </a:r>
            <a:r>
              <a:rPr lang="en-US" altLang="ko-KR" b="0">
                <a:solidFill>
                  <a:srgbClr val="FFCB8B"/>
                </a:solidFill>
                <a:effectLst/>
                <a:latin typeface="+mj-lt"/>
              </a:rPr>
              <a:t>Thread_manager </a:t>
            </a:r>
            <a:r>
              <a:rPr lang="ko-KR" altLang="en-US">
                <a:solidFill>
                  <a:srgbClr val="D6DEEB"/>
                </a:solidFill>
                <a:latin typeface="+mj-lt"/>
              </a:rPr>
              <a:t>클래스를 사용하기 위한 변수선언</a:t>
            </a:r>
            <a:endParaRPr lang="en-US" altLang="ko-KR">
              <a:solidFill>
                <a:srgbClr val="D6DEEB"/>
              </a:solidFill>
              <a:latin typeface="+mj-lt"/>
            </a:endParaRPr>
          </a:p>
          <a:p>
            <a:endParaRPr lang="en-US" altLang="ko-KR" b="0">
              <a:solidFill>
                <a:srgbClr val="D6DEEB"/>
              </a:solidFill>
              <a:effectLst/>
              <a:latin typeface="Fira Code" panose="020B0809050000020004" pitchFamily="49" charset="0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7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C7701-FEA2-47DD-F023-E7E55405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291215" cy="1049235"/>
          </a:xfrm>
        </p:spPr>
        <p:txBody>
          <a:bodyPr/>
          <a:lstStyle/>
          <a:p>
            <a:r>
              <a:rPr lang="en-US" altLang="ko-KR" cap="none"/>
              <a:t>Start_web_server()</a:t>
            </a:r>
            <a:br>
              <a:rPr lang="en-US" altLang="ko-KR" cap="none"/>
            </a:br>
            <a:r>
              <a:rPr lang="ko-KR" altLang="en-US" cap="none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7D44E-C2D7-3F8A-385D-B5302DFEB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166" y="1391655"/>
            <a:ext cx="8789668" cy="4289258"/>
          </a:xfrm>
        </p:spPr>
        <p:txBody>
          <a:bodyPr>
            <a:noAutofit/>
          </a:bodyPr>
          <a:lstStyle/>
          <a:p>
            <a:r>
              <a:rPr lang="ko-KR" altLang="en-US" sz="1000"/>
              <a:t>이 함수는 웹서버를 구동하기 위해 여러 함수를 호출한다</a:t>
            </a:r>
            <a:endParaRPr lang="en-US" altLang="ko-KR" sz="1000"/>
          </a:p>
          <a:p>
            <a:endParaRPr lang="en-US" altLang="ko-KR" sz="800"/>
          </a:p>
          <a:p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 i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start_web_server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900" b="0">
                <a:solidFill>
                  <a:srgbClr val="7FDBCA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bind_address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listen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ko-KR" sz="900" b="0" i="1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ko-KR" sz="900" b="0">
                <a:solidFill>
                  <a:srgbClr val="FF5874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user_info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accept_connection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.Thread.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Create_Thread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ko-KR" sz="900" b="0">
                <a:solidFill>
                  <a:srgbClr val="D7DBE0"/>
                </a:solidFill>
                <a:effectLst/>
                <a:latin typeface="Fira Code" panose="020B0809050000020004" pitchFamily="49" charset="0"/>
              </a:rPr>
              <a:t>target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900" b="0">
                <a:solidFill>
                  <a:srgbClr val="8EACE3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.handle_request_thread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ko-KR" sz="900" b="0">
                <a:solidFill>
                  <a:srgbClr val="D7DBE0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altLang="ko-KR" sz="900" b="0">
                <a:solidFill>
                  <a:srgbClr val="C792EA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user_info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altLang="ko-KR" sz="900" b="0">
                <a:solidFill>
                  <a:srgbClr val="F78C6C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altLang="ko-KR" sz="900" b="0">
                <a:solidFill>
                  <a:srgbClr val="D9F5DD"/>
                </a:solidFill>
                <a:effectLst/>
                <a:latin typeface="Fira Code" panose="020B0809050000020004" pitchFamily="49" charset="0"/>
              </a:rPr>
              <a:t>]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start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endParaRPr lang="en-US" altLang="ko-KR" sz="800"/>
          </a:p>
          <a:p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bind_address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ko-KR" altLang="en-US" sz="900"/>
              <a:t>함수로 서버를 바인딩한다</a:t>
            </a:r>
            <a:r>
              <a:rPr lang="en-US" altLang="ko-KR" sz="900"/>
              <a:t>.</a:t>
            </a:r>
            <a:endParaRPr lang="en-US" altLang="ko-KR" sz="900">
              <a:solidFill>
                <a:srgbClr val="D6DEEB"/>
              </a:solidFill>
              <a:latin typeface="Fira Code" panose="020B0809050000020004" pitchFamily="49" charset="0"/>
            </a:endParaRPr>
          </a:p>
          <a:p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Listen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ko-KR" altLang="en-US" sz="900"/>
              <a:t> 함수로 서버를 대기상태로 전환한다</a:t>
            </a:r>
            <a:r>
              <a:rPr lang="en-US" altLang="ko-KR" sz="900"/>
              <a:t>.</a:t>
            </a:r>
          </a:p>
          <a:p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Accept_connection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ko-KR" altLang="en-US" sz="900" b="0">
                <a:effectLst/>
                <a:latin typeface="Fira Code" panose="020B0809050000020004" pitchFamily="49" charset="0"/>
              </a:rPr>
              <a:t>함수를 실행해 클라이언트가 접속하면 접속 정보를 가저와 </a:t>
            </a:r>
            <a:r>
              <a:rPr lang="en-US" altLang="ko-KR" sz="900" b="0">
                <a:effectLst/>
                <a:latin typeface="Fira Code" panose="020B0809050000020004" pitchFamily="49" charset="0"/>
              </a:rPr>
              <a:t>user_info </a:t>
            </a:r>
            <a:r>
              <a:rPr lang="ko-KR" altLang="en-US" sz="900" b="0">
                <a:effectLst/>
                <a:latin typeface="Fira Code" panose="020B0809050000020004" pitchFamily="49" charset="0"/>
              </a:rPr>
              <a:t>변수에 저장</a:t>
            </a:r>
            <a:r>
              <a:rPr lang="en-US" altLang="ko-KR" sz="900" b="0">
                <a:effectLst/>
                <a:latin typeface="Fira Code" panose="020B0809050000020004" pitchFamily="49" charset="0"/>
              </a:rPr>
              <a:t>.</a:t>
            </a:r>
            <a:endParaRPr lang="en-US" altLang="ko-KR" sz="900"/>
          </a:p>
          <a:p>
            <a:r>
              <a:rPr lang="en-US" altLang="ko-KR" sz="900" b="0">
                <a:solidFill>
                  <a:srgbClr val="FFCB8B"/>
                </a:solidFill>
                <a:effectLst/>
                <a:latin typeface="Fira Code" panose="020B0809050000020004" pitchFamily="49" charset="0"/>
              </a:rPr>
              <a:t>Thread_manager </a:t>
            </a:r>
            <a:r>
              <a:rPr lang="ko-KR" altLang="en-US" sz="900"/>
              <a:t>클래스의 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Create_Thread()</a:t>
            </a:r>
            <a:r>
              <a:rPr lang="en-US" altLang="ko-KR" sz="900">
                <a:solidFill>
                  <a:srgbClr val="D6DEEB"/>
                </a:solidFill>
                <a:latin typeface="Fira Code" panose="020B0809050000020004" pitchFamily="49" charset="0"/>
              </a:rPr>
              <a:t> </a:t>
            </a:r>
            <a:r>
              <a:rPr lang="ko-KR" altLang="en-US" sz="900"/>
              <a:t>함수를 사용해 </a:t>
            </a:r>
            <a:r>
              <a:rPr lang="en-US" altLang="ko-KR" sz="900" b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handle_client_requests() </a:t>
            </a:r>
            <a:r>
              <a:rPr lang="ko-KR" altLang="en-US" sz="900"/>
              <a:t>함수를 호출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* </a:t>
            </a:r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process_queue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ko-KR" altLang="en-US" sz="900"/>
              <a:t>함수를 설계하면서 </a:t>
            </a:r>
            <a:r>
              <a:rPr lang="ko-KR" altLang="en-US" sz="900">
                <a:latin typeface="+mj-lt"/>
              </a:rPr>
              <a:t>처음엔 멀티스레드를 효율적으로 관리하기위해 설계했으나 이 기능을 유지하려면 심각한 버그들을 해결해야했다</a:t>
            </a:r>
            <a:r>
              <a:rPr lang="en-US" altLang="ko-KR" sz="900">
                <a:latin typeface="+mj-lt"/>
              </a:rPr>
              <a:t>. </a:t>
            </a:r>
            <a:endParaRPr lang="en-US" altLang="ko-KR" sz="900"/>
          </a:p>
          <a:p>
            <a:pPr lvl="1"/>
            <a:r>
              <a:rPr lang="en-US" altLang="ko-KR" sz="900" b="0">
                <a:solidFill>
                  <a:srgbClr val="B2CCD6"/>
                </a:solidFill>
                <a:effectLst/>
                <a:latin typeface="Fira Code" panose="020B0809050000020004" pitchFamily="49" charset="0"/>
              </a:rPr>
              <a:t>process_queue</a:t>
            </a:r>
            <a:r>
              <a:rPr lang="en-US" altLang="ko-KR" sz="900" b="0">
                <a:solidFill>
                  <a:srgbClr val="D6DEEB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ko-KR" altLang="en-US" sz="900"/>
              <a:t>함수를 사용하지 않도록 수정함으로서 코드 성능을 건드리지 않고 심각했던 버그들을 해결할수있었다</a:t>
            </a:r>
            <a:r>
              <a:rPr lang="en-US" altLang="ko-KR" sz="900"/>
              <a:t>.</a:t>
            </a:r>
          </a:p>
          <a:p>
            <a:pPr lvl="1"/>
            <a:r>
              <a:rPr lang="ko-KR" altLang="en-US" sz="900"/>
              <a:t>하지만 조금더 공부해서 스레드 큐 기능도 안정적으로 구현할 계획이다</a:t>
            </a:r>
            <a:r>
              <a:rPr lang="en-US" altLang="ko-KR" sz="9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1753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Fira Code Medium">
      <a:majorFont>
        <a:latin typeface="Fira Code Medium"/>
        <a:ea typeface="Fira Code Medium"/>
        <a:cs typeface=""/>
      </a:majorFont>
      <a:minorFont>
        <a:latin typeface="Fira Code Medium"/>
        <a:ea typeface="Fira Code Medium"/>
        <a:cs typeface="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705</TotalTime>
  <Words>3715</Words>
  <Application>Microsoft Office PowerPoint</Application>
  <PresentationFormat>와이드스크린</PresentationFormat>
  <Paragraphs>499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맑은 고딕</vt:lpstr>
      <vt:lpstr>Aharoni</vt:lpstr>
      <vt:lpstr>Arial</vt:lpstr>
      <vt:lpstr>Fira Code</vt:lpstr>
      <vt:lpstr>Fira Code Light Medium</vt:lpstr>
      <vt:lpstr>Fira Code Medium</vt:lpstr>
      <vt:lpstr>갤러리</vt:lpstr>
      <vt:lpstr>2_디자인 사용자 지정</vt:lpstr>
      <vt:lpstr>1_디자인 사용자 지정</vt:lpstr>
      <vt:lpstr>디자인 사용자 지정</vt:lpstr>
      <vt:lpstr>  HTTPS 구현 프로젝트 </vt:lpstr>
      <vt:lpstr>개요</vt:lpstr>
      <vt:lpstr>개요</vt:lpstr>
      <vt:lpstr>목차</vt:lpstr>
      <vt:lpstr>Log 클래스</vt:lpstr>
      <vt:lpstr>Set_logger 함수</vt:lpstr>
      <vt:lpstr>Logging 함수</vt:lpstr>
      <vt:lpstr>HyperTextTransferProtocol 클래스</vt:lpstr>
      <vt:lpstr>Start_web_server() 함수</vt:lpstr>
      <vt:lpstr>Hendle_client_requests() 함수</vt:lpstr>
      <vt:lpstr>Get() 함수</vt:lpstr>
      <vt:lpstr>Send_response() 함수</vt:lpstr>
      <vt:lpstr>Receive_data() 함수</vt:lpstr>
      <vt:lpstr>Assign_user_thread 함수</vt:lpstr>
      <vt:lpstr>PrepareHeader  클래스</vt:lpstr>
      <vt:lpstr>_response_header 함수</vt:lpstr>
      <vt:lpstr>THREAD_PRESET  클래스</vt:lpstr>
      <vt:lpstr>THREAD_DataManage  클래스</vt:lpstr>
      <vt:lpstr>Thread 클래스</vt:lpstr>
      <vt:lpstr>Display_variable</vt:lpstr>
      <vt:lpstr>Create_thread 함수</vt:lpstr>
      <vt:lpstr>SessionDestructor 함수</vt:lpstr>
      <vt:lpstr>Find_stopped_thread 함수</vt:lpstr>
      <vt:lpstr>실행 결과</vt:lpstr>
      <vt:lpstr>실행 결과</vt:lpstr>
      <vt:lpstr>실행 결과</vt:lpstr>
      <vt:lpstr>실행 결과</vt:lpstr>
      <vt:lpstr>프로젝트 구조</vt:lpstr>
      <vt:lpstr>전체 코드&amp;사용된 라이브러리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HTTPS 구현 프로젝트 </dc:title>
  <dc:creator>2QNRp DwD</dc:creator>
  <cp:lastModifiedBy>DwD 2QNRp</cp:lastModifiedBy>
  <cp:revision>397</cp:revision>
  <dcterms:created xsi:type="dcterms:W3CDTF">2023-04-16T07:38:01Z</dcterms:created>
  <dcterms:modified xsi:type="dcterms:W3CDTF">2023-06-28T05:05:56Z</dcterms:modified>
</cp:coreProperties>
</file>