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82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09B9CF-C66D-4103-96C9-6458CE618F1C}" type="datetimeFigureOut">
              <a:rPr lang="fr-FR" smtClean="0"/>
              <a:t>15/08/2013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AFD81F-3C57-405E-B2C0-0D87AE677CB7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2016223"/>
          </a:xfrm>
        </p:spPr>
        <p:txBody>
          <a:bodyPr/>
          <a:lstStyle/>
          <a:p>
            <a:r>
              <a:rPr lang="fr-FR" dirty="0" err="1" smtClean="0"/>
              <a:t>Hackton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3429000"/>
            <a:ext cx="8820472" cy="3096344"/>
          </a:xfrm>
        </p:spPr>
        <p:txBody>
          <a:bodyPr>
            <a:normAutofit/>
          </a:bodyPr>
          <a:lstStyle/>
          <a:p>
            <a:r>
              <a:rPr lang="fr-FR" dirty="0" smtClean="0"/>
              <a:t>Groupe 3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Fatima B Y DIOP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Souleymane DIAGNE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Amadou W Diallo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</a:t>
            </a:r>
            <a:r>
              <a:rPr lang="fr-FR" dirty="0" smtClean="0"/>
              <a:t> : ajout question</a:t>
            </a:r>
            <a:endParaRPr lang="fr-FR" dirty="0"/>
          </a:p>
        </p:txBody>
      </p:sp>
      <p:pic>
        <p:nvPicPr>
          <p:cNvPr id="6" name="Espace réservé du contenu 5" descr="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66636"/>
            <a:ext cx="8229600" cy="332649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questions</a:t>
            </a:r>
            <a:endParaRPr lang="fr-FR" dirty="0"/>
          </a:p>
        </p:txBody>
      </p:sp>
      <p:pic>
        <p:nvPicPr>
          <p:cNvPr id="4" name="Espace réservé du contenu 3" descr="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2067" y="1935163"/>
            <a:ext cx="7219866" cy="43894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Etudiant: créer un compte</a:t>
            </a: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8081"/>
            <a:ext cx="8229600" cy="4303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Etudiant</a:t>
            </a:r>
            <a:r>
              <a:rPr lang="fr-FR" dirty="0" smtClean="0"/>
              <a:t>: formulaire</a:t>
            </a:r>
            <a:endParaRPr lang="fr-FR" dirty="0"/>
          </a:p>
        </p:txBody>
      </p:sp>
      <p:pic>
        <p:nvPicPr>
          <p:cNvPr id="4" name="Espace réservé du contenu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1429" y="1935163"/>
            <a:ext cx="8141142" cy="43894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67095"/>
            <a:ext cx="8229600" cy="412557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Etudiant</a:t>
            </a:r>
            <a:r>
              <a:rPr lang="fr-FR" dirty="0" smtClean="0"/>
              <a:t>: </a:t>
            </a:r>
            <a:r>
              <a:rPr lang="fr-FR" dirty="0" err="1" smtClean="0"/>
              <a:t>authentication</a:t>
            </a:r>
            <a:endParaRPr lang="fr-FR" dirty="0"/>
          </a:p>
        </p:txBody>
      </p:sp>
      <p:pic>
        <p:nvPicPr>
          <p:cNvPr id="6" name="Espace réservé du contenu 5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915" y="2300826"/>
            <a:ext cx="8202170" cy="365811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Etudiant</a:t>
            </a:r>
            <a:r>
              <a:rPr lang="fr-FR" dirty="0" smtClean="0"/>
              <a:t>: relever défi 1</a:t>
            </a:r>
            <a:endParaRPr lang="fr-FR" dirty="0"/>
          </a:p>
        </p:txBody>
      </p:sp>
      <p:pic>
        <p:nvPicPr>
          <p:cNvPr id="4" name="Espace réservé du contenu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2570"/>
            <a:ext cx="8229600" cy="345462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Etudiant: </a:t>
            </a:r>
            <a:r>
              <a:rPr lang="fr-FR" dirty="0" smtClean="0"/>
              <a:t>relever défi 2</a:t>
            </a:r>
            <a:endParaRPr lang="fr-FR" dirty="0"/>
          </a:p>
        </p:txBody>
      </p:sp>
      <p:pic>
        <p:nvPicPr>
          <p:cNvPr id="4" name="Espace réservé du contenu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77545"/>
            <a:ext cx="8229600" cy="370467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Etudiant: </a:t>
            </a:r>
            <a:r>
              <a:rPr lang="fr-FR" dirty="0" smtClean="0"/>
              <a:t>relever défi 3</a:t>
            </a:r>
            <a:endParaRPr lang="fr-FR" dirty="0"/>
          </a:p>
        </p:txBody>
      </p:sp>
      <p:pic>
        <p:nvPicPr>
          <p:cNvPr id="6" name="Espace réservé du contenu 5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90402"/>
            <a:ext cx="8229600" cy="347895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Etudiant: </a:t>
            </a:r>
            <a:r>
              <a:rPr lang="fr-FR" dirty="0" smtClean="0"/>
              <a:t>connexion </a:t>
            </a:r>
            <a:r>
              <a:rPr lang="fr-FR" dirty="0" err="1" smtClean="0"/>
              <a:t>reussie</a:t>
            </a:r>
            <a:endParaRPr lang="fr-FR" dirty="0"/>
          </a:p>
        </p:txBody>
      </p:sp>
      <p:pic>
        <p:nvPicPr>
          <p:cNvPr id="4" name="Espace réservé du contenu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21695"/>
            <a:ext cx="8229600" cy="321637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défi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choisi en premier le défi numéro 4 </a:t>
            </a:r>
            <a:r>
              <a:rPr lang="fr-FR" dirty="0" smtClean="0"/>
              <a:t> Open Badges POEM</a:t>
            </a:r>
          </a:p>
          <a:p>
            <a:pPr>
              <a:buNone/>
            </a:pPr>
            <a:r>
              <a:rPr lang="fr-FR" dirty="0" smtClean="0"/>
              <a:t>Mais après les recherches , nous avons conclu que nous n’avons pas bien maitrisé le système </a:t>
            </a:r>
            <a:r>
              <a:rPr lang="fr-FR" dirty="0" smtClean="0"/>
              <a:t> Open Badges </a:t>
            </a:r>
            <a:r>
              <a:rPr lang="fr-FR" dirty="0" smtClean="0"/>
              <a:t>POEM . Il nous serait donc «  impossible » de  faire en moins de 24 heures un système fiable.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 de </a:t>
            </a:r>
            <a:r>
              <a:rPr lang="fr-FR" dirty="0" err="1" smtClean="0"/>
              <a:t>deconnexion</a:t>
            </a:r>
            <a:endParaRPr lang="fr-FR" dirty="0"/>
          </a:p>
        </p:txBody>
      </p:sp>
      <p:pic>
        <p:nvPicPr>
          <p:cNvPr id="6" name="Espace réservé du contenu 5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05482"/>
            <a:ext cx="8229600" cy="264879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</a:t>
            </a:r>
            <a:r>
              <a:rPr lang="fr-FR" dirty="0" smtClean="0"/>
              <a:t>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Certes notre système n’est pas biométrique mais , une autre personnes ne réussira pas facilement a se connecter sur le compte d’un autre a moins qu’i s’associe avec ce dernier  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défi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avoir  relie les défis ,nous  avons détecté une phrase importante sur la problématique du défi numéro 2 </a:t>
            </a:r>
          </a:p>
          <a:p>
            <a:pPr>
              <a:buNone/>
            </a:pPr>
            <a:r>
              <a:rPr lang="fr-FR" dirty="0" smtClean="0"/>
              <a:t>«  </a:t>
            </a:r>
            <a:r>
              <a:rPr lang="fr-FR" dirty="0" smtClean="0"/>
              <a:t>Toutes les idées sont bonnes, pourvu qu’elles fonctionnent </a:t>
            </a:r>
            <a:r>
              <a:rPr lang="fr-FR" dirty="0" smtClean="0"/>
              <a:t>!» .</a:t>
            </a:r>
          </a:p>
          <a:p>
            <a:pPr>
              <a:buNone/>
            </a:pPr>
            <a:r>
              <a:rPr lang="fr-FR" dirty="0" smtClean="0"/>
              <a:t>Ainsi nous avons pensé a faire un système qui en plus de demander un login et un mot de passe à utilisateur , lui pose une série de questions que lui seul aurait probablement donner  les bonnes </a:t>
            </a:r>
            <a:r>
              <a:rPr lang="fr-FR" dirty="0" err="1" smtClean="0"/>
              <a:t>reponses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d’authentification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par exemple si on vous pose la série de questions suivante  devant plusieurs personnes , probablement vous serez le seul a répondre correctement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Serie</a:t>
            </a:r>
            <a:r>
              <a:rPr lang="fr-FR" dirty="0" smtClean="0"/>
              <a:t> de 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Votre maitre au </a:t>
            </a:r>
            <a:r>
              <a:rPr lang="fr-FR" dirty="0" smtClean="0"/>
              <a:t>CI</a:t>
            </a:r>
          </a:p>
          <a:p>
            <a:r>
              <a:rPr lang="fr-FR" dirty="0" smtClean="0"/>
              <a:t> </a:t>
            </a:r>
            <a:r>
              <a:rPr lang="fr-FR" dirty="0" smtClean="0"/>
              <a:t>La marque de votre premier </a:t>
            </a:r>
            <a:r>
              <a:rPr lang="fr-FR" dirty="0" smtClean="0"/>
              <a:t>téléphone </a:t>
            </a:r>
          </a:p>
          <a:p>
            <a:r>
              <a:rPr lang="fr-FR" dirty="0" smtClean="0"/>
              <a:t>La </a:t>
            </a:r>
            <a:r>
              <a:rPr lang="fr-FR" dirty="0" smtClean="0"/>
              <a:t>ville natale de votre </a:t>
            </a:r>
            <a:r>
              <a:rPr lang="fr-FR" dirty="0" smtClean="0"/>
              <a:t>mère</a:t>
            </a:r>
          </a:p>
          <a:p>
            <a:r>
              <a:rPr lang="fr-FR" dirty="0" smtClean="0"/>
              <a:t> </a:t>
            </a:r>
            <a:r>
              <a:rPr lang="fr-FR" dirty="0" smtClean="0"/>
              <a:t>La ville natale de votre </a:t>
            </a:r>
            <a:r>
              <a:rPr lang="fr-FR" dirty="0" smtClean="0"/>
              <a:t>père</a:t>
            </a:r>
          </a:p>
          <a:p>
            <a:r>
              <a:rPr lang="fr-FR" dirty="0" smtClean="0"/>
              <a:t> </a:t>
            </a:r>
            <a:r>
              <a:rPr lang="fr-FR" dirty="0" smtClean="0"/>
              <a:t>Votre premier prof de </a:t>
            </a:r>
            <a:r>
              <a:rPr lang="fr-FR" dirty="0" smtClean="0"/>
              <a:t>Math</a:t>
            </a:r>
          </a:p>
          <a:p>
            <a:r>
              <a:rPr lang="fr-FR" dirty="0" smtClean="0"/>
              <a:t> </a:t>
            </a:r>
            <a:r>
              <a:rPr lang="fr-FR" dirty="0" smtClean="0"/>
              <a:t>Votre premier prof de </a:t>
            </a:r>
            <a:r>
              <a:rPr lang="fr-FR" dirty="0" smtClean="0"/>
              <a:t>français </a:t>
            </a:r>
          </a:p>
          <a:p>
            <a:r>
              <a:rPr lang="fr-FR" dirty="0" smtClean="0"/>
              <a:t>Votre </a:t>
            </a:r>
            <a:r>
              <a:rPr lang="fr-FR" dirty="0" smtClean="0"/>
              <a:t>premier prof d anglais </a:t>
            </a:r>
            <a:endParaRPr lang="fr-FR" dirty="0" smtClean="0"/>
          </a:p>
          <a:p>
            <a:r>
              <a:rPr lang="fr-FR" dirty="0" smtClean="0"/>
              <a:t>Votre </a:t>
            </a:r>
            <a:r>
              <a:rPr lang="fr-FR" dirty="0" smtClean="0"/>
              <a:t>animal </a:t>
            </a:r>
            <a:r>
              <a:rPr lang="fr-FR" dirty="0" smtClean="0"/>
              <a:t>préfère </a:t>
            </a:r>
          </a:p>
          <a:p>
            <a:r>
              <a:rPr lang="fr-FR" dirty="0" smtClean="0"/>
              <a:t>Votre </a:t>
            </a:r>
            <a:r>
              <a:rPr lang="fr-FR" dirty="0" smtClean="0"/>
              <a:t>prof </a:t>
            </a:r>
            <a:r>
              <a:rPr lang="fr-FR" dirty="0" smtClean="0"/>
              <a:t>préfère</a:t>
            </a:r>
          </a:p>
          <a:p>
            <a:r>
              <a:rPr lang="fr-FR" dirty="0" smtClean="0"/>
              <a:t>Ta plus grande moyenne à l’</a:t>
            </a:r>
            <a:r>
              <a:rPr lang="fr-FR" dirty="0" err="1" smtClean="0"/>
              <a:t>ecole</a:t>
            </a:r>
            <a:endParaRPr lang="fr-FR" dirty="0" smtClean="0"/>
          </a:p>
          <a:p>
            <a:r>
              <a:rPr lang="fr-FR" dirty="0" smtClean="0"/>
              <a:t> ……………………………………………………………..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 d’authentification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</a:t>
            </a:r>
            <a:r>
              <a:rPr lang="fr-FR" dirty="0" err="1" smtClean="0"/>
              <a:t>systemes</a:t>
            </a:r>
            <a:r>
              <a:rPr lang="fr-FR" dirty="0" smtClean="0"/>
              <a:t> il y’a 2 type d’entités</a:t>
            </a:r>
          </a:p>
          <a:p>
            <a:r>
              <a:rPr lang="fr-FR" dirty="0" smtClean="0"/>
              <a:t>L ADMINISTRATEUR(il est chargé de faire la gestion des questions lié aux étudiants, il ajoute, supprime et modifie les questions)</a:t>
            </a:r>
          </a:p>
          <a:p>
            <a:r>
              <a:rPr lang="fr-FR" dirty="0" smtClean="0"/>
              <a:t>Etudiant(il crée lui-même son compte en répondant aux questions posées par l’</a:t>
            </a:r>
            <a:r>
              <a:rPr lang="fr-FR" dirty="0" err="1" smtClean="0"/>
              <a:t>admin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Administrateur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doit s’authentifier à la page d’ </a:t>
            </a:r>
            <a:r>
              <a:rPr lang="fr-FR" dirty="0" err="1" smtClean="0"/>
              <a:t>acceuil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Dans notre cas l’</a:t>
            </a:r>
            <a:r>
              <a:rPr lang="fr-FR" dirty="0" err="1" smtClean="0"/>
              <a:t>admin</a:t>
            </a:r>
            <a:r>
              <a:rPr lang="fr-FR" dirty="0" smtClean="0"/>
              <a:t> se connecte avec  </a:t>
            </a:r>
          </a:p>
          <a:p>
            <a:pPr>
              <a:buNone/>
            </a:pPr>
            <a:r>
              <a:rPr lang="fr-FR" dirty="0" smtClean="0"/>
              <a:t>Login = toto</a:t>
            </a:r>
          </a:p>
          <a:p>
            <a:pPr>
              <a:buNone/>
            </a:pPr>
            <a:r>
              <a:rPr lang="fr-FR" dirty="0" smtClean="0"/>
              <a:t>Mot de passe = passer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</a:t>
            </a:r>
            <a:endParaRPr lang="fr-FR" dirty="0"/>
          </a:p>
        </p:txBody>
      </p:sp>
      <p:pic>
        <p:nvPicPr>
          <p:cNvPr id="4" name="Espace réservé du contenu 3" descr="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7205" y="2415142"/>
            <a:ext cx="7449590" cy="342947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</a:t>
            </a:r>
            <a:endParaRPr lang="fr-FR" dirty="0"/>
          </a:p>
        </p:txBody>
      </p:sp>
      <p:pic>
        <p:nvPicPr>
          <p:cNvPr id="4" name="Espace réservé du contenu 3" descr="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5727" y="1935163"/>
            <a:ext cx="6652546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277</Words>
  <Application>Microsoft Office PowerPoint</Application>
  <PresentationFormat>Affichage à l'écran (4:3)</PresentationFormat>
  <Paragraphs>50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Débit</vt:lpstr>
      <vt:lpstr>Hackton</vt:lpstr>
      <vt:lpstr>Choix du défi </vt:lpstr>
      <vt:lpstr>Choix du défi </vt:lpstr>
      <vt:lpstr>Solution d’authentification</vt:lpstr>
      <vt:lpstr>Serie de questions</vt:lpstr>
      <vt:lpstr>Le système d’authentification</vt:lpstr>
      <vt:lpstr>Administrateur </vt:lpstr>
      <vt:lpstr>ADmin</vt:lpstr>
      <vt:lpstr>Admin</vt:lpstr>
      <vt:lpstr>Admin : ajout question</vt:lpstr>
      <vt:lpstr>Liste des questions</vt:lpstr>
      <vt:lpstr>Etudiant: créer un compte</vt:lpstr>
      <vt:lpstr>Etudiant: formulaire</vt:lpstr>
      <vt:lpstr>Diapositive 14</vt:lpstr>
      <vt:lpstr>Etudiant: authentication</vt:lpstr>
      <vt:lpstr>Etudiant: relever défi 1</vt:lpstr>
      <vt:lpstr>Etudiant: relever défi 2</vt:lpstr>
      <vt:lpstr>Etudiant: relever défi 3</vt:lpstr>
      <vt:lpstr>Etudiant: connexion reussie</vt:lpstr>
      <vt:lpstr>Bouton de deconnexion</vt:lpstr>
      <vt:lpstr>Conclusion</vt:lpstr>
      <vt:lpstr>Diapositive 22</vt:lpstr>
      <vt:lpstr>Diapositive 23</vt:lpstr>
      <vt:lpstr>Diapositive 24</vt:lpstr>
      <vt:lpstr>Diapositive 25</vt:lpstr>
      <vt:lpstr>Diapositive 26</vt:lpstr>
      <vt:lpstr>Diapositive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Hackton</dc:title>
  <dc:creator>jules</dc:creator>
  <cp:lastModifiedBy>jules</cp:lastModifiedBy>
  <cp:revision>19</cp:revision>
  <dcterms:created xsi:type="dcterms:W3CDTF">2013-08-15T08:49:13Z</dcterms:created>
  <dcterms:modified xsi:type="dcterms:W3CDTF">2013-08-15T09:31:17Z</dcterms:modified>
</cp:coreProperties>
</file>