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57" r:id="rId2"/>
    <p:sldId id="29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A5F"/>
    <a:srgbClr val="25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7"/>
  </p:normalViewPr>
  <p:slideViewPr>
    <p:cSldViewPr snapToGrid="0" snapToObjects="1">
      <p:cViewPr>
        <p:scale>
          <a:sx n="159" d="100"/>
          <a:sy n="159" d="100"/>
        </p:scale>
        <p:origin x="19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50302-4E33-1749-94F3-1E882934BD2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539D-58C6-9C4F-8246-F4215BAA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31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5B8-047A-CF44-9197-C6BF7974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F51F-27C3-A141-A1E3-14DA64E0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EC00-F853-B344-AA2D-8728D08E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BF4C-A2C4-8541-BAF8-EF158EC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5BFC-0E11-9444-AE33-DEBCB70F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C66-5475-244D-B335-F495073B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75E6-EFF1-8A49-98AC-AEE03219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6D19-0427-A946-B57C-6F9B7046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9330-0AB4-0B4F-93B2-0538BD37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262E-24B7-9343-9464-26DC2BE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80D1A-5697-6041-AFF6-7E3CA2F3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A2D4-4C04-D143-80FE-33262CFD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5C55-55DF-D445-8C7A-84CB35AB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3F6E-1A05-1441-ACAF-25C87DC7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50BA-11EE-7547-A03B-1AB0F733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ED3E-241D-8142-9D55-5C6CAF5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FD0D-FF9A-4F46-A592-B096A497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4A91-17C0-FB48-AE50-23DD7848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49F7-5820-2D49-B32B-441FD14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1903-AEDE-E948-9167-BB43F96A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0043-C2B1-CD49-B9F2-682238B1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1A8A-8E7D-7E47-ABEE-3B36EE06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65F8-38A6-944D-861A-CA90369B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1E2-C7CE-0F41-94D3-412B65E2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3E7D-D0F8-E045-98B4-14C4A1D8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7981-675D-FE41-A8DF-8320F49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4496-997A-EE47-BA8F-AEE4ADB7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74CA-AFDA-D645-8234-AC2892EC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19CA-180F-384A-901B-4AA93681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97DE-FC8D-5A49-B27E-B3D39737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92D2-603B-0340-B9AE-7479941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074-F6BE-7E46-9FBE-A38F5D1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33E1-1102-7F45-92DC-D5978C3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E1F0-96A0-D547-B2F0-368EF09A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2B4A-9B4D-A441-824E-31E0E23A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0FC57-9D63-6E44-A9C0-BD800295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07610-3048-794D-A48F-EC564EE8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A870B-3445-CE46-B890-7985E12A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F45B1-088D-9C43-B908-AA4BC1C2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E1B9-7882-C346-A50A-43341D3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11F9-3760-A44E-967F-60265A98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13959-89D7-D94C-B326-F5EE1D2C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5B762-B6B9-4448-B827-EE33B6B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47144-6D38-3C48-A596-B3910646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558E5-D559-C541-BBC3-61ADC7FD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6E7E4-8371-944C-BE46-3C8072E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EA1-AA63-2E47-B6E4-4F67D2DF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5460-CC70-A44C-934A-BAA48189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4EF5-EB00-D340-9982-E5CDDAF5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766D-DF93-7B4F-93AF-B8BA28C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D3B1-9522-3941-A37B-C5832ED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1B0C-0ED1-6D43-B7E6-BD9F0E5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CF05-C306-EA47-AC06-6014D975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A640-680D-5F4E-8621-20A428C1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2F27-E256-AA48-A5BF-9306EF797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BB2E-5000-FC4F-BBDB-698AF2B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F07B-803B-8145-B429-F880C060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835-59E0-8847-A7EC-AEEA8BC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C1A2-0075-5046-8A37-961937E0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97D2-5196-3847-9BD1-48F02BE5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4AF-8A55-D748-A0C9-CF1F6D58F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62B0-D0AD-FB4D-BC22-94FE3F45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AC3A-8CEF-4041-8FCC-1A483DFA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5CC0C-755B-7440-B8AC-24880BB57A12}"/>
              </a:ext>
            </a:extLst>
          </p:cNvPr>
          <p:cNvGrpSpPr/>
          <p:nvPr/>
        </p:nvGrpSpPr>
        <p:grpSpPr>
          <a:xfrm>
            <a:off x="1134073" y="3972523"/>
            <a:ext cx="1622985" cy="392738"/>
            <a:chOff x="1134072" y="3972523"/>
            <a:chExt cx="1622985" cy="392738"/>
          </a:xfrm>
        </p:grpSpPr>
        <p:sp>
          <p:nvSpPr>
            <p:cNvPr id="24" name="Round Same Side Corner Rectangle 23"/>
            <p:cNvSpPr/>
            <p:nvPr/>
          </p:nvSpPr>
          <p:spPr>
            <a:xfrm rot="16200000" flipH="1">
              <a:off x="1839899" y="3266696"/>
              <a:ext cx="211331" cy="16229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4" name="Freeform 734"/>
            <p:cNvSpPr>
              <a:spLocks noChangeArrowheads="1"/>
            </p:cNvSpPr>
            <p:nvPr/>
          </p:nvSpPr>
          <p:spPr bwMode="auto">
            <a:xfrm rot="5400000">
              <a:off x="1872362" y="4102602"/>
              <a:ext cx="224599" cy="300720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40043" y="3972525"/>
            <a:ext cx="1622985" cy="406677"/>
            <a:chOff x="9653094" y="7220771"/>
            <a:chExt cx="2471894" cy="619391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9653094" y="7220771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5" name="Freeform 734"/>
            <p:cNvSpPr>
              <a:spLocks noChangeArrowheads="1"/>
            </p:cNvSpPr>
            <p:nvPr/>
          </p:nvSpPr>
          <p:spPr bwMode="auto">
            <a:xfrm rot="5400000">
              <a:off x="10755034" y="7440117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41251" y="3972524"/>
            <a:ext cx="1622985" cy="396678"/>
            <a:chOff x="14684641" y="7220769"/>
            <a:chExt cx="2471894" cy="604161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14684641" y="7220769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68" name="Freeform 734"/>
            <p:cNvSpPr>
              <a:spLocks noChangeArrowheads="1"/>
            </p:cNvSpPr>
            <p:nvPr/>
          </p:nvSpPr>
          <p:spPr bwMode="auto">
            <a:xfrm rot="5400000">
              <a:off x="15834927" y="7424885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93046" y="3791796"/>
            <a:ext cx="1622985" cy="392055"/>
            <a:chOff x="17200415" y="6945511"/>
            <a:chExt cx="2471894" cy="597120"/>
          </a:xfrm>
          <a:solidFill>
            <a:schemeClr val="bg1"/>
          </a:solidFill>
        </p:grpSpPr>
        <p:sp>
          <p:nvSpPr>
            <p:cNvPr id="7" name="Round Same Side Corner Rectangle 6"/>
            <p:cNvSpPr/>
            <p:nvPr/>
          </p:nvSpPr>
          <p:spPr>
            <a:xfrm rot="5400000">
              <a:off x="18275427" y="6145750"/>
              <a:ext cx="321869" cy="247189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3" name="Freeform 734"/>
            <p:cNvSpPr>
              <a:spLocks noChangeArrowheads="1"/>
            </p:cNvSpPr>
            <p:nvPr/>
          </p:nvSpPr>
          <p:spPr bwMode="auto">
            <a:xfrm rot="16200000">
              <a:off x="18271029" y="6887543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89457" y="3777856"/>
            <a:ext cx="1622985" cy="406000"/>
            <a:chOff x="12168868" y="6924280"/>
            <a:chExt cx="2471894" cy="61836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12168868" y="7220769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4" name="Freeform 734"/>
            <p:cNvSpPr>
              <a:spLocks noChangeArrowheads="1"/>
            </p:cNvSpPr>
            <p:nvPr/>
          </p:nvSpPr>
          <p:spPr bwMode="auto">
            <a:xfrm rot="16200000">
              <a:off x="13261997" y="6866312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85867" y="3787857"/>
            <a:ext cx="1622985" cy="396003"/>
            <a:chOff x="7137321" y="6939512"/>
            <a:chExt cx="2471894" cy="603133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7137321" y="7220774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5" name="Freeform 734"/>
            <p:cNvSpPr>
              <a:spLocks noChangeArrowheads="1"/>
            </p:cNvSpPr>
            <p:nvPr/>
          </p:nvSpPr>
          <p:spPr bwMode="auto">
            <a:xfrm rot="16200000">
              <a:off x="8182104" y="6881544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1482343" y="2245196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53347" y="4872779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999201" y="3392104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70205" y="4335399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448163" y="4872779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BA78FB-2B06-7240-A97B-86112F9E24D7}"/>
              </a:ext>
            </a:extLst>
          </p:cNvPr>
          <p:cNvGrpSpPr/>
          <p:nvPr/>
        </p:nvGrpSpPr>
        <p:grpSpPr>
          <a:xfrm>
            <a:off x="4734676" y="2245196"/>
            <a:ext cx="1033719" cy="1576339"/>
            <a:chOff x="4730324" y="2245196"/>
            <a:chExt cx="1033719" cy="1576339"/>
          </a:xfrm>
        </p:grpSpPr>
        <p:sp>
          <p:nvSpPr>
            <p:cNvPr id="82" name="Oval 81"/>
            <p:cNvSpPr/>
            <p:nvPr/>
          </p:nvSpPr>
          <p:spPr>
            <a:xfrm>
              <a:off x="4730324" y="2245196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5247182" y="3392104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6965021" y="4335399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218CE-02AE-174C-8F1E-CD3F6BDB3C1F}"/>
              </a:ext>
            </a:extLst>
          </p:cNvPr>
          <p:cNvGrpSpPr/>
          <p:nvPr/>
        </p:nvGrpSpPr>
        <p:grpSpPr>
          <a:xfrm>
            <a:off x="8086670" y="2245196"/>
            <a:ext cx="1033719" cy="1576339"/>
            <a:chOff x="8086670" y="2245196"/>
            <a:chExt cx="1033719" cy="1576339"/>
          </a:xfrm>
        </p:grpSpPr>
        <p:sp>
          <p:nvSpPr>
            <p:cNvPr id="90" name="Oval 89"/>
            <p:cNvSpPr/>
            <p:nvPr/>
          </p:nvSpPr>
          <p:spPr>
            <a:xfrm>
              <a:off x="8086670" y="2245196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8603528" y="3392104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47552-7BD0-2F4E-9FC3-87A8E8F9D51A}"/>
              </a:ext>
            </a:extLst>
          </p:cNvPr>
          <p:cNvGrpSpPr/>
          <p:nvPr/>
        </p:nvGrpSpPr>
        <p:grpSpPr>
          <a:xfrm>
            <a:off x="9687679" y="4335399"/>
            <a:ext cx="1033719" cy="1589532"/>
            <a:chOff x="9657674" y="4335399"/>
            <a:chExt cx="1033719" cy="1589532"/>
          </a:xfrm>
        </p:grpSpPr>
        <p:sp>
          <p:nvSpPr>
            <p:cNvPr id="91" name="Oval 90"/>
            <p:cNvSpPr/>
            <p:nvPr/>
          </p:nvSpPr>
          <p:spPr>
            <a:xfrm>
              <a:off x="9657674" y="4872779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10174533" y="4335399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9331056" y="1979988"/>
            <a:ext cx="1660437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2018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DRAGONFLY PRO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When the drones can’t get any better, the Dragonfly Pro is released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F69D5-4D66-9B45-B7E6-08DC9ED6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200"/>
            <a:ext cx="3657600" cy="5044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53C750C-5067-AB46-BA35-093C8F0951B3}"/>
              </a:ext>
            </a:extLst>
          </p:cNvPr>
          <p:cNvSpPr txBox="1"/>
          <p:nvPr/>
        </p:nvSpPr>
        <p:spPr>
          <a:xfrm>
            <a:off x="6197855" y="1979988"/>
            <a:ext cx="1447466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2016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CAMPAIGNS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First annual Giving Campaign kicks off, raising 100K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C05240-1DBA-BA41-82B5-637EB3329154}"/>
              </a:ext>
            </a:extLst>
          </p:cNvPr>
          <p:cNvSpPr txBox="1"/>
          <p:nvPr/>
        </p:nvSpPr>
        <p:spPr>
          <a:xfrm>
            <a:off x="2889505" y="1979988"/>
            <a:ext cx="1447466" cy="86688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2014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RECRUITMENT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100</a:t>
            </a:r>
            <a:r>
              <a:rPr lang="en-US" sz="1000" baseline="30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 employee hired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ABCAAD-F390-3947-837C-5F51C091E4CA}"/>
              </a:ext>
            </a:extLst>
          </p:cNvPr>
          <p:cNvSpPr txBox="1"/>
          <p:nvPr/>
        </p:nvSpPr>
        <p:spPr>
          <a:xfrm>
            <a:off x="7900892" y="5053388"/>
            <a:ext cx="1447466" cy="102077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2017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DATA CENTER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Security and data center technologies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5ACE6A-5B2A-A443-8D64-39E6E9790CC5}"/>
              </a:ext>
            </a:extLst>
          </p:cNvPr>
          <p:cNvSpPr txBox="1"/>
          <p:nvPr/>
        </p:nvSpPr>
        <p:spPr>
          <a:xfrm>
            <a:off x="4445082" y="5053388"/>
            <a:ext cx="1650918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2015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SALES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Market Management and Sales teams expand reach to LATAM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D6A200-1CF7-1042-A515-81EE15B86EB0}"/>
              </a:ext>
            </a:extLst>
          </p:cNvPr>
          <p:cNvSpPr txBox="1"/>
          <p:nvPr/>
        </p:nvSpPr>
        <p:spPr>
          <a:xfrm>
            <a:off x="1221832" y="5053388"/>
            <a:ext cx="1447466" cy="102077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2013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CERTIFICATION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Received patent for motion 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E24FFC-1B9D-CF49-97C9-9139794E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061" y="2493787"/>
            <a:ext cx="457200" cy="46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AC76BB-FB79-244C-8746-ACC4DEF8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72" y="5183518"/>
            <a:ext cx="27432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0C4CD5-E56C-9249-BC16-BF487AD69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671" y="2567318"/>
            <a:ext cx="725714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763791-4D0F-6241-8E0F-445E08E4E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15" y="2524074"/>
            <a:ext cx="54864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E164B2-54BC-BF41-B29D-2C9B7FBE3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738" y="5229183"/>
            <a:ext cx="731520" cy="398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1B2CD4-E672-3845-B60A-8BAAD9830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7610" y="5170255"/>
            <a:ext cx="43069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10C73-82B8-AA40-A112-C0B2601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76752"/>
            <a:ext cx="3657600" cy="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3" ma:contentTypeDescription="Create a new document." ma:contentTypeScope="" ma:versionID="a5486d9ab5539ca9795287928fb035f4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ed9f00b8125c3925f041f48969597135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1A48AF-E864-4806-BEC9-C851D17805DF}"/>
</file>

<file path=customXml/itemProps2.xml><?xml version="1.0" encoding="utf-8"?>
<ds:datastoreItem xmlns:ds="http://schemas.openxmlformats.org/officeDocument/2006/customXml" ds:itemID="{B5FDF04B-F93B-472D-978D-F26EA77B5AEB}"/>
</file>

<file path=customXml/itemProps3.xml><?xml version="1.0" encoding="utf-8"?>
<ds:datastoreItem xmlns:ds="http://schemas.openxmlformats.org/officeDocument/2006/customXml" ds:itemID="{2EF14314-3822-4977-84E4-6FE9A1B4FAAC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NeodanaLG Black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 (Insight Global, Inc)</dc:creator>
  <cp:lastModifiedBy>Katie Swanson (Insight Global, Inc)</cp:lastModifiedBy>
  <cp:revision>8</cp:revision>
  <dcterms:created xsi:type="dcterms:W3CDTF">2018-08-22T22:07:23Z</dcterms:created>
  <dcterms:modified xsi:type="dcterms:W3CDTF">2018-08-22T23:00:37Z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</Properties>
</file>