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6" r:id="rId5"/>
    <p:sldId id="29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ABE"/>
    <a:srgbClr val="33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7"/>
  </p:normalViewPr>
  <p:slideViewPr>
    <p:cSldViewPr snapToGrid="0" snapToObjects="1">
      <p:cViewPr varScale="1">
        <p:scale>
          <a:sx n="104" d="100"/>
          <a:sy n="104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50302-4E33-1749-94F3-1E882934BD2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539D-58C6-9C4F-8246-F4215BAA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95B8-047A-CF44-9197-C6BF7974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FF51F-27C3-A141-A1E3-14DA64E0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EC00-F853-B344-AA2D-8728D08E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BF4C-A2C4-8541-BAF8-EF158EC5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5BFC-0E11-9444-AE33-DEBCB70F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8C66-5475-244D-B335-F495073B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675E6-EFF1-8A49-98AC-AEE03219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6D19-0427-A946-B57C-6F9B7046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9330-0AB4-0B4F-93B2-0538BD37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262E-24B7-9343-9464-26DC2BE2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80D1A-5697-6041-AFF6-7E3CA2F33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2A2D4-4C04-D143-80FE-33262CFD2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5C55-55DF-D445-8C7A-84CB35AB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3F6E-1A05-1441-ACAF-25C87DC7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50BA-11EE-7547-A03B-1AB0F733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ED3E-241D-8142-9D55-5C6CAF5D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FD0D-FF9A-4F46-A592-B096A497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4A91-17C0-FB48-AE50-23DD7848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49F7-5820-2D49-B32B-441FD14E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1903-AEDE-E948-9167-BB43F96A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0043-C2B1-CD49-B9F2-682238B1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1A8A-8E7D-7E47-ABEE-3B36EE06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065F8-38A6-944D-861A-CA90369B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41E2-C7CE-0F41-94D3-412B65E2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3E7D-D0F8-E045-98B4-14C4A1D8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7981-675D-FE41-A8DF-8320F493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4496-997A-EE47-BA8F-AEE4ADB7E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74CA-AFDA-D645-8234-AC2892EC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19CA-180F-384A-901B-4AA93681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97DE-FC8D-5A49-B27E-B3D39737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92D2-603B-0340-B9AE-7479941D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8074-F6BE-7E46-9FBE-A38F5D11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33E1-1102-7F45-92DC-D5978C3D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E1F0-96A0-D547-B2F0-368EF09AA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2B4A-9B4D-A441-824E-31E0E23AA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0FC57-9D63-6E44-A9C0-BD800295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07610-3048-794D-A48F-EC564EE8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A870B-3445-CE46-B890-7985E12A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F45B1-088D-9C43-B908-AA4BC1C2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E1B9-7882-C346-A50A-43341D3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E11F9-3760-A44E-967F-60265A98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13959-89D7-D94C-B326-F5EE1D2C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5B762-B6B9-4448-B827-EE33B6B2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47144-6D38-3C48-A596-B3910646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558E5-D559-C541-BBC3-61ADC7FD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6E7E4-8371-944C-BE46-3C8072EC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AEA1-AA63-2E47-B6E4-4F67D2DF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5460-CC70-A44C-934A-BAA48189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4EF5-EB00-D340-9982-E5CDDAF5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766D-DF93-7B4F-93AF-B8BA28C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D3B1-9522-3941-A37B-C5832ED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D1B0C-0ED1-6D43-B7E6-BD9F0E55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CF05-C306-EA47-AC06-6014D975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CA640-680D-5F4E-8621-20A428C1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D2F27-E256-AA48-A5BF-9306EF797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BB2E-5000-FC4F-BBDB-698AF2B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F07B-803B-8145-B429-F880C060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835-59E0-8847-A7EC-AEEA8BC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CC1A2-0075-5046-8A37-961937E0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97D2-5196-3847-9BD1-48F02BE5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B4AF-8A55-D748-A0C9-CF1F6D58F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2577-B87B-1749-8E51-7397CBAE0FD8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62B0-D0AD-FB4D-BC22-94FE3F456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AC3A-8CEF-4041-8FCC-1A483DFAC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0474-3542-0249-AE56-9FBD088B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88825" cy="6858000"/>
          </a:xfrm>
          <a:prstGeom prst="rect">
            <a:avLst/>
          </a:prstGeom>
          <a:solidFill>
            <a:srgbClr val="334A5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Montserrat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AFB66F-88B4-8145-9623-AAB418A8B218}"/>
              </a:ext>
            </a:extLst>
          </p:cNvPr>
          <p:cNvGrpSpPr/>
          <p:nvPr/>
        </p:nvGrpSpPr>
        <p:grpSpPr>
          <a:xfrm>
            <a:off x="1602420" y="2047150"/>
            <a:ext cx="8987160" cy="2172011"/>
            <a:chOff x="1518613" y="2246952"/>
            <a:chExt cx="8987160" cy="2172011"/>
          </a:xfrm>
        </p:grpSpPr>
        <p:sp>
          <p:nvSpPr>
            <p:cNvPr id="25" name="TextBox 24"/>
            <p:cNvSpPr txBox="1"/>
            <p:nvPr/>
          </p:nvSpPr>
          <p:spPr>
            <a:xfrm>
              <a:off x="1540798" y="3099446"/>
              <a:ext cx="2326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Avenir Next" panose="020B0503020202020204" pitchFamily="34" charset="0"/>
                  <a:ea typeface="Montserrat" charset="0"/>
                  <a:cs typeface="Montserrat" charset="0"/>
                </a:rPr>
                <a:t>1229</a:t>
              </a:r>
            </a:p>
          </p:txBody>
        </p:sp>
        <p:sp>
          <p:nvSpPr>
            <p:cNvPr id="26" name="Shape 2587"/>
            <p:cNvSpPr>
              <a:spLocks noChangeAspect="1"/>
            </p:cNvSpPr>
            <p:nvPr/>
          </p:nvSpPr>
          <p:spPr>
            <a:xfrm>
              <a:off x="2429618" y="2246952"/>
              <a:ext cx="548639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0E0E0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8613" y="4080409"/>
              <a:ext cx="2370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pc="100" dirty="0">
                  <a:solidFill>
                    <a:schemeClr val="bg1"/>
                  </a:solidFill>
                  <a:latin typeface="Segoe UI Semibold" panose="020B0502040204020203" pitchFamily="34" charset="0"/>
                  <a:ea typeface="Montserrat" charset="0"/>
                  <a:cs typeface="Segoe UI Semibold" panose="020B0502040204020203" pitchFamily="34" charset="0"/>
                </a:rPr>
                <a:t>AUTOMATED EMAILS</a:t>
              </a:r>
              <a:endParaRPr lang="en-US" sz="2400" b="1" spc="100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endParaRPr>
            </a:p>
          </p:txBody>
        </p:sp>
        <p:sp>
          <p:nvSpPr>
            <p:cNvPr id="27" name="Shape 2588"/>
            <p:cNvSpPr>
              <a:spLocks noChangeAspect="1"/>
            </p:cNvSpPr>
            <p:nvPr/>
          </p:nvSpPr>
          <p:spPr>
            <a:xfrm>
              <a:off x="5842145" y="2246952"/>
              <a:ext cx="603480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0E0E0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48448" y="3099446"/>
              <a:ext cx="17908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Avenir Next" panose="020B0503020202020204" pitchFamily="34" charset="0"/>
                  <a:ea typeface="Montserrat" charset="0"/>
                  <a:cs typeface="Montserrat" charset="0"/>
                </a:rPr>
                <a:t>575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18935" y="4080409"/>
              <a:ext cx="2449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pc="100" dirty="0">
                  <a:solidFill>
                    <a:schemeClr val="bg1"/>
                  </a:solidFill>
                  <a:latin typeface="Segoe UI Semibold" panose="020B0502040204020203" pitchFamily="34" charset="0"/>
                  <a:ea typeface="Montserrat" charset="0"/>
                  <a:cs typeface="Segoe UI Semibold" panose="020B0502040204020203" pitchFamily="34" charset="0"/>
                </a:rPr>
                <a:t>NEW SUBSCRIPTIONS</a:t>
              </a:r>
              <a:endParaRPr lang="en-US" sz="2400" b="1" spc="100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endParaRPr>
            </a:p>
          </p:txBody>
        </p:sp>
        <p:sp>
          <p:nvSpPr>
            <p:cNvPr id="28" name="Shape 2619"/>
            <p:cNvSpPr>
              <a:spLocks noChangeAspect="1"/>
            </p:cNvSpPr>
            <p:nvPr/>
          </p:nvSpPr>
          <p:spPr>
            <a:xfrm>
              <a:off x="9278435" y="2246952"/>
              <a:ext cx="548643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0E0E0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21845" y="3099446"/>
              <a:ext cx="12554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Avenir Next" panose="020B0503020202020204" pitchFamily="34" charset="0"/>
                  <a:ea typeface="Montserrat" charset="0"/>
                  <a:cs typeface="Montserrat" charset="0"/>
                </a:rPr>
                <a:t>71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93390" y="4080409"/>
              <a:ext cx="1912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pc="100" dirty="0">
                  <a:solidFill>
                    <a:schemeClr val="bg1"/>
                  </a:solidFill>
                  <a:latin typeface="Segoe UI Semibold" panose="020B0502040204020203" pitchFamily="34" charset="0"/>
                  <a:ea typeface="Montserrat" charset="0"/>
                  <a:cs typeface="Segoe UI Semibold" panose="020B0502040204020203" pitchFamily="34" charset="0"/>
                </a:rPr>
                <a:t>5 STAR REVIEWS</a:t>
              </a:r>
              <a:endParaRPr lang="en-US" sz="2400" b="1" spc="100" dirty="0">
                <a:solidFill>
                  <a:schemeClr val="bg1"/>
                </a:solidFill>
                <a:latin typeface="Segoe UI Semibold" panose="020B0502040204020203" pitchFamily="34" charset="0"/>
                <a:ea typeface="Montserrat" charset="0"/>
                <a:cs typeface="Segoe UI Semibold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A07FAE-FEF6-B84D-8BBC-10F15F37CE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5895038"/>
            <a:ext cx="3657600" cy="5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10C73-82B8-AA40-A112-C0B26015B5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3176752"/>
            <a:ext cx="3657600" cy="5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3" ma:contentTypeDescription="Create a new document." ma:contentTypeScope="" ma:versionID="a5486d9ab5539ca9795287928fb035f4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ed9f00b8125c3925f041f48969597135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5ED3A-AC27-47D1-B2CD-BBF9C226D7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2157A-5038-46BC-A5D3-5466705231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C99010-1D33-4337-9B53-A7CF167EE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fc9bb-99cb-4fe6-8396-24085ed6aa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Next</vt:lpstr>
      <vt:lpstr>Calibri</vt:lpstr>
      <vt:lpstr>Calibri Light</vt:lpstr>
      <vt:lpstr>Gill Sans</vt:lpstr>
      <vt:lpstr>Montserrat Light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 (Insight Global, Inc)</dc:creator>
  <cp:lastModifiedBy>Erwin van Hunen</cp:lastModifiedBy>
  <cp:revision>13</cp:revision>
  <dcterms:created xsi:type="dcterms:W3CDTF">2018-08-22T22:07:23Z</dcterms:created>
  <dcterms:modified xsi:type="dcterms:W3CDTF">2019-10-03T10:51:08Z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0x010100568D3A43DD6AA74EABBEAFBE3281A7A3</vt:lpwstr>
  </property>
</Properties>
</file>