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quickStyle1.xml" ContentType="application/vnd.openxmlformats-officedocument.drawingml.diagramStyle+xml"/>
  <Override PartName="/ppt/commentAuthors.xml" ContentType="application/vnd.openxmlformats-officedocument.presentationml.commentAuthors+xml"/>
  <Override PartName="/ppt/charts/chart1.xml" ContentType="application/vnd.openxmlformats-officedocument.drawingml.chart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6" r:id="rId1"/>
  </p:sldMasterIdLst>
  <p:notesMasterIdLst>
    <p:notesMasterId r:id="rId11"/>
  </p:notesMasterIdLst>
  <p:sldIdLst>
    <p:sldId id="256" r:id="rId2"/>
    <p:sldId id="259" r:id="rId3"/>
    <p:sldId id="263" r:id="rId4"/>
    <p:sldId id="271" r:id="rId5"/>
    <p:sldId id="270" r:id="rId6"/>
    <p:sldId id="261" r:id="rId7"/>
    <p:sldId id="260" r:id="rId8"/>
    <p:sldId id="26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176" userDrawn="1">
          <p15:clr>
            <a:srgbClr val="A4A3A4"/>
          </p15:clr>
        </p15:guide>
        <p15:guide id="3" pos="49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8" y="480"/>
      </p:cViewPr>
      <p:guideLst>
        <p:guide orient="horz" pos="2160"/>
        <p:guide pos="1176"/>
        <p:guide pos="4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8214713454664"/>
          <c:y val="0.19466942879022919"/>
          <c:w val="0.67263928233731596"/>
          <c:h val="0.690461641172658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3"/>
            <c:spPr>
              <a:gradFill rotWithShape="1">
                <a:gsLst>
                  <a:gs pos="0">
                    <a:schemeClr val="accent1">
                      <a:satMod val="103000"/>
                      <a:lumMod val="118000"/>
                    </a:schemeClr>
                  </a:gs>
                  <a:gs pos="50000">
                    <a:schemeClr val="accent1">
                      <a:satMod val="89000"/>
                      <a:lumMod val="91000"/>
                    </a:schemeClr>
                  </a:gs>
                  <a:gs pos="100000">
                    <a:schemeClr val="accent1">
                      <a:lumMod val="6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BB-4163-ABE5-9F00EA41EB1A}"/>
              </c:ext>
            </c:extLst>
          </c:dPt>
          <c:dPt>
            <c:idx val="1"/>
            <c:bubble3D val="0"/>
            <c:explosion val="3"/>
            <c:spPr>
              <a:gradFill rotWithShape="1">
                <a:gsLst>
                  <a:gs pos="0">
                    <a:schemeClr val="accent2">
                      <a:satMod val="103000"/>
                      <a:lumMod val="118000"/>
                    </a:schemeClr>
                  </a:gs>
                  <a:gs pos="50000">
                    <a:schemeClr val="accent2">
                      <a:satMod val="89000"/>
                      <a:lumMod val="91000"/>
                    </a:schemeClr>
                  </a:gs>
                  <a:gs pos="100000">
                    <a:schemeClr val="accent2">
                      <a:lumMod val="6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BB-4163-ABE5-9F00EA41EB1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18000"/>
                    </a:schemeClr>
                  </a:gs>
                  <a:gs pos="50000">
                    <a:schemeClr val="accent3">
                      <a:satMod val="89000"/>
                      <a:lumMod val="91000"/>
                    </a:schemeClr>
                  </a:gs>
                  <a:gs pos="100000">
                    <a:schemeClr val="accent3">
                      <a:lumMod val="6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3BB-4163-ABE5-9F00EA41EB1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18000"/>
                    </a:schemeClr>
                  </a:gs>
                  <a:gs pos="50000">
                    <a:schemeClr val="accent4">
                      <a:satMod val="89000"/>
                      <a:lumMod val="91000"/>
                    </a:schemeClr>
                  </a:gs>
                  <a:gs pos="100000">
                    <a:schemeClr val="accent4">
                      <a:lumMod val="6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3BB-4163-ABE5-9F00EA41EB1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18000"/>
                    </a:schemeClr>
                  </a:gs>
                  <a:gs pos="50000">
                    <a:schemeClr val="accent5">
                      <a:satMod val="89000"/>
                      <a:lumMod val="91000"/>
                    </a:schemeClr>
                  </a:gs>
                  <a:gs pos="100000">
                    <a:schemeClr val="accent5">
                      <a:lumMod val="6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3BB-4163-ABE5-9F00EA41EB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>
                  <a:solidFill>
                    <a:schemeClr val="dk2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Shape</c:v>
                </c:pt>
                <c:pt idx="1">
                  <c:v>Color</c:v>
                </c:pt>
                <c:pt idx="2">
                  <c:v>Words</c:v>
                </c:pt>
                <c:pt idx="3">
                  <c:v>Symbols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48</c:v>
                </c:pt>
                <c:pt idx="1">
                  <c:v>26</c:v>
                </c:pt>
                <c:pt idx="2">
                  <c:v>13</c:v>
                </c:pt>
                <c:pt idx="3">
                  <c:v>7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3BB-4163-ABE5-9F00EA41E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 cap="all" baseline="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new unique ID">
  <dgm:title val="Colorful - Start with Accent 1"/>
  <dgm:desc val=""/>
  <dgm:catLst>
    <dgm:cat type="colorful" pri="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0CDDE3-ED6A-41B7-AB86-B30990032864}" type="doc">
      <dgm:prSet loTypeId="urn:microsoft.com/office/officeart/2005/8/layout/cycle6#1" loCatId="cycle" qsTypeId="urn:microsoft.com/office/officeart/2005/8/quickstyle/simple4" qsCatId="simple" csTypeId="new unique ID" csCatId="colorful" phldr="1"/>
      <dgm:spPr/>
      <dgm:t>
        <a:bodyPr/>
        <a:lstStyle/>
        <a:p>
          <a:endParaRPr lang="en-US"/>
        </a:p>
      </dgm:t>
    </dgm:pt>
    <dgm:pt modelId="{B3116A8F-48C7-41FC-8D2E-4524AD8755E6}">
      <dgm:prSet phldrT="[Text]"/>
      <dgm:spPr/>
      <dgm:t>
        <a:bodyPr/>
        <a:lstStyle/>
        <a:p>
          <a:r>
            <a:rPr lang="en-US" dirty="0"/>
            <a:t>Use Benefits Wisely</a:t>
          </a:r>
        </a:p>
      </dgm:t>
    </dgm:pt>
    <dgm:pt modelId="{CC501C04-2387-4E08-B610-12E7731BE820}" type="parTrans" cxnId="{A4F252E0-6339-41CB-8447-94F4F69F133A}">
      <dgm:prSet/>
      <dgm:spPr/>
      <dgm:t>
        <a:bodyPr/>
        <a:lstStyle/>
        <a:p>
          <a:endParaRPr lang="en-US"/>
        </a:p>
      </dgm:t>
    </dgm:pt>
    <dgm:pt modelId="{2488B1D1-8B64-48B8-A4F5-28F97397B9C7}" type="sibTrans" cxnId="{A4F252E0-6339-41CB-8447-94F4F69F133A}">
      <dgm:prSet/>
      <dgm:spPr/>
      <dgm:t>
        <a:bodyPr/>
        <a:lstStyle/>
        <a:p>
          <a:endParaRPr lang="en-US"/>
        </a:p>
      </dgm:t>
    </dgm:pt>
    <dgm:pt modelId="{86076080-45FE-4E7F-993B-720956697FF5}">
      <dgm:prSet/>
      <dgm:spPr/>
      <dgm:t>
        <a:bodyPr/>
        <a:lstStyle/>
        <a:p>
          <a:r>
            <a:rPr lang="en-US" dirty="0"/>
            <a:t>Take Advantage of Company Contributions</a:t>
          </a:r>
        </a:p>
      </dgm:t>
    </dgm:pt>
    <dgm:pt modelId="{EAFA9E71-7B19-4F5E-8709-87A73653FEB0}" type="parTrans" cxnId="{38B9B268-C870-4354-93A8-81DB9D16B6C4}">
      <dgm:prSet/>
      <dgm:spPr/>
      <dgm:t>
        <a:bodyPr/>
        <a:lstStyle/>
        <a:p>
          <a:endParaRPr lang="en-US"/>
        </a:p>
      </dgm:t>
    </dgm:pt>
    <dgm:pt modelId="{4F42AC06-E794-400E-9098-94BF34B93B30}" type="sibTrans" cxnId="{38B9B268-C870-4354-93A8-81DB9D16B6C4}">
      <dgm:prSet/>
      <dgm:spPr/>
      <dgm:t>
        <a:bodyPr/>
        <a:lstStyle/>
        <a:p>
          <a:endParaRPr lang="en-US"/>
        </a:p>
      </dgm:t>
    </dgm:pt>
    <dgm:pt modelId="{8809DB8B-72E8-4E19-ABE6-B5D8DD2E0E14}">
      <dgm:prSet/>
      <dgm:spPr/>
      <dgm:t>
        <a:bodyPr/>
        <a:lstStyle/>
        <a:p>
          <a:r>
            <a:rPr lang="en-US" dirty="0"/>
            <a:t>Make Use of your Benefits Counselors</a:t>
          </a:r>
        </a:p>
      </dgm:t>
    </dgm:pt>
    <dgm:pt modelId="{56482557-3037-49CC-B81B-A1CC2D63FF0F}" type="parTrans" cxnId="{A059D491-EDBA-4266-AAE3-B1BA245FCFAF}">
      <dgm:prSet/>
      <dgm:spPr/>
      <dgm:t>
        <a:bodyPr/>
        <a:lstStyle/>
        <a:p>
          <a:endParaRPr lang="en-US"/>
        </a:p>
      </dgm:t>
    </dgm:pt>
    <dgm:pt modelId="{D5F6C125-25B8-4C21-B4D2-ABDF62D9DBCA}" type="sibTrans" cxnId="{A059D491-EDBA-4266-AAE3-B1BA245FCFAF}">
      <dgm:prSet/>
      <dgm:spPr/>
      <dgm:t>
        <a:bodyPr/>
        <a:lstStyle/>
        <a:p>
          <a:endParaRPr lang="en-US"/>
        </a:p>
      </dgm:t>
    </dgm:pt>
    <dgm:pt modelId="{E4A6A09A-8A7F-4838-AA3B-65F0FECFE8A8}">
      <dgm:prSet/>
      <dgm:spPr/>
      <dgm:t>
        <a:bodyPr/>
        <a:lstStyle/>
        <a:p>
          <a:r>
            <a:rPr lang="en-US" dirty="0"/>
            <a:t>Access Rich Online Information</a:t>
          </a:r>
        </a:p>
      </dgm:t>
    </dgm:pt>
    <dgm:pt modelId="{B8744C71-6F69-431C-803B-8245233D3EA1}" type="parTrans" cxnId="{5A0A0612-6674-48CC-8A9B-9A7B0CFD1C0E}">
      <dgm:prSet/>
      <dgm:spPr/>
      <dgm:t>
        <a:bodyPr/>
        <a:lstStyle/>
        <a:p>
          <a:endParaRPr lang="en-US"/>
        </a:p>
      </dgm:t>
    </dgm:pt>
    <dgm:pt modelId="{88D525D9-A934-47AC-AF12-D47339F12276}" type="sibTrans" cxnId="{5A0A0612-6674-48CC-8A9B-9A7B0CFD1C0E}">
      <dgm:prSet/>
      <dgm:spPr/>
      <dgm:t>
        <a:bodyPr/>
        <a:lstStyle/>
        <a:p>
          <a:endParaRPr lang="en-US"/>
        </a:p>
      </dgm:t>
    </dgm:pt>
    <dgm:pt modelId="{D31B7716-6D2E-4F4B-9AC6-89DC265A26CB}" type="pres">
      <dgm:prSet presAssocID="{560CDDE3-ED6A-41B7-AB86-B30990032864}" presName="cycle" presStyleCnt="0">
        <dgm:presLayoutVars>
          <dgm:dir/>
          <dgm:resizeHandles val="exact"/>
        </dgm:presLayoutVars>
      </dgm:prSet>
      <dgm:spPr/>
    </dgm:pt>
    <dgm:pt modelId="{B3989165-D8E5-4E21-9E10-78019842AD40}" type="pres">
      <dgm:prSet presAssocID="{B3116A8F-48C7-41FC-8D2E-4524AD8755E6}" presName="node" presStyleLbl="node1" presStyleIdx="0" presStyleCnt="4">
        <dgm:presLayoutVars>
          <dgm:bulletEnabled val="1"/>
        </dgm:presLayoutVars>
      </dgm:prSet>
      <dgm:spPr/>
    </dgm:pt>
    <dgm:pt modelId="{135A5274-3D30-4966-98A2-AB4DA4C62D1E}" type="pres">
      <dgm:prSet presAssocID="{B3116A8F-48C7-41FC-8D2E-4524AD8755E6}" presName="spNode" presStyleCnt="0"/>
      <dgm:spPr/>
    </dgm:pt>
    <dgm:pt modelId="{33742EC3-2472-4AD7-8094-46E1F9F1EE37}" type="pres">
      <dgm:prSet presAssocID="{2488B1D1-8B64-48B8-A4F5-28F97397B9C7}" presName="sibTrans" presStyleLbl="sibTrans1D1" presStyleIdx="0" presStyleCnt="4"/>
      <dgm:spPr/>
    </dgm:pt>
    <dgm:pt modelId="{1F91243F-9A32-422F-8C9A-4D9E06D7F530}" type="pres">
      <dgm:prSet presAssocID="{86076080-45FE-4E7F-993B-720956697FF5}" presName="node" presStyleLbl="node1" presStyleIdx="1" presStyleCnt="4">
        <dgm:presLayoutVars>
          <dgm:bulletEnabled val="1"/>
        </dgm:presLayoutVars>
      </dgm:prSet>
      <dgm:spPr/>
    </dgm:pt>
    <dgm:pt modelId="{84AD51D0-326E-4234-9B96-FDE1F5FDB13A}" type="pres">
      <dgm:prSet presAssocID="{86076080-45FE-4E7F-993B-720956697FF5}" presName="spNode" presStyleCnt="0"/>
      <dgm:spPr/>
    </dgm:pt>
    <dgm:pt modelId="{EC69EBDC-E4E9-45A4-BA5F-06D1C0D0A683}" type="pres">
      <dgm:prSet presAssocID="{4F42AC06-E794-400E-9098-94BF34B93B30}" presName="sibTrans" presStyleLbl="sibTrans1D1" presStyleIdx="1" presStyleCnt="4"/>
      <dgm:spPr/>
    </dgm:pt>
    <dgm:pt modelId="{3CD35E66-F73B-4B00-ACC5-4AB913DF9E13}" type="pres">
      <dgm:prSet presAssocID="{8809DB8B-72E8-4E19-ABE6-B5D8DD2E0E14}" presName="node" presStyleLbl="node1" presStyleIdx="2" presStyleCnt="4">
        <dgm:presLayoutVars>
          <dgm:bulletEnabled val="1"/>
        </dgm:presLayoutVars>
      </dgm:prSet>
      <dgm:spPr/>
    </dgm:pt>
    <dgm:pt modelId="{FC1197CE-99D4-4FF1-A467-A52307EDD616}" type="pres">
      <dgm:prSet presAssocID="{8809DB8B-72E8-4E19-ABE6-B5D8DD2E0E14}" presName="spNode" presStyleCnt="0"/>
      <dgm:spPr/>
    </dgm:pt>
    <dgm:pt modelId="{BB600463-65BA-400E-850B-845768327B9D}" type="pres">
      <dgm:prSet presAssocID="{D5F6C125-25B8-4C21-B4D2-ABDF62D9DBCA}" presName="sibTrans" presStyleLbl="sibTrans1D1" presStyleIdx="2" presStyleCnt="4"/>
      <dgm:spPr/>
    </dgm:pt>
    <dgm:pt modelId="{97CDD4A3-25E1-4F9D-9AC7-5FDA31B111AD}" type="pres">
      <dgm:prSet presAssocID="{E4A6A09A-8A7F-4838-AA3B-65F0FECFE8A8}" presName="node" presStyleLbl="node1" presStyleIdx="3" presStyleCnt="4">
        <dgm:presLayoutVars>
          <dgm:bulletEnabled val="1"/>
        </dgm:presLayoutVars>
      </dgm:prSet>
      <dgm:spPr/>
    </dgm:pt>
    <dgm:pt modelId="{BD092C55-1F64-4667-8626-41D35A623CDD}" type="pres">
      <dgm:prSet presAssocID="{E4A6A09A-8A7F-4838-AA3B-65F0FECFE8A8}" presName="spNode" presStyleCnt="0"/>
      <dgm:spPr/>
    </dgm:pt>
    <dgm:pt modelId="{AFD1231E-5014-4F89-9D94-62BA99EBA423}" type="pres">
      <dgm:prSet presAssocID="{88D525D9-A934-47AC-AF12-D47339F12276}" presName="sibTrans" presStyleLbl="sibTrans1D1" presStyleIdx="3" presStyleCnt="4"/>
      <dgm:spPr/>
    </dgm:pt>
  </dgm:ptLst>
  <dgm:cxnLst>
    <dgm:cxn modelId="{48BBBE0E-575C-4A1A-A3A9-C4AFF207E7A8}" type="presOf" srcId="{E4A6A09A-8A7F-4838-AA3B-65F0FECFE8A8}" destId="{97CDD4A3-25E1-4F9D-9AC7-5FDA31B111AD}" srcOrd="0" destOrd="0" presId="urn:microsoft.com/office/officeart/2005/8/layout/cycle6#1"/>
    <dgm:cxn modelId="{5A0A0612-6674-48CC-8A9B-9A7B0CFD1C0E}" srcId="{560CDDE3-ED6A-41B7-AB86-B30990032864}" destId="{E4A6A09A-8A7F-4838-AA3B-65F0FECFE8A8}" srcOrd="3" destOrd="0" parTransId="{B8744C71-6F69-431C-803B-8245233D3EA1}" sibTransId="{88D525D9-A934-47AC-AF12-D47339F12276}"/>
    <dgm:cxn modelId="{2606B71C-1820-4A20-88D7-EFE7638EAE15}" type="presOf" srcId="{8809DB8B-72E8-4E19-ABE6-B5D8DD2E0E14}" destId="{3CD35E66-F73B-4B00-ACC5-4AB913DF9E13}" srcOrd="0" destOrd="0" presId="urn:microsoft.com/office/officeart/2005/8/layout/cycle6#1"/>
    <dgm:cxn modelId="{4E0AEB3B-C622-4A0C-B63D-2A99BE014D6F}" type="presOf" srcId="{B3116A8F-48C7-41FC-8D2E-4524AD8755E6}" destId="{B3989165-D8E5-4E21-9E10-78019842AD40}" srcOrd="0" destOrd="0" presId="urn:microsoft.com/office/officeart/2005/8/layout/cycle6#1"/>
    <dgm:cxn modelId="{3022D644-C742-4975-ADC0-44D180C07B97}" type="presOf" srcId="{D5F6C125-25B8-4C21-B4D2-ABDF62D9DBCA}" destId="{BB600463-65BA-400E-850B-845768327B9D}" srcOrd="0" destOrd="0" presId="urn:microsoft.com/office/officeart/2005/8/layout/cycle6#1"/>
    <dgm:cxn modelId="{38B9B268-C870-4354-93A8-81DB9D16B6C4}" srcId="{560CDDE3-ED6A-41B7-AB86-B30990032864}" destId="{86076080-45FE-4E7F-993B-720956697FF5}" srcOrd="1" destOrd="0" parTransId="{EAFA9E71-7B19-4F5E-8709-87A73653FEB0}" sibTransId="{4F42AC06-E794-400E-9098-94BF34B93B30}"/>
    <dgm:cxn modelId="{A944CD8C-A4D7-4AA6-9E8E-4A9E62260D2B}" type="presOf" srcId="{4F42AC06-E794-400E-9098-94BF34B93B30}" destId="{EC69EBDC-E4E9-45A4-BA5F-06D1C0D0A683}" srcOrd="0" destOrd="0" presId="urn:microsoft.com/office/officeart/2005/8/layout/cycle6#1"/>
    <dgm:cxn modelId="{A059D491-EDBA-4266-AAE3-B1BA245FCFAF}" srcId="{560CDDE3-ED6A-41B7-AB86-B30990032864}" destId="{8809DB8B-72E8-4E19-ABE6-B5D8DD2E0E14}" srcOrd="2" destOrd="0" parTransId="{56482557-3037-49CC-B81B-A1CC2D63FF0F}" sibTransId="{D5F6C125-25B8-4C21-B4D2-ABDF62D9DBCA}"/>
    <dgm:cxn modelId="{A7E07998-E703-4AC9-A275-866856FBC032}" type="presOf" srcId="{560CDDE3-ED6A-41B7-AB86-B30990032864}" destId="{D31B7716-6D2E-4F4B-9AC6-89DC265A26CB}" srcOrd="0" destOrd="0" presId="urn:microsoft.com/office/officeart/2005/8/layout/cycle6#1"/>
    <dgm:cxn modelId="{CC8FD0A0-DFE5-4D16-AB85-BBF191B35E98}" type="presOf" srcId="{88D525D9-A934-47AC-AF12-D47339F12276}" destId="{AFD1231E-5014-4F89-9D94-62BA99EBA423}" srcOrd="0" destOrd="0" presId="urn:microsoft.com/office/officeart/2005/8/layout/cycle6#1"/>
    <dgm:cxn modelId="{F0C0D5DE-618B-47DA-A719-7380CAB009F1}" type="presOf" srcId="{2488B1D1-8B64-48B8-A4F5-28F97397B9C7}" destId="{33742EC3-2472-4AD7-8094-46E1F9F1EE37}" srcOrd="0" destOrd="0" presId="urn:microsoft.com/office/officeart/2005/8/layout/cycle6#1"/>
    <dgm:cxn modelId="{A4F252E0-6339-41CB-8447-94F4F69F133A}" srcId="{560CDDE3-ED6A-41B7-AB86-B30990032864}" destId="{B3116A8F-48C7-41FC-8D2E-4524AD8755E6}" srcOrd="0" destOrd="0" parTransId="{CC501C04-2387-4E08-B610-12E7731BE820}" sibTransId="{2488B1D1-8B64-48B8-A4F5-28F97397B9C7}"/>
    <dgm:cxn modelId="{82748BF8-84BF-4A24-A927-8E377A4D5BA5}" type="presOf" srcId="{86076080-45FE-4E7F-993B-720956697FF5}" destId="{1F91243F-9A32-422F-8C9A-4D9E06D7F530}" srcOrd="0" destOrd="0" presId="urn:microsoft.com/office/officeart/2005/8/layout/cycle6#1"/>
    <dgm:cxn modelId="{233651DA-6A88-4039-805C-016A6D2F6F20}" type="presParOf" srcId="{D31B7716-6D2E-4F4B-9AC6-89DC265A26CB}" destId="{B3989165-D8E5-4E21-9E10-78019842AD40}" srcOrd="0" destOrd="0" presId="urn:microsoft.com/office/officeart/2005/8/layout/cycle6#1"/>
    <dgm:cxn modelId="{0C177CC9-5F9E-41B9-9A7D-8510A1D0A9F9}" type="presParOf" srcId="{D31B7716-6D2E-4F4B-9AC6-89DC265A26CB}" destId="{135A5274-3D30-4966-98A2-AB4DA4C62D1E}" srcOrd="1" destOrd="0" presId="urn:microsoft.com/office/officeart/2005/8/layout/cycle6#1"/>
    <dgm:cxn modelId="{6E7B6EB3-0CD0-4A49-96F9-0E69CF77A7B4}" type="presParOf" srcId="{D31B7716-6D2E-4F4B-9AC6-89DC265A26CB}" destId="{33742EC3-2472-4AD7-8094-46E1F9F1EE37}" srcOrd="2" destOrd="0" presId="urn:microsoft.com/office/officeart/2005/8/layout/cycle6#1"/>
    <dgm:cxn modelId="{A65A75F1-42FC-40A9-9AA9-15F915C14EBF}" type="presParOf" srcId="{D31B7716-6D2E-4F4B-9AC6-89DC265A26CB}" destId="{1F91243F-9A32-422F-8C9A-4D9E06D7F530}" srcOrd="3" destOrd="0" presId="urn:microsoft.com/office/officeart/2005/8/layout/cycle6#1"/>
    <dgm:cxn modelId="{131C0778-99DD-4B7F-9852-7BAB5A0DD715}" type="presParOf" srcId="{D31B7716-6D2E-4F4B-9AC6-89DC265A26CB}" destId="{84AD51D0-326E-4234-9B96-FDE1F5FDB13A}" srcOrd="4" destOrd="0" presId="urn:microsoft.com/office/officeart/2005/8/layout/cycle6#1"/>
    <dgm:cxn modelId="{2EDE02A7-8BD2-4E9D-AEEE-ED4436FA6E73}" type="presParOf" srcId="{D31B7716-6D2E-4F4B-9AC6-89DC265A26CB}" destId="{EC69EBDC-E4E9-45A4-BA5F-06D1C0D0A683}" srcOrd="5" destOrd="0" presId="urn:microsoft.com/office/officeart/2005/8/layout/cycle6#1"/>
    <dgm:cxn modelId="{BAE415EF-4B48-41C9-95AC-E23D2BE7ACAD}" type="presParOf" srcId="{D31B7716-6D2E-4F4B-9AC6-89DC265A26CB}" destId="{3CD35E66-F73B-4B00-ACC5-4AB913DF9E13}" srcOrd="6" destOrd="0" presId="urn:microsoft.com/office/officeart/2005/8/layout/cycle6#1"/>
    <dgm:cxn modelId="{5C4FEA34-C998-402C-8CDF-55E3C5219CAF}" type="presParOf" srcId="{D31B7716-6D2E-4F4B-9AC6-89DC265A26CB}" destId="{FC1197CE-99D4-4FF1-A467-A52307EDD616}" srcOrd="7" destOrd="0" presId="urn:microsoft.com/office/officeart/2005/8/layout/cycle6#1"/>
    <dgm:cxn modelId="{F9C018A0-0DCF-4AD7-A789-7CE2D07A6AC0}" type="presParOf" srcId="{D31B7716-6D2E-4F4B-9AC6-89DC265A26CB}" destId="{BB600463-65BA-400E-850B-845768327B9D}" srcOrd="8" destOrd="0" presId="urn:microsoft.com/office/officeart/2005/8/layout/cycle6#1"/>
    <dgm:cxn modelId="{EB33A429-D8A3-44C7-8FBD-D56F6C38FE97}" type="presParOf" srcId="{D31B7716-6D2E-4F4B-9AC6-89DC265A26CB}" destId="{97CDD4A3-25E1-4F9D-9AC7-5FDA31B111AD}" srcOrd="9" destOrd="0" presId="urn:microsoft.com/office/officeart/2005/8/layout/cycle6#1"/>
    <dgm:cxn modelId="{72DAA967-877B-4030-BD73-0B4355229336}" type="presParOf" srcId="{D31B7716-6D2E-4F4B-9AC6-89DC265A26CB}" destId="{BD092C55-1F64-4667-8626-41D35A623CDD}" srcOrd="10" destOrd="0" presId="urn:microsoft.com/office/officeart/2005/8/layout/cycle6#1"/>
    <dgm:cxn modelId="{C0E501AF-663F-4359-87C5-0E89A2C3AF61}" type="presParOf" srcId="{D31B7716-6D2E-4F4B-9AC6-89DC265A26CB}" destId="{AFD1231E-5014-4F89-9D94-62BA99EBA423}" srcOrd="11" destOrd="0" presId="urn:microsoft.com/office/officeart/2005/8/layout/cycle6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89165-D8E5-4E21-9E10-78019842AD40}">
      <dsp:nvSpPr>
        <dsp:cNvPr id="0" name=""/>
        <dsp:cNvSpPr/>
      </dsp:nvSpPr>
      <dsp:spPr>
        <a:xfrm>
          <a:off x="3621285" y="926"/>
          <a:ext cx="1291828" cy="8396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 Benefits Wisely</a:t>
          </a:r>
        </a:p>
      </dsp:txBody>
      <dsp:txXfrm>
        <a:off x="3621285" y="926"/>
        <a:ext cx="1291828" cy="839688"/>
      </dsp:txXfrm>
    </dsp:sp>
    <dsp:sp modelId="{33742EC3-2472-4AD7-8094-46E1F9F1EE37}">
      <dsp:nvSpPr>
        <dsp:cNvPr id="0" name=""/>
        <dsp:cNvSpPr/>
      </dsp:nvSpPr>
      <dsp:spPr>
        <a:xfrm>
          <a:off x="2880602" y="420771"/>
          <a:ext cx="2773195" cy="2773195"/>
        </a:xfrm>
        <a:custGeom>
          <a:avLst/>
          <a:gdLst/>
          <a:ahLst/>
          <a:cxnLst/>
          <a:rect l="0" t="0" r="0" b="0"/>
          <a:pathLst>
            <a:path>
              <a:moveTo>
                <a:pt x="2041807" y="164568"/>
              </a:moveTo>
              <a:arcTo wR="1386597" hR="1386597" stAng="17891919" swAng="262448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243F-9A32-422F-8C9A-4D9E06D7F530}">
      <dsp:nvSpPr>
        <dsp:cNvPr id="0" name=""/>
        <dsp:cNvSpPr/>
      </dsp:nvSpPr>
      <dsp:spPr>
        <a:xfrm>
          <a:off x="5007883" y="1387524"/>
          <a:ext cx="1291828" cy="83968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Take Advantage of Company Contributions</a:t>
          </a:r>
        </a:p>
      </dsp:txBody>
      <dsp:txXfrm>
        <a:off x="5007883" y="1387524"/>
        <a:ext cx="1291828" cy="839688"/>
      </dsp:txXfrm>
    </dsp:sp>
    <dsp:sp modelId="{EC69EBDC-E4E9-45A4-BA5F-06D1C0D0A683}">
      <dsp:nvSpPr>
        <dsp:cNvPr id="0" name=""/>
        <dsp:cNvSpPr/>
      </dsp:nvSpPr>
      <dsp:spPr>
        <a:xfrm>
          <a:off x="2880602" y="420771"/>
          <a:ext cx="2773195" cy="2773195"/>
        </a:xfrm>
        <a:custGeom>
          <a:avLst/>
          <a:gdLst/>
          <a:ahLst/>
          <a:cxnLst/>
          <a:rect l="0" t="0" r="0" b="0"/>
          <a:pathLst>
            <a:path>
              <a:moveTo>
                <a:pt x="2704881" y="1816461"/>
              </a:moveTo>
              <a:arcTo wR="1386597" hR="1386597" stAng="1083601" swAng="2624480"/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35E66-F73B-4B00-ACC5-4AB913DF9E13}">
      <dsp:nvSpPr>
        <dsp:cNvPr id="0" name=""/>
        <dsp:cNvSpPr/>
      </dsp:nvSpPr>
      <dsp:spPr>
        <a:xfrm>
          <a:off x="3621285" y="2774122"/>
          <a:ext cx="1291828" cy="83968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Make Use of your Benefits Counselors</a:t>
          </a:r>
        </a:p>
      </dsp:txBody>
      <dsp:txXfrm>
        <a:off x="3621285" y="2774122"/>
        <a:ext cx="1291828" cy="839688"/>
      </dsp:txXfrm>
    </dsp:sp>
    <dsp:sp modelId="{BB600463-65BA-400E-850B-845768327B9D}">
      <dsp:nvSpPr>
        <dsp:cNvPr id="0" name=""/>
        <dsp:cNvSpPr/>
      </dsp:nvSpPr>
      <dsp:spPr>
        <a:xfrm>
          <a:off x="2880602" y="420771"/>
          <a:ext cx="2773195" cy="2773195"/>
        </a:xfrm>
        <a:custGeom>
          <a:avLst/>
          <a:gdLst/>
          <a:ahLst/>
          <a:cxnLst/>
          <a:rect l="0" t="0" r="0" b="0"/>
          <a:pathLst>
            <a:path>
              <a:moveTo>
                <a:pt x="731388" y="2608626"/>
              </a:moveTo>
              <a:arcTo wR="1386597" hR="1386597" stAng="7091919" swAng="2624480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DD4A3-25E1-4F9D-9AC7-5FDA31B111AD}">
      <dsp:nvSpPr>
        <dsp:cNvPr id="0" name=""/>
        <dsp:cNvSpPr/>
      </dsp:nvSpPr>
      <dsp:spPr>
        <a:xfrm>
          <a:off x="2234688" y="1387524"/>
          <a:ext cx="1291828" cy="83968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Access Rich Online Information</a:t>
          </a:r>
        </a:p>
      </dsp:txBody>
      <dsp:txXfrm>
        <a:off x="2234688" y="1387524"/>
        <a:ext cx="1291828" cy="839688"/>
      </dsp:txXfrm>
    </dsp:sp>
    <dsp:sp modelId="{AFD1231E-5014-4F89-9D94-62BA99EBA423}">
      <dsp:nvSpPr>
        <dsp:cNvPr id="0" name=""/>
        <dsp:cNvSpPr/>
      </dsp:nvSpPr>
      <dsp:spPr>
        <a:xfrm>
          <a:off x="2880602" y="420771"/>
          <a:ext cx="2773195" cy="2773195"/>
        </a:xfrm>
        <a:custGeom>
          <a:avLst/>
          <a:gdLst/>
          <a:ahLst/>
          <a:cxnLst/>
          <a:rect l="0" t="0" r="0" b="0"/>
          <a:pathLst>
            <a:path>
              <a:moveTo>
                <a:pt x="68314" y="956734"/>
              </a:moveTo>
              <a:arcTo wR="1386597" hR="1386597" stAng="11883601" swAng="2624480"/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#1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05365-45DD-4159-9EB2-11ECF0A65C48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C5F58-8D8E-48D7-B7AE-A1493C0F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8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4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65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4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10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91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87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3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378-63F1-43B3-8881-9CFB86AEAFA2}" type="datetime3">
              <a:rPr lang="en-US" smtClean="0"/>
              <a:t>13 September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16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13 September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028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13 September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3801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13 September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990707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13 September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2025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13 September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56312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13 September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2587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5514-A902-4050-B531-9D10E0313069}" type="datetime3">
              <a:rPr lang="en-US" smtClean="0"/>
              <a:t>13 September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02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FF8E-AA47-410D-B7EF-C64FF885F83C}" type="datetime3">
              <a:rPr lang="en-US" smtClean="0"/>
              <a:t>13 September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740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454" y="1696916"/>
            <a:ext cx="7910146" cy="177549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958F-0FFF-484E-892D-F295DF9038AF}" type="datetime3">
              <a:rPr lang="en-US" smtClean="0"/>
              <a:t>13 September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2224454" y="3629888"/>
            <a:ext cx="7910146" cy="2713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77178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A69A-F2A2-467B-A6EC-B8F1288EA918}" type="datetime3">
              <a:rPr lang="en-US" smtClean="0"/>
              <a:t>13 September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6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September 13,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7D8D2F-0462-47B9-902D-C5E8BE47BD2A}"/>
              </a:ext>
            </a:extLst>
          </p:cNvPr>
          <p:cNvSpPr/>
          <p:nvPr userDrawn="1"/>
        </p:nvSpPr>
        <p:spPr>
          <a:xfrm>
            <a:off x="11775025" y="561975"/>
            <a:ext cx="120215" cy="5486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1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02D1-4089-4585-B434-094FFD9D4A22}" type="datetime3">
              <a:rPr lang="en-US" smtClean="0"/>
              <a:t>13 September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2AE0-DE4C-45BD-A081-31E1DC47B532}" type="datetime3">
              <a:rPr lang="en-US" smtClean="0"/>
              <a:t>13 September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2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4052-D798-4442-B808-95B4C96C2496}" type="datetime3">
              <a:rPr lang="en-US" smtClean="0"/>
              <a:t>13 September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2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9C17-4D01-4E95-A466-99734125C03D}" type="datetime3">
              <a:rPr lang="en-US" smtClean="0"/>
              <a:t>13 September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1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17E1-A3A4-4DC3-BBDB-4D4FF4047266}" type="datetime3">
              <a:rPr lang="en-US" smtClean="0"/>
              <a:t>13 September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2737-55E4-4293-B554-3FF278D7121E}" type="datetime3">
              <a:rPr lang="en-US" smtClean="0"/>
              <a:t>13 September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C89D05C-9F40-4EA8-AEAF-9B40792D3408}" type="datetime3">
              <a:rPr lang="en-US" smtClean="0"/>
              <a:t>13 September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35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  <p:sldLayoutId id="2147483834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1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Snip Single Corner Rectangle 1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Your contoso benefits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alpha val="80000"/>
                  </a:schemeClr>
                </a:solidFill>
              </a:rPr>
              <a:t>A self-guided tour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1800">
                <a:solidFill>
                  <a:schemeClr val="tx2"/>
                </a:solidFill>
              </a:rPr>
              <a:t>Nestor Wilke, CVP, Operations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45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prism isContent="1"/>
      </p:transition>
    </mc:Choice>
    <mc:Fallback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847543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1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000">
        <p14:conveyor dir="l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3989165-D8E5-4E21-9E10-78019842AD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>
                                            <p:graphicEl>
                                              <a:dgm id="{B3989165-D8E5-4E21-9E10-78019842AD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3742EC3-2472-4AD7-8094-46E1F9F1E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9">
                                            <p:graphicEl>
                                              <a:dgm id="{33742EC3-2472-4AD7-8094-46E1F9F1EE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F91243F-9A32-422F-8C9A-4D9E06D7F5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9">
                                            <p:graphicEl>
                                              <a:dgm id="{1F91243F-9A32-422F-8C9A-4D9E06D7F5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C69EBDC-E4E9-45A4-BA5F-06D1C0D0A6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9">
                                            <p:graphicEl>
                                              <a:dgm id="{EC69EBDC-E4E9-45A4-BA5F-06D1C0D0A6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CD35E66-F73B-4B00-ACC5-4AB913DF9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9">
                                            <p:graphicEl>
                                              <a:dgm id="{3CD35E66-F73B-4B00-ACC5-4AB913DF9E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B600463-65BA-400E-850B-845768327B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9">
                                            <p:graphicEl>
                                              <a:dgm id="{BB600463-65BA-400E-850B-845768327B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7CDD4A3-25E1-4F9D-9AC7-5FDA31B111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9">
                                            <p:graphicEl>
                                              <a:dgm id="{97CDD4A3-25E1-4F9D-9AC7-5FDA31B111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FD1231E-5014-4F89-9D94-62BA99EBA4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9">
                                            <p:graphicEl>
                                              <a:dgm id="{AFD1231E-5014-4F89-9D94-62BA99EBA4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  <a:effectLst/>
        </p:spPr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8" name="Straight Connector 27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nip Diagonal Corner 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picture containing person, indoor, wall&#10;&#10;Description generated with very high confidence">
            <a:extLst>
              <a:ext uri="{FF2B5EF4-FFF2-40B4-BE49-F238E27FC236}">
                <a16:creationId xmlns:a16="http://schemas.microsoft.com/office/drawing/2014/main" id="{8D6FCCDD-F104-494C-BD45-84A9825BF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934" y="854087"/>
            <a:ext cx="9290304" cy="3280831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Current trends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94CC7646-A3C1-4369-BBA0-4B16B4A0842E}" type="slidenum">
              <a:rPr lang="en-US" smtClean="0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4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8000">
        <p14:flip dir="r"/>
      </p:transition>
    </mc:Choice>
    <mc:Fallback>
      <p:transition spd="slow" advTm="8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59BA-E994-4190-B845-14C53429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B1B3C-E7AF-450E-ABD2-1C7B3A189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D992A-BB4E-433A-9B8C-994ACFCF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E2F5DD-E65B-4CA4-A09F-5FE8323079F4}"/>
              </a:ext>
            </a:extLst>
          </p:cNvPr>
          <p:cNvGrpSpPr>
            <a:grpSpLocks noChangeAspect="1"/>
          </p:cNvGrpSpPr>
          <p:nvPr/>
        </p:nvGrpSpPr>
        <p:grpSpPr>
          <a:xfrm>
            <a:off x="1225632" y="1640910"/>
            <a:ext cx="3084765" cy="1005840"/>
            <a:chOff x="7705820" y="1568610"/>
            <a:chExt cx="2068693" cy="674574"/>
          </a:xfrm>
        </p:grpSpPr>
        <p:sp>
          <p:nvSpPr>
            <p:cNvPr id="6" name="Text Box 13">
              <a:extLst>
                <a:ext uri="{FF2B5EF4-FFF2-40B4-BE49-F238E27FC236}">
                  <a16:creationId xmlns:a16="http://schemas.microsoft.com/office/drawing/2014/main" id="{36C23F75-43FA-48DA-8E56-B8E52C9E04AF}"/>
                </a:ext>
              </a:extLst>
            </p:cNvPr>
            <p:cNvSpPr txBox="1"/>
            <p:nvPr/>
          </p:nvSpPr>
          <p:spPr>
            <a:xfrm>
              <a:off x="7705820" y="1568610"/>
              <a:ext cx="2068693" cy="674574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7988" tIns="38994" rIns="77988" bIns="3899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400"/>
                </a:spcAft>
              </a:pPr>
              <a:r>
                <a:rPr lang="en-US" sz="11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Nestor Wilke</a:t>
              </a:r>
              <a:br>
                <a:rPr lang="en-US" sz="11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</a:br>
              <a:r>
                <a:rPr lang="en-US" sz="11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Director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400"/>
                </a:spcAft>
              </a:pPr>
              <a:r>
                <a:rPr lang="en-US" sz="10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Operations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7" name="Picture 6" descr="C:\Users\robertac\AppData\Local\Temp\msohtmlclip1\02\clip_image010.png">
              <a:extLst>
                <a:ext uri="{FF2B5EF4-FFF2-40B4-BE49-F238E27FC236}">
                  <a16:creationId xmlns:a16="http://schemas.microsoft.com/office/drawing/2014/main" id="{D816AD6C-4748-4EB8-9536-620AF2932068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9059" y="1568907"/>
              <a:ext cx="629602" cy="6296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Pradeep">
            <a:extLst>
              <a:ext uri="{FF2B5EF4-FFF2-40B4-BE49-F238E27FC236}">
                <a16:creationId xmlns:a16="http://schemas.microsoft.com/office/drawing/2014/main" id="{B2439DF2-081E-4D6E-8856-AC9F08D31FC8}"/>
              </a:ext>
            </a:extLst>
          </p:cNvPr>
          <p:cNvGrpSpPr>
            <a:grpSpLocks noChangeAspect="1"/>
          </p:cNvGrpSpPr>
          <p:nvPr/>
        </p:nvGrpSpPr>
        <p:grpSpPr>
          <a:xfrm>
            <a:off x="4491677" y="1640910"/>
            <a:ext cx="3084765" cy="1005840"/>
            <a:chOff x="8931787" y="3091817"/>
            <a:chExt cx="2068693" cy="674781"/>
          </a:xfrm>
        </p:grpSpPr>
        <p:sp>
          <p:nvSpPr>
            <p:cNvPr id="9" name="Text Box 30">
              <a:extLst>
                <a:ext uri="{FF2B5EF4-FFF2-40B4-BE49-F238E27FC236}">
                  <a16:creationId xmlns:a16="http://schemas.microsoft.com/office/drawing/2014/main" id="{0D679F99-8B59-45D6-8289-07EEC932A0A9}"/>
                </a:ext>
              </a:extLst>
            </p:cNvPr>
            <p:cNvSpPr txBox="1"/>
            <p:nvPr/>
          </p:nvSpPr>
          <p:spPr>
            <a:xfrm>
              <a:off x="8931787" y="3092024"/>
              <a:ext cx="2068693" cy="674574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7988" tIns="38994" rIns="77988" bIns="3899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400"/>
                </a:spcAft>
              </a:pPr>
              <a:r>
                <a:rPr lang="en-US" sz="11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Pradeep Gupta</a:t>
              </a:r>
              <a:br>
                <a:rPr lang="en-US" sz="11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</a:br>
              <a:r>
                <a:rPr lang="en-US" sz="11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Accountant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400"/>
                </a:spcAft>
              </a:pPr>
              <a:r>
                <a:rPr lang="en-US" sz="10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Finance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9" descr="C:\Users\robertac\AppData\Local\Temp\msohtmlclip1\02\clip_image004.png">
              <a:extLst>
                <a:ext uri="{FF2B5EF4-FFF2-40B4-BE49-F238E27FC236}">
                  <a16:creationId xmlns:a16="http://schemas.microsoft.com/office/drawing/2014/main" id="{272A01BD-5784-48B7-AFE2-FF4A2F1D4CE0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1804" y="3091817"/>
              <a:ext cx="629602" cy="6296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3FBD17-2952-4561-9524-AA17CC0DCA69}"/>
              </a:ext>
            </a:extLst>
          </p:cNvPr>
          <p:cNvGrpSpPr>
            <a:grpSpLocks noChangeAspect="1"/>
          </p:cNvGrpSpPr>
          <p:nvPr/>
        </p:nvGrpSpPr>
        <p:grpSpPr>
          <a:xfrm>
            <a:off x="7761734" y="1640910"/>
            <a:ext cx="3084765" cy="1005840"/>
            <a:chOff x="8921336" y="4551417"/>
            <a:chExt cx="2068693" cy="674715"/>
          </a:xfrm>
        </p:grpSpPr>
        <p:sp>
          <p:nvSpPr>
            <p:cNvPr id="12" name="Text Box 30">
              <a:extLst>
                <a:ext uri="{FF2B5EF4-FFF2-40B4-BE49-F238E27FC236}">
                  <a16:creationId xmlns:a16="http://schemas.microsoft.com/office/drawing/2014/main" id="{7FFBD719-19A8-4B2D-A500-D9507ABAB9CD}"/>
                </a:ext>
              </a:extLst>
            </p:cNvPr>
            <p:cNvSpPr txBox="1"/>
            <p:nvPr/>
          </p:nvSpPr>
          <p:spPr>
            <a:xfrm>
              <a:off x="8921336" y="4551558"/>
              <a:ext cx="2068693" cy="674574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7988" tIns="38994" rIns="77988" bIns="3899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400"/>
                </a:spcAft>
              </a:pPr>
              <a:r>
                <a:rPr lang="en-US" sz="11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Joni Sherman</a:t>
              </a:r>
              <a:br>
                <a:rPr lang="en-US" sz="11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</a:br>
              <a:r>
                <a:rPr lang="en-US" sz="11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Paralegal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400"/>
                </a:spcAft>
              </a:pPr>
              <a:r>
                <a:rPr lang="en-US" sz="10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Legal</a:t>
              </a:r>
              <a:r>
                <a:rPr lang="en-US" sz="11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	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3" name="Picture 12" descr="C:\Users\robertac\AppData\Local\Temp\msohtmlclip1\02\clip_image005.png">
              <a:extLst>
                <a:ext uri="{FF2B5EF4-FFF2-40B4-BE49-F238E27FC236}">
                  <a16:creationId xmlns:a16="http://schemas.microsoft.com/office/drawing/2014/main" id="{48CE302A-2480-4B4D-80B1-D10864131565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8632" y="4551417"/>
              <a:ext cx="629602" cy="6296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" name="Emily">
            <a:extLst>
              <a:ext uri="{FF2B5EF4-FFF2-40B4-BE49-F238E27FC236}">
                <a16:creationId xmlns:a16="http://schemas.microsoft.com/office/drawing/2014/main" id="{0F080695-5B6B-4F4A-A2D2-7205559CB0B5}"/>
              </a:ext>
            </a:extLst>
          </p:cNvPr>
          <p:cNvGrpSpPr>
            <a:grpSpLocks noChangeAspect="1"/>
          </p:cNvGrpSpPr>
          <p:nvPr/>
        </p:nvGrpSpPr>
        <p:grpSpPr>
          <a:xfrm>
            <a:off x="4491677" y="2996812"/>
            <a:ext cx="3084765" cy="1005840"/>
            <a:chOff x="8921748" y="5283921"/>
            <a:chExt cx="2068693" cy="674676"/>
          </a:xfrm>
        </p:grpSpPr>
        <p:sp>
          <p:nvSpPr>
            <p:cNvPr id="15" name="Text Box 30">
              <a:extLst>
                <a:ext uri="{FF2B5EF4-FFF2-40B4-BE49-F238E27FC236}">
                  <a16:creationId xmlns:a16="http://schemas.microsoft.com/office/drawing/2014/main" id="{CDCF692A-FBDD-4AB5-A3C6-1DEAB2E63F26}"/>
                </a:ext>
              </a:extLst>
            </p:cNvPr>
            <p:cNvSpPr txBox="1"/>
            <p:nvPr/>
          </p:nvSpPr>
          <p:spPr>
            <a:xfrm>
              <a:off x="8921748" y="5284023"/>
              <a:ext cx="2068693" cy="674574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7988" tIns="38994" rIns="77988" bIns="3899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400"/>
                </a:spcAft>
              </a:pPr>
              <a:r>
                <a:rPr lang="en-US" sz="11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Emily Braun</a:t>
              </a:r>
              <a:br>
                <a:rPr lang="en-US" sz="11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</a:br>
              <a:r>
                <a:rPr lang="en-US" sz="11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Budget Analyst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400"/>
                </a:spcAft>
              </a:pPr>
              <a:r>
                <a:rPr lang="en-US" sz="10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Finance</a:t>
              </a:r>
              <a:r>
                <a:rPr lang="en-US" sz="11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	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6" name="EmilyB_Image" descr="C:\Users\robertac\AppData\Local\Temp\msohtmlclip1\02\clip_image015.png">
              <a:extLst>
                <a:ext uri="{FF2B5EF4-FFF2-40B4-BE49-F238E27FC236}">
                  <a16:creationId xmlns:a16="http://schemas.microsoft.com/office/drawing/2014/main" id="{903A90F3-AE8B-403E-8F65-4EB00D38D41E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1479" y="5283921"/>
              <a:ext cx="629602" cy="6296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Debra">
            <a:extLst>
              <a:ext uri="{FF2B5EF4-FFF2-40B4-BE49-F238E27FC236}">
                <a16:creationId xmlns:a16="http://schemas.microsoft.com/office/drawing/2014/main" id="{743E9334-F0B8-4002-A7E1-7861B3CB5597}"/>
              </a:ext>
            </a:extLst>
          </p:cNvPr>
          <p:cNvGrpSpPr>
            <a:grpSpLocks noChangeAspect="1"/>
          </p:cNvGrpSpPr>
          <p:nvPr/>
        </p:nvGrpSpPr>
        <p:grpSpPr>
          <a:xfrm>
            <a:off x="1225632" y="2996811"/>
            <a:ext cx="3036164" cy="1005840"/>
            <a:chOff x="7896993" y="415266"/>
            <a:chExt cx="2068693" cy="685800"/>
          </a:xfrm>
        </p:grpSpPr>
        <p:sp>
          <p:nvSpPr>
            <p:cNvPr id="18" name="DebraB_Info">
              <a:extLst>
                <a:ext uri="{FF2B5EF4-FFF2-40B4-BE49-F238E27FC236}">
                  <a16:creationId xmlns:a16="http://schemas.microsoft.com/office/drawing/2014/main" id="{11FEAE3C-7883-42C0-B5E1-E915B25B732F}"/>
                </a:ext>
              </a:extLst>
            </p:cNvPr>
            <p:cNvSpPr txBox="1"/>
            <p:nvPr/>
          </p:nvSpPr>
          <p:spPr>
            <a:xfrm>
              <a:off x="7896993" y="415266"/>
              <a:ext cx="2068693" cy="685800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7988" tIns="38994" rIns="77988" bIns="3899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400"/>
                </a:spcAft>
              </a:pPr>
              <a:r>
                <a:rPr lang="en-US" sz="11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Debra Berger</a:t>
              </a:r>
              <a:br>
                <a:rPr lang="en-US" sz="11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</a:br>
              <a:r>
                <a:rPr lang="en-US" sz="11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Administrative </a:t>
              </a:r>
              <a:r>
                <a:rPr lang="en-US" sz="1100" dirty="0" err="1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Asst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400"/>
                </a:spcAft>
              </a:pPr>
              <a:r>
                <a:rPr lang="en-US" sz="10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Executive Management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9" name="DebraB_Image" descr="C:\Users\robertac\AppData\Local\Temp\msohtmlclip1\02\clip_image002.png">
              <a:extLst>
                <a:ext uri="{FF2B5EF4-FFF2-40B4-BE49-F238E27FC236}">
                  <a16:creationId xmlns:a16="http://schemas.microsoft.com/office/drawing/2014/main" id="{AF92625E-3FE6-4B67-809B-5CC8546FFCB2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9513" y="441344"/>
              <a:ext cx="629602" cy="6296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" name="Lee">
            <a:extLst>
              <a:ext uri="{FF2B5EF4-FFF2-40B4-BE49-F238E27FC236}">
                <a16:creationId xmlns:a16="http://schemas.microsoft.com/office/drawing/2014/main" id="{468B1419-5509-497C-A9C9-654F4FBCF80B}"/>
              </a:ext>
            </a:extLst>
          </p:cNvPr>
          <p:cNvGrpSpPr>
            <a:grpSpLocks noChangeAspect="1"/>
          </p:cNvGrpSpPr>
          <p:nvPr/>
        </p:nvGrpSpPr>
        <p:grpSpPr>
          <a:xfrm>
            <a:off x="7761734" y="2996812"/>
            <a:ext cx="3084765" cy="1005840"/>
            <a:chOff x="217307" y="1569298"/>
            <a:chExt cx="2068693" cy="674574"/>
          </a:xfrm>
        </p:grpSpPr>
        <p:sp>
          <p:nvSpPr>
            <p:cNvPr id="21" name="Text Box 13">
              <a:extLst>
                <a:ext uri="{FF2B5EF4-FFF2-40B4-BE49-F238E27FC236}">
                  <a16:creationId xmlns:a16="http://schemas.microsoft.com/office/drawing/2014/main" id="{91D456C7-3367-49C8-94C5-7B137B42BA12}"/>
                </a:ext>
              </a:extLst>
            </p:cNvPr>
            <p:cNvSpPr txBox="1"/>
            <p:nvPr/>
          </p:nvSpPr>
          <p:spPr>
            <a:xfrm>
              <a:off x="217307" y="1569298"/>
              <a:ext cx="2068693" cy="674574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7988" tIns="38994" rIns="77988" bIns="3899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400"/>
                </a:spcAft>
              </a:pPr>
              <a:r>
                <a:rPr lang="en-US" sz="11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Lee Gu</a:t>
              </a:r>
              <a:br>
                <a:rPr lang="en-US" sz="11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</a:br>
              <a:r>
                <a:rPr lang="en-US" sz="11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Director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Manufacturing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22" name="Picture 21" descr="C:\Users\robertac\AppData\Local\Temp\msohtmlclip1\02\clip_image014.png">
              <a:extLst>
                <a:ext uri="{FF2B5EF4-FFF2-40B4-BE49-F238E27FC236}">
                  <a16:creationId xmlns:a16="http://schemas.microsoft.com/office/drawing/2014/main" id="{A38CEE01-96DA-47CE-B83D-48B1B73F3F62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4843" y="1601623"/>
              <a:ext cx="629602" cy="62960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5733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498" y="447675"/>
            <a:ext cx="10027920" cy="5486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Project team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44D446-D338-424D-BD7A-F64BD4CEF1E4}"/>
              </a:ext>
            </a:extLst>
          </p:cNvPr>
          <p:cNvGrpSpPr>
            <a:grpSpLocks noChangeAspect="1"/>
          </p:cNvGrpSpPr>
          <p:nvPr/>
        </p:nvGrpSpPr>
        <p:grpSpPr>
          <a:xfrm>
            <a:off x="1225632" y="1640910"/>
            <a:ext cx="3084765" cy="1005840"/>
            <a:chOff x="7705820" y="1568610"/>
            <a:chExt cx="2068693" cy="674574"/>
          </a:xfrm>
        </p:grpSpPr>
        <p:sp>
          <p:nvSpPr>
            <p:cNvPr id="18" name="Text Box 13">
              <a:extLst>
                <a:ext uri="{FF2B5EF4-FFF2-40B4-BE49-F238E27FC236}">
                  <a16:creationId xmlns:a16="http://schemas.microsoft.com/office/drawing/2014/main" id="{B6BDA568-249F-4EBE-ABC3-3907231A5085}"/>
                </a:ext>
              </a:extLst>
            </p:cNvPr>
            <p:cNvSpPr txBox="1"/>
            <p:nvPr/>
          </p:nvSpPr>
          <p:spPr>
            <a:xfrm>
              <a:off x="7705820" y="1568610"/>
              <a:ext cx="2068693" cy="674574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7988" tIns="38994" rIns="77988" bIns="3899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400"/>
                </a:spcAft>
              </a:pPr>
              <a:r>
                <a:rPr lang="en-US" sz="11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Nestor Wilke</a:t>
              </a:r>
              <a:br>
                <a:rPr lang="en-US" sz="11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</a:br>
              <a:r>
                <a:rPr lang="en-US" sz="11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Director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400"/>
                </a:spcAft>
              </a:pPr>
              <a:r>
                <a:rPr lang="en-US" sz="10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Operations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9" name="Picture 18" descr="C:\Users\robertac\AppData\Local\Temp\msohtmlclip1\02\clip_image010.png">
              <a:extLst>
                <a:ext uri="{FF2B5EF4-FFF2-40B4-BE49-F238E27FC236}">
                  <a16:creationId xmlns:a16="http://schemas.microsoft.com/office/drawing/2014/main" id="{34288954-1E58-4D19-9A66-311B7AE76B05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9059" y="1568907"/>
              <a:ext cx="629602" cy="6296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" name="Pradeep">
            <a:extLst>
              <a:ext uri="{FF2B5EF4-FFF2-40B4-BE49-F238E27FC236}">
                <a16:creationId xmlns:a16="http://schemas.microsoft.com/office/drawing/2014/main" id="{8E90B0C9-44E1-4DC4-B6DD-88ADCAB91470}"/>
              </a:ext>
            </a:extLst>
          </p:cNvPr>
          <p:cNvGrpSpPr>
            <a:grpSpLocks noChangeAspect="1"/>
          </p:cNvGrpSpPr>
          <p:nvPr/>
        </p:nvGrpSpPr>
        <p:grpSpPr>
          <a:xfrm>
            <a:off x="4491677" y="1640910"/>
            <a:ext cx="3084765" cy="1005840"/>
            <a:chOff x="8931787" y="3091817"/>
            <a:chExt cx="2068693" cy="674781"/>
          </a:xfrm>
        </p:grpSpPr>
        <p:sp>
          <p:nvSpPr>
            <p:cNvPr id="21" name="Text Box 30">
              <a:extLst>
                <a:ext uri="{FF2B5EF4-FFF2-40B4-BE49-F238E27FC236}">
                  <a16:creationId xmlns:a16="http://schemas.microsoft.com/office/drawing/2014/main" id="{5F998F93-2F5A-43E5-A050-A7493F442ADC}"/>
                </a:ext>
              </a:extLst>
            </p:cNvPr>
            <p:cNvSpPr txBox="1"/>
            <p:nvPr/>
          </p:nvSpPr>
          <p:spPr>
            <a:xfrm>
              <a:off x="8931787" y="3092024"/>
              <a:ext cx="2068693" cy="674574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7988" tIns="38994" rIns="77988" bIns="3899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400"/>
                </a:spcAft>
              </a:pPr>
              <a:r>
                <a:rPr lang="en-US" sz="11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Pradeep Gupta</a:t>
              </a:r>
              <a:br>
                <a:rPr lang="en-US" sz="11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</a:br>
              <a:r>
                <a:rPr lang="en-US" sz="11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Accountant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400"/>
                </a:spcAft>
              </a:pPr>
              <a:r>
                <a:rPr lang="en-US" sz="10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Finance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22" name="Picture 21" descr="C:\Users\robertac\AppData\Local\Temp\msohtmlclip1\02\clip_image004.png">
              <a:extLst>
                <a:ext uri="{FF2B5EF4-FFF2-40B4-BE49-F238E27FC236}">
                  <a16:creationId xmlns:a16="http://schemas.microsoft.com/office/drawing/2014/main" id="{260EFFA0-243E-43E3-AE38-6B2707DD30E7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1804" y="3091817"/>
              <a:ext cx="629602" cy="6296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A02D0C-48A1-4740-978D-301CB0B56F03}"/>
              </a:ext>
            </a:extLst>
          </p:cNvPr>
          <p:cNvGrpSpPr>
            <a:grpSpLocks noChangeAspect="1"/>
          </p:cNvGrpSpPr>
          <p:nvPr/>
        </p:nvGrpSpPr>
        <p:grpSpPr>
          <a:xfrm>
            <a:off x="7761734" y="1640910"/>
            <a:ext cx="3084765" cy="1005840"/>
            <a:chOff x="8921336" y="4551417"/>
            <a:chExt cx="2068693" cy="674715"/>
          </a:xfrm>
        </p:grpSpPr>
        <p:sp>
          <p:nvSpPr>
            <p:cNvPr id="24" name="Text Box 30">
              <a:extLst>
                <a:ext uri="{FF2B5EF4-FFF2-40B4-BE49-F238E27FC236}">
                  <a16:creationId xmlns:a16="http://schemas.microsoft.com/office/drawing/2014/main" id="{B0628A97-19B1-4787-A2E4-8634C465732F}"/>
                </a:ext>
              </a:extLst>
            </p:cNvPr>
            <p:cNvSpPr txBox="1"/>
            <p:nvPr/>
          </p:nvSpPr>
          <p:spPr>
            <a:xfrm>
              <a:off x="8921336" y="4551558"/>
              <a:ext cx="2068693" cy="674574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7988" tIns="38994" rIns="77988" bIns="3899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400"/>
                </a:spcAft>
              </a:pPr>
              <a:r>
                <a:rPr lang="en-US" sz="11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Joni Sherman</a:t>
              </a:r>
              <a:br>
                <a:rPr lang="en-US" sz="11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</a:br>
              <a:r>
                <a:rPr lang="en-US" sz="11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Paralegal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400"/>
                </a:spcAft>
              </a:pPr>
              <a:r>
                <a:rPr lang="en-US" sz="10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Legal</a:t>
              </a:r>
              <a:r>
                <a:rPr lang="en-US" sz="11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	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25" name="Picture 24" descr="C:\Users\robertac\AppData\Local\Temp\msohtmlclip1\02\clip_image005.png">
              <a:extLst>
                <a:ext uri="{FF2B5EF4-FFF2-40B4-BE49-F238E27FC236}">
                  <a16:creationId xmlns:a16="http://schemas.microsoft.com/office/drawing/2014/main" id="{A2043E77-C4DC-4BB6-936A-4C5E24383288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8632" y="4551417"/>
              <a:ext cx="629602" cy="6296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" name="Emily">
            <a:extLst>
              <a:ext uri="{FF2B5EF4-FFF2-40B4-BE49-F238E27FC236}">
                <a16:creationId xmlns:a16="http://schemas.microsoft.com/office/drawing/2014/main" id="{7E86D43A-A65B-45CA-855C-D8B6366C5A08}"/>
              </a:ext>
            </a:extLst>
          </p:cNvPr>
          <p:cNvGrpSpPr>
            <a:grpSpLocks noChangeAspect="1"/>
          </p:cNvGrpSpPr>
          <p:nvPr/>
        </p:nvGrpSpPr>
        <p:grpSpPr>
          <a:xfrm>
            <a:off x="4491677" y="2996812"/>
            <a:ext cx="3084765" cy="1005840"/>
            <a:chOff x="8921748" y="5283921"/>
            <a:chExt cx="2068693" cy="674676"/>
          </a:xfrm>
        </p:grpSpPr>
        <p:sp>
          <p:nvSpPr>
            <p:cNvPr id="27" name="Text Box 30">
              <a:extLst>
                <a:ext uri="{FF2B5EF4-FFF2-40B4-BE49-F238E27FC236}">
                  <a16:creationId xmlns:a16="http://schemas.microsoft.com/office/drawing/2014/main" id="{D94B25A3-0E21-48A0-8160-CA866FAE1848}"/>
                </a:ext>
              </a:extLst>
            </p:cNvPr>
            <p:cNvSpPr txBox="1"/>
            <p:nvPr/>
          </p:nvSpPr>
          <p:spPr>
            <a:xfrm>
              <a:off x="8921748" y="5284023"/>
              <a:ext cx="2068693" cy="674574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7988" tIns="38994" rIns="77988" bIns="3899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400"/>
                </a:spcAft>
              </a:pPr>
              <a:r>
                <a:rPr lang="en-US" sz="11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Emily Braun</a:t>
              </a:r>
              <a:br>
                <a:rPr lang="en-US" sz="11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</a:br>
              <a:r>
                <a:rPr lang="en-US" sz="11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Budget Analyst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400"/>
                </a:spcAft>
              </a:pPr>
              <a:r>
                <a:rPr lang="en-US" sz="10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Finance</a:t>
              </a:r>
              <a:r>
                <a:rPr lang="en-US" sz="11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	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28" name="EmilyB_Image" descr="C:\Users\robertac\AppData\Local\Temp\msohtmlclip1\02\clip_image015.png">
              <a:extLst>
                <a:ext uri="{FF2B5EF4-FFF2-40B4-BE49-F238E27FC236}">
                  <a16:creationId xmlns:a16="http://schemas.microsoft.com/office/drawing/2014/main" id="{BF33E3AB-A5C7-49D4-BB78-666E45EB72D4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1479" y="5283921"/>
              <a:ext cx="629602" cy="6296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" name="Debra">
            <a:extLst>
              <a:ext uri="{FF2B5EF4-FFF2-40B4-BE49-F238E27FC236}">
                <a16:creationId xmlns:a16="http://schemas.microsoft.com/office/drawing/2014/main" id="{1A28C20B-BFD7-4D7E-B033-929FC3E6B628}"/>
              </a:ext>
            </a:extLst>
          </p:cNvPr>
          <p:cNvGrpSpPr>
            <a:grpSpLocks noChangeAspect="1"/>
          </p:cNvGrpSpPr>
          <p:nvPr/>
        </p:nvGrpSpPr>
        <p:grpSpPr>
          <a:xfrm>
            <a:off x="1225632" y="2996811"/>
            <a:ext cx="3036164" cy="1005840"/>
            <a:chOff x="7896993" y="415266"/>
            <a:chExt cx="2068693" cy="685800"/>
          </a:xfrm>
        </p:grpSpPr>
        <p:sp>
          <p:nvSpPr>
            <p:cNvPr id="33" name="DebraB_Info">
              <a:extLst>
                <a:ext uri="{FF2B5EF4-FFF2-40B4-BE49-F238E27FC236}">
                  <a16:creationId xmlns:a16="http://schemas.microsoft.com/office/drawing/2014/main" id="{0F48F342-B461-4E15-B534-F6A04DB6AE7A}"/>
                </a:ext>
              </a:extLst>
            </p:cNvPr>
            <p:cNvSpPr txBox="1"/>
            <p:nvPr/>
          </p:nvSpPr>
          <p:spPr>
            <a:xfrm>
              <a:off x="7896993" y="415266"/>
              <a:ext cx="2068693" cy="685800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7988" tIns="38994" rIns="77988" bIns="3899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400"/>
                </a:spcAft>
              </a:pPr>
              <a:r>
                <a:rPr lang="en-US" sz="11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Debra Berger</a:t>
              </a:r>
              <a:br>
                <a:rPr lang="en-US" sz="11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</a:br>
              <a:r>
                <a:rPr lang="en-US" sz="11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Administrative </a:t>
              </a:r>
              <a:r>
                <a:rPr lang="en-US" sz="1100" dirty="0" err="1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Asst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400"/>
                </a:spcAft>
              </a:pPr>
              <a:r>
                <a:rPr lang="en-US" sz="10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Executive Management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34" name="DebraB_Image" descr="C:\Users\robertac\AppData\Local\Temp\msohtmlclip1\02\clip_image002.png">
              <a:extLst>
                <a:ext uri="{FF2B5EF4-FFF2-40B4-BE49-F238E27FC236}">
                  <a16:creationId xmlns:a16="http://schemas.microsoft.com/office/drawing/2014/main" id="{FD45ACE7-2E64-442D-8440-21C30E6CF5B7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9513" y="441344"/>
              <a:ext cx="629602" cy="6296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" name="Lee">
            <a:extLst>
              <a:ext uri="{FF2B5EF4-FFF2-40B4-BE49-F238E27FC236}">
                <a16:creationId xmlns:a16="http://schemas.microsoft.com/office/drawing/2014/main" id="{5073106F-241B-4ED9-853D-2FB1A1699AAF}"/>
              </a:ext>
            </a:extLst>
          </p:cNvPr>
          <p:cNvGrpSpPr>
            <a:grpSpLocks noChangeAspect="1"/>
          </p:cNvGrpSpPr>
          <p:nvPr/>
        </p:nvGrpSpPr>
        <p:grpSpPr>
          <a:xfrm>
            <a:off x="7761734" y="2996812"/>
            <a:ext cx="3084765" cy="1005840"/>
            <a:chOff x="217307" y="1569298"/>
            <a:chExt cx="2068693" cy="674574"/>
          </a:xfrm>
        </p:grpSpPr>
        <p:sp>
          <p:nvSpPr>
            <p:cNvPr id="39" name="Text Box 13">
              <a:extLst>
                <a:ext uri="{FF2B5EF4-FFF2-40B4-BE49-F238E27FC236}">
                  <a16:creationId xmlns:a16="http://schemas.microsoft.com/office/drawing/2014/main" id="{664E6EE1-E867-4E0A-B96A-F8F2FDD14A6E}"/>
                </a:ext>
              </a:extLst>
            </p:cNvPr>
            <p:cNvSpPr txBox="1"/>
            <p:nvPr/>
          </p:nvSpPr>
          <p:spPr>
            <a:xfrm>
              <a:off x="217307" y="1569298"/>
              <a:ext cx="2068693" cy="674574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7988" tIns="38994" rIns="77988" bIns="3899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400"/>
                </a:spcAft>
              </a:pPr>
              <a:r>
                <a:rPr lang="en-US" sz="11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Lee Gu</a:t>
              </a:r>
              <a:br>
                <a:rPr lang="en-US" sz="11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</a:br>
              <a:r>
                <a:rPr lang="en-US" sz="11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Director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rPr>
                <a:t>Manufacturing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40" name="Picture 39" descr="C:\Users\robertac\AppData\Local\Temp\msohtmlclip1\02\clip_image014.png">
              <a:extLst>
                <a:ext uri="{FF2B5EF4-FFF2-40B4-BE49-F238E27FC236}">
                  <a16:creationId xmlns:a16="http://schemas.microsoft.com/office/drawing/2014/main" id="{8B635F48-C879-454F-9511-6441CB43B5E5}"/>
                </a:ext>
              </a:extLst>
            </p:cNvPr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4843" y="1601623"/>
              <a:ext cx="629602" cy="62960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6829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0">
        <p14:prism isContent="1" isInverted="1"/>
      </p:transition>
    </mc:Choice>
    <mc:Fallback xmlns="">
      <p:transition spd="slow" advTm="1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Fit the need—not the Box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711435"/>
            <a:ext cx="8534400" cy="356346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4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5000">
        <p14:flip dir="r"/>
      </p:transition>
    </mc:Choice>
    <mc:Fallback xmlns="">
      <p:transition spd="slow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Obtain buy-in through emotional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Emotional connection is key </a:t>
            </a:r>
          </a:p>
          <a:p>
            <a:pPr lvl="1"/>
            <a:r>
              <a:rPr lang="en-US"/>
              <a:t>The right connection inspires loyalty</a:t>
            </a:r>
          </a:p>
          <a:p>
            <a:pPr lvl="1"/>
            <a:r>
              <a:rPr lang="en-US"/>
              <a:t>It’s time to break new ground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7928EC-B406-4780-8E0D-F80ABDF898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095" y="1100629"/>
            <a:ext cx="5950289" cy="396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2000">
        <p14:flip dir="r"/>
      </p:transition>
    </mc:Choice>
    <mc:Fallback xmlns="">
      <p:transition spd="slow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Proposal design considerations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>
                <a:solidFill>
                  <a:srgbClr val="FF0000"/>
                </a:solidFill>
              </a:rPr>
              <a:t>What Creates a </a:t>
            </a:r>
            <a:r>
              <a:rPr lang="en-US" b="1" i="1">
                <a:solidFill>
                  <a:srgbClr val="FF0000"/>
                </a:solidFill>
              </a:rPr>
              <a:t>Connection</a:t>
            </a:r>
            <a:r>
              <a:rPr lang="en-US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8" name="Content Placehold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79103995"/>
              </p:ext>
            </p:extLst>
          </p:nvPr>
        </p:nvGraphicFramePr>
        <p:xfrm>
          <a:off x="5808663" y="685800"/>
          <a:ext cx="4933950" cy="36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8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5000">
        <p14:flip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Making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5468" y="1223387"/>
            <a:ext cx="7910146" cy="785027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/>
              <a:t>The key is to </a:t>
            </a:r>
            <a:r>
              <a:rPr lang="en-US">
                <a:solidFill>
                  <a:schemeClr val="accent1"/>
                </a:solidFill>
              </a:rPr>
              <a:t>be selective </a:t>
            </a:r>
            <a:r>
              <a:rPr lang="en-US"/>
              <a:t>and make </a:t>
            </a:r>
            <a:r>
              <a:rPr lang="en-US">
                <a:solidFill>
                  <a:schemeClr val="accent1"/>
                </a:solidFill>
              </a:rPr>
              <a:t>effective</a:t>
            </a:r>
            <a:r>
              <a:rPr lang="en-US"/>
              <a:t> choices</a:t>
            </a:r>
          </a:p>
          <a:p>
            <a:pPr lvl="1"/>
            <a:r>
              <a:rPr lang="en-US"/>
              <a:t>Every element must serve a purpose</a:t>
            </a:r>
          </a:p>
          <a:p>
            <a:pPr lvl="2"/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C5CF4-F237-42D0-B3A8-F9AFF6C1DA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99" y="2008414"/>
            <a:ext cx="4311821" cy="28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5000">
        <p14:flip dir="r"/>
      </p:transition>
    </mc:Choice>
    <mc:Fallback xmlns="">
      <p:transition spd="slow" advTm="5000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CDECEFCA151E4B8FC3BF58BB0BFECC" ma:contentTypeVersion="3" ma:contentTypeDescription="Create a new document." ma:contentTypeScope="" ma:versionID="2a9aeb89f6758a71652ac9aea48878bd">
  <xsd:schema xmlns:xsd="http://www.w3.org/2001/XMLSchema" xmlns:xs="http://www.w3.org/2001/XMLSchema" xmlns:p="http://schemas.microsoft.com/office/2006/metadata/properties" xmlns:ns2="4bfef7c7-8620-4d38-87ee-b2fe737f71dc" targetNamespace="http://schemas.microsoft.com/office/2006/metadata/properties" ma:root="true" ma:fieldsID="f812bd30f45a698cd4d0dcada9b6db7a" ns2:_="">
    <xsd:import namespace="4bfef7c7-8620-4d38-87ee-b2fe737f71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spField1DateTim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fef7c7-8620-4d38-87ee-b2fe737f71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spField1DateTime" ma:index="10" ma:displayName="Release Date" ma:internalName="spField1Date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Field1DateTime xmlns="4bfef7c7-8620-4d38-87ee-b2fe737f71dc"/>
  </documentManagement>
</p:properties>
</file>

<file path=customXml/itemProps1.xml><?xml version="1.0" encoding="utf-8"?>
<ds:datastoreItem xmlns:ds="http://schemas.openxmlformats.org/officeDocument/2006/customXml" ds:itemID="{98BDB9BE-9384-4CB1-A83E-172C1DBF5504}"/>
</file>

<file path=customXml/itemProps2.xml><?xml version="1.0" encoding="utf-8"?>
<ds:datastoreItem xmlns:ds="http://schemas.openxmlformats.org/officeDocument/2006/customXml" ds:itemID="{1DACD79E-C22D-45B8-B264-C2D7A389BEE1}"/>
</file>

<file path=customXml/itemProps3.xml><?xml version="1.0" encoding="utf-8"?>
<ds:datastoreItem xmlns:ds="http://schemas.openxmlformats.org/officeDocument/2006/customXml" ds:itemID="{8E814482-8FA0-47E7-B86B-558FF97D2941}"/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130</Words>
  <Application>Microsoft Office PowerPoint</Application>
  <PresentationFormat>Widescreen</PresentationFormat>
  <Paragraphs>61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Segoe UI</vt:lpstr>
      <vt:lpstr>Times New Roman</vt:lpstr>
      <vt:lpstr>Wingdings 3</vt:lpstr>
      <vt:lpstr>Slice</vt:lpstr>
      <vt:lpstr>Your contoso benefits</vt:lpstr>
      <vt:lpstr>highlights</vt:lpstr>
      <vt:lpstr>Current trends</vt:lpstr>
      <vt:lpstr>Project team</vt:lpstr>
      <vt:lpstr>Project team</vt:lpstr>
      <vt:lpstr>Fit the need—not the Box</vt:lpstr>
      <vt:lpstr>Obtain buy-in through emotional connection</vt:lpstr>
      <vt:lpstr>Proposal design considerations</vt:lpstr>
      <vt:lpstr>Making Choices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2017-09-13T22:42:37Z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0x01010011CDECEFCA151E4B8FC3BF58BB0BFECC</vt:lpwstr>
  </property>
</Properties>
</file>