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2" r:id="rId4"/>
    <p:sldId id="274" r:id="rId5"/>
    <p:sldId id="26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06" autoAdjust="0"/>
  </p:normalViewPr>
  <p:slideViewPr>
    <p:cSldViewPr>
      <p:cViewPr varScale="1">
        <p:scale>
          <a:sx n="86" d="100"/>
          <a:sy n="86" d="100"/>
        </p:scale>
        <p:origin x="104" y="2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Rasmussen" userId="bd00b17e-1200-489f-99c2-8af211d744a2" providerId="ADAL" clId="{955D3698-7848-4549-8538-DF954CFB66A6}"/>
    <pc:docChg chg="modSld">
      <pc:chgData name="Tyler Rasmussen" userId="bd00b17e-1200-489f-99c2-8af211d744a2" providerId="ADAL" clId="{955D3698-7848-4549-8538-DF954CFB66A6}" dt="2017-09-20T05:44:01.579" v="13" actId="1076"/>
      <pc:docMkLst>
        <pc:docMk/>
      </pc:docMkLst>
      <pc:sldChg chg="modSp setBg">
        <pc:chgData name="Tyler Rasmussen" userId="bd00b17e-1200-489f-99c2-8af211d744a2" providerId="ADAL" clId="{955D3698-7848-4549-8538-DF954CFB66A6}" dt="2017-09-20T05:44:01.579" v="13" actId="1076"/>
        <pc:sldMkLst>
          <pc:docMk/>
          <pc:sldMk cId="4025013544" sldId="256"/>
        </pc:sldMkLst>
        <pc:picChg chg="mod">
          <ac:chgData name="Tyler Rasmussen" userId="bd00b17e-1200-489f-99c2-8af211d744a2" providerId="ADAL" clId="{955D3698-7848-4549-8538-DF954CFB66A6}" dt="2017-09-20T05:44:01.579" v="13" actId="1076"/>
          <ac:picMkLst>
            <pc:docMk/>
            <pc:sldMk cId="4025013544" sldId="256"/>
            <ac:picMk id="5" creationId="{B3FCC5C7-20DF-4D31-9093-7FA4FD79A8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E-4A87-94A5-0E7374CC1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E-4A87-94A5-0E7374CC1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9119768"/>
        <c:axId val="4934008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7E-4A87-94A5-0E7374CC1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119768"/>
        <c:axId val="493400824"/>
      </c:lineChart>
      <c:catAx>
        <c:axId val="113911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00824"/>
        <c:crosses val="autoZero"/>
        <c:auto val="1"/>
        <c:lblAlgn val="ctr"/>
        <c:lblOffset val="100"/>
        <c:noMultiLvlLbl val="0"/>
      </c:catAx>
      <c:valAx>
        <c:axId val="49340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119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plan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execute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expand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343AB4D8-D546-4829-9759-58BCBE82052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43EBF889-7484-4590-B255-951B87408712}" type="pres">
      <dgm:prSet presAssocID="{98450B70-D18C-4E1D-97E9-FA8BA06091D9}" presName="composite" presStyleCnt="0"/>
      <dgm:spPr/>
    </dgm:pt>
    <dgm:pt modelId="{647993E5-A3B6-4AEF-86DF-44E0C6D868C3}" type="pres">
      <dgm:prSet presAssocID="{98450B70-D18C-4E1D-97E9-FA8BA06091D9}" presName="LShape" presStyleLbl="alignNode1" presStyleIdx="0" presStyleCnt="5"/>
      <dgm:spPr/>
    </dgm:pt>
    <dgm:pt modelId="{D3A5F61D-B286-401A-99BB-44EBF93337F7}" type="pres">
      <dgm:prSet presAssocID="{98450B70-D18C-4E1D-97E9-FA8BA06091D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3713F96-DB4B-4780-97E8-3399C13CA78A}" type="pres">
      <dgm:prSet presAssocID="{98450B70-D18C-4E1D-97E9-FA8BA06091D9}" presName="Triangle" presStyleLbl="alignNode1" presStyleIdx="1" presStyleCnt="5"/>
      <dgm:spPr/>
    </dgm:pt>
    <dgm:pt modelId="{249F9B1F-76FB-41F7-A593-446A2C53114E}" type="pres">
      <dgm:prSet presAssocID="{5476BBDE-A636-40EE-8272-09D0B7700854}" presName="sibTrans" presStyleCnt="0"/>
      <dgm:spPr/>
    </dgm:pt>
    <dgm:pt modelId="{1E728B29-5DAC-45BB-9205-20A8C0A59F50}" type="pres">
      <dgm:prSet presAssocID="{5476BBDE-A636-40EE-8272-09D0B7700854}" presName="space" presStyleCnt="0"/>
      <dgm:spPr/>
    </dgm:pt>
    <dgm:pt modelId="{FAA6451F-3C50-4BBE-87E8-8759E62AFFF5}" type="pres">
      <dgm:prSet presAssocID="{F20117B0-FCD8-4927-B2D0-4FE779DC2A9B}" presName="composite" presStyleCnt="0"/>
      <dgm:spPr/>
    </dgm:pt>
    <dgm:pt modelId="{F2EFD040-F44A-4F04-BFFE-7E09DBD7139E}" type="pres">
      <dgm:prSet presAssocID="{F20117B0-FCD8-4927-B2D0-4FE779DC2A9B}" presName="LShape" presStyleLbl="alignNode1" presStyleIdx="2" presStyleCnt="5"/>
      <dgm:spPr/>
    </dgm:pt>
    <dgm:pt modelId="{3BF4960B-0BD9-4282-B71D-8CE003D066C5}" type="pres">
      <dgm:prSet presAssocID="{F20117B0-FCD8-4927-B2D0-4FE779DC2A9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C8E8060-02F3-40BB-B580-122F9E87B2B1}" type="pres">
      <dgm:prSet presAssocID="{F20117B0-FCD8-4927-B2D0-4FE779DC2A9B}" presName="Triangle" presStyleLbl="alignNode1" presStyleIdx="3" presStyleCnt="5"/>
      <dgm:spPr/>
    </dgm:pt>
    <dgm:pt modelId="{7D75E29D-674B-4525-A665-F1F3E76B51E1}" type="pres">
      <dgm:prSet presAssocID="{73C4C127-0365-4ABF-A0E4-A1536DE07080}" presName="sibTrans" presStyleCnt="0"/>
      <dgm:spPr/>
    </dgm:pt>
    <dgm:pt modelId="{9FF1C102-7AB2-4316-8C85-254597667294}" type="pres">
      <dgm:prSet presAssocID="{73C4C127-0365-4ABF-A0E4-A1536DE07080}" presName="space" presStyleCnt="0"/>
      <dgm:spPr/>
    </dgm:pt>
    <dgm:pt modelId="{06EAE7B3-7B74-42F5-9B0B-CF4FB5A5E886}" type="pres">
      <dgm:prSet presAssocID="{0D636056-30D8-4434-99F7-E38A6E2B8161}" presName="composite" presStyleCnt="0"/>
      <dgm:spPr/>
    </dgm:pt>
    <dgm:pt modelId="{324B61DF-1F94-4121-9098-FB492A3F5CAE}" type="pres">
      <dgm:prSet presAssocID="{0D636056-30D8-4434-99F7-E38A6E2B8161}" presName="LShape" presStyleLbl="alignNode1" presStyleIdx="4" presStyleCnt="5"/>
      <dgm:spPr/>
    </dgm:pt>
    <dgm:pt modelId="{F523B68C-F191-4E31-8BC2-25169B30CE07}" type="pres">
      <dgm:prSet presAssocID="{0D636056-30D8-4434-99F7-E38A6E2B816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3E4E6E29-B6F8-4CB1-9EDC-6FA303AF7ABA}" type="presOf" srcId="{0D636056-30D8-4434-99F7-E38A6E2B8161}" destId="{F523B68C-F191-4E31-8BC2-25169B30CE07}" srcOrd="0" destOrd="0" presId="urn:microsoft.com/office/officeart/2009/3/layout/StepUpProcess"/>
    <dgm:cxn modelId="{190D2668-180C-48F6-B4F6-318D98B8B081}" type="presOf" srcId="{98450B70-D18C-4E1D-97E9-FA8BA06091D9}" destId="{D3A5F61D-B286-401A-99BB-44EBF93337F7}" srcOrd="0" destOrd="0" presId="urn:microsoft.com/office/officeart/2009/3/layout/StepUp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71E473DC-3D75-487F-86B4-B971F308B56F}" type="presOf" srcId="{F20117B0-FCD8-4927-B2D0-4FE779DC2A9B}" destId="{3BF4960B-0BD9-4282-B71D-8CE003D066C5}" srcOrd="0" destOrd="0" presId="urn:microsoft.com/office/officeart/2009/3/layout/StepUpProcess"/>
    <dgm:cxn modelId="{CC2E68F9-D440-4CB2-A93D-2D13BA0FCCBD}" type="presOf" srcId="{A33F4830-5CD4-4C71-985C-0708E9B0BE14}" destId="{343AB4D8-D546-4829-9759-58BCBE820524}" srcOrd="0" destOrd="0" presId="urn:microsoft.com/office/officeart/2009/3/layout/StepUpProcess"/>
    <dgm:cxn modelId="{E801D6E6-3618-48DF-8BA3-DD85E4B1BADF}" type="presParOf" srcId="{343AB4D8-D546-4829-9759-58BCBE820524}" destId="{43EBF889-7484-4590-B255-951B87408712}" srcOrd="0" destOrd="0" presId="urn:microsoft.com/office/officeart/2009/3/layout/StepUpProcess"/>
    <dgm:cxn modelId="{A4E38D04-5105-49B0-872A-184260B45485}" type="presParOf" srcId="{43EBF889-7484-4590-B255-951B87408712}" destId="{647993E5-A3B6-4AEF-86DF-44E0C6D868C3}" srcOrd="0" destOrd="0" presId="urn:microsoft.com/office/officeart/2009/3/layout/StepUpProcess"/>
    <dgm:cxn modelId="{E510F305-349D-4D16-8693-69546BABC460}" type="presParOf" srcId="{43EBF889-7484-4590-B255-951B87408712}" destId="{D3A5F61D-B286-401A-99BB-44EBF93337F7}" srcOrd="1" destOrd="0" presId="urn:microsoft.com/office/officeart/2009/3/layout/StepUpProcess"/>
    <dgm:cxn modelId="{3ED81772-2729-49A0-9639-48E27F09FD2C}" type="presParOf" srcId="{43EBF889-7484-4590-B255-951B87408712}" destId="{B3713F96-DB4B-4780-97E8-3399C13CA78A}" srcOrd="2" destOrd="0" presId="urn:microsoft.com/office/officeart/2009/3/layout/StepUpProcess"/>
    <dgm:cxn modelId="{E3F70A0E-D36C-4F43-A12D-ED5DA2A93E22}" type="presParOf" srcId="{343AB4D8-D546-4829-9759-58BCBE820524}" destId="{249F9B1F-76FB-41F7-A593-446A2C53114E}" srcOrd="1" destOrd="0" presId="urn:microsoft.com/office/officeart/2009/3/layout/StepUpProcess"/>
    <dgm:cxn modelId="{95284B96-984D-4507-8A42-E3326C2CFDBB}" type="presParOf" srcId="{249F9B1F-76FB-41F7-A593-446A2C53114E}" destId="{1E728B29-5DAC-45BB-9205-20A8C0A59F50}" srcOrd="0" destOrd="0" presId="urn:microsoft.com/office/officeart/2009/3/layout/StepUpProcess"/>
    <dgm:cxn modelId="{E3FF3F65-E1DF-4824-918B-3DFCEB73F547}" type="presParOf" srcId="{343AB4D8-D546-4829-9759-58BCBE820524}" destId="{FAA6451F-3C50-4BBE-87E8-8759E62AFFF5}" srcOrd="2" destOrd="0" presId="urn:microsoft.com/office/officeart/2009/3/layout/StepUpProcess"/>
    <dgm:cxn modelId="{134F8095-1430-4149-85D8-6E465ACB7BE7}" type="presParOf" srcId="{FAA6451F-3C50-4BBE-87E8-8759E62AFFF5}" destId="{F2EFD040-F44A-4F04-BFFE-7E09DBD7139E}" srcOrd="0" destOrd="0" presId="urn:microsoft.com/office/officeart/2009/3/layout/StepUpProcess"/>
    <dgm:cxn modelId="{BC628DC6-330A-4832-B95D-63561ABC446A}" type="presParOf" srcId="{FAA6451F-3C50-4BBE-87E8-8759E62AFFF5}" destId="{3BF4960B-0BD9-4282-B71D-8CE003D066C5}" srcOrd="1" destOrd="0" presId="urn:microsoft.com/office/officeart/2009/3/layout/StepUpProcess"/>
    <dgm:cxn modelId="{98A44707-EB8B-4451-9A70-822CC1C274E7}" type="presParOf" srcId="{FAA6451F-3C50-4BBE-87E8-8759E62AFFF5}" destId="{BC8E8060-02F3-40BB-B580-122F9E87B2B1}" srcOrd="2" destOrd="0" presId="urn:microsoft.com/office/officeart/2009/3/layout/StepUpProcess"/>
    <dgm:cxn modelId="{672AA3D8-AD61-4BBD-9455-8C4D71A1E199}" type="presParOf" srcId="{343AB4D8-D546-4829-9759-58BCBE820524}" destId="{7D75E29D-674B-4525-A665-F1F3E76B51E1}" srcOrd="3" destOrd="0" presId="urn:microsoft.com/office/officeart/2009/3/layout/StepUpProcess"/>
    <dgm:cxn modelId="{4D30346D-5B95-43FC-A8DA-7ED93337241F}" type="presParOf" srcId="{7D75E29D-674B-4525-A665-F1F3E76B51E1}" destId="{9FF1C102-7AB2-4316-8C85-254597667294}" srcOrd="0" destOrd="0" presId="urn:microsoft.com/office/officeart/2009/3/layout/StepUpProcess"/>
    <dgm:cxn modelId="{2FAC6B7B-EBEE-48F1-A018-A666BC38C6F9}" type="presParOf" srcId="{343AB4D8-D546-4829-9759-58BCBE820524}" destId="{06EAE7B3-7B74-42F5-9B0B-CF4FB5A5E886}" srcOrd="4" destOrd="0" presId="urn:microsoft.com/office/officeart/2009/3/layout/StepUpProcess"/>
    <dgm:cxn modelId="{BD5529F5-7E61-4CB1-88FD-DE8A1AD47960}" type="presParOf" srcId="{06EAE7B3-7B74-42F5-9B0B-CF4FB5A5E886}" destId="{324B61DF-1F94-4121-9098-FB492A3F5CAE}" srcOrd="0" destOrd="0" presId="urn:microsoft.com/office/officeart/2009/3/layout/StepUpProcess"/>
    <dgm:cxn modelId="{ED10CCD9-772D-4830-9D36-EFE0BAA4FD18}" type="presParOf" srcId="{06EAE7B3-7B74-42F5-9B0B-CF4FB5A5E886}" destId="{F523B68C-F191-4E31-8BC2-25169B30CE0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993E5-A3B6-4AEF-86DF-44E0C6D868C3}">
      <dsp:nvSpPr>
        <dsp:cNvPr id="0" name=""/>
        <dsp:cNvSpPr/>
      </dsp:nvSpPr>
      <dsp:spPr>
        <a:xfrm rot="5400000">
          <a:off x="1338301" y="866650"/>
          <a:ext cx="1495441" cy="24883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F61D-B286-401A-99BB-44EBF93337F7}">
      <dsp:nvSpPr>
        <dsp:cNvPr id="0" name=""/>
        <dsp:cNvSpPr/>
      </dsp:nvSpPr>
      <dsp:spPr>
        <a:xfrm>
          <a:off x="1088675" y="1610140"/>
          <a:ext cx="2246524" cy="19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plan</a:t>
          </a:r>
        </a:p>
      </dsp:txBody>
      <dsp:txXfrm>
        <a:off x="1088675" y="1610140"/>
        <a:ext cx="2246524" cy="1969210"/>
      </dsp:txXfrm>
    </dsp:sp>
    <dsp:sp modelId="{B3713F96-DB4B-4780-97E8-3399C13CA78A}">
      <dsp:nvSpPr>
        <dsp:cNvPr id="0" name=""/>
        <dsp:cNvSpPr/>
      </dsp:nvSpPr>
      <dsp:spPr>
        <a:xfrm>
          <a:off x="2911327" y="683453"/>
          <a:ext cx="423872" cy="4238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FD040-F44A-4F04-BFFE-7E09DBD7139E}">
      <dsp:nvSpPr>
        <dsp:cNvPr id="0" name=""/>
        <dsp:cNvSpPr/>
      </dsp:nvSpPr>
      <dsp:spPr>
        <a:xfrm rot="5400000">
          <a:off x="4088486" y="186114"/>
          <a:ext cx="1495441" cy="24883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F4960B-0BD9-4282-B71D-8CE003D066C5}">
      <dsp:nvSpPr>
        <dsp:cNvPr id="0" name=""/>
        <dsp:cNvSpPr/>
      </dsp:nvSpPr>
      <dsp:spPr>
        <a:xfrm>
          <a:off x="3838859" y="929604"/>
          <a:ext cx="2246524" cy="19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execute</a:t>
          </a:r>
        </a:p>
      </dsp:txBody>
      <dsp:txXfrm>
        <a:off x="3838859" y="929604"/>
        <a:ext cx="2246524" cy="1969210"/>
      </dsp:txXfrm>
    </dsp:sp>
    <dsp:sp modelId="{BC8E8060-02F3-40BB-B580-122F9E87B2B1}">
      <dsp:nvSpPr>
        <dsp:cNvPr id="0" name=""/>
        <dsp:cNvSpPr/>
      </dsp:nvSpPr>
      <dsp:spPr>
        <a:xfrm>
          <a:off x="5661511" y="2917"/>
          <a:ext cx="423872" cy="4238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B61DF-1F94-4121-9098-FB492A3F5CAE}">
      <dsp:nvSpPr>
        <dsp:cNvPr id="0" name=""/>
        <dsp:cNvSpPr/>
      </dsp:nvSpPr>
      <dsp:spPr>
        <a:xfrm rot="5400000">
          <a:off x="6838671" y="-494420"/>
          <a:ext cx="1495441" cy="24883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3B68C-F191-4E31-8BC2-25169B30CE07}">
      <dsp:nvSpPr>
        <dsp:cNvPr id="0" name=""/>
        <dsp:cNvSpPr/>
      </dsp:nvSpPr>
      <dsp:spPr>
        <a:xfrm>
          <a:off x="6589044" y="249068"/>
          <a:ext cx="2246524" cy="19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expand</a:t>
          </a:r>
        </a:p>
      </dsp:txBody>
      <dsp:txXfrm>
        <a:off x="6589044" y="249068"/>
        <a:ext cx="2246524" cy="196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48000">
              <a:schemeClr val="accent1">
                <a:lumMod val="40000"/>
                <a:lumOff val="60000"/>
              </a:schemeClr>
            </a:gs>
            <a:gs pos="28000">
              <a:schemeClr val="accent1">
                <a:lumMod val="20000"/>
                <a:lumOff val="80000"/>
              </a:schemeClr>
            </a:gs>
            <a:gs pos="1000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>
                <a:lumMod val="95000"/>
              </a:schemeClr>
            </a:gs>
            <a:gs pos="28000">
              <a:schemeClr val="accent1">
                <a:lumMod val="20000"/>
                <a:lumOff val="80000"/>
              </a:schemeClr>
            </a:gs>
            <a:gs pos="10000">
              <a:schemeClr val="accent1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380999"/>
            <a:ext cx="9753600" cy="3048001"/>
          </a:xfrm>
        </p:spPr>
        <p:txBody>
          <a:bodyPr/>
          <a:lstStyle/>
          <a:p>
            <a:r>
              <a:rPr lang="en-US" dirty="0"/>
              <a:t>Australia expansion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3" y="3581400"/>
            <a:ext cx="7848600" cy="1143000"/>
          </a:xfrm>
        </p:spPr>
        <p:txBody>
          <a:bodyPr/>
          <a:lstStyle/>
          <a:p>
            <a:r>
              <a:rPr lang="en-US" dirty="0"/>
              <a:t>Fiscal year plans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3FCC5C7-20DF-4D31-9093-7FA4FD79A86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6303253"/>
            <a:ext cx="2561174" cy="3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Growth requires creating and maintaining brand loyalty.​</a:t>
            </a:r>
          </a:p>
          <a:p>
            <a:pPr fontAlgn="base"/>
            <a:r>
              <a:rPr lang="en-US" dirty="0"/>
              <a:t>Inspiring brand loyalty starts with encouraging buyers to return</a:t>
            </a:r>
          </a:p>
          <a:p>
            <a:pPr fontAlgn="base"/>
            <a:r>
              <a:rPr lang="en-US" dirty="0"/>
              <a:t>How do we connect with the consumer?​</a:t>
            </a:r>
          </a:p>
          <a:p>
            <a:pPr fontAlgn="base"/>
            <a:r>
              <a:rPr lang="en-US" dirty="0"/>
              <a:t>What are reasonable expectations for customer return rate?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 OVER YEAR GROWTH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5212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5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Phase approach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2688433"/>
              </p:ext>
            </p:extLst>
          </p:nvPr>
        </p:nvGraphicFramePr>
        <p:xfrm>
          <a:off x="1293812" y="2514600"/>
          <a:ext cx="9677401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4190999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Jan-Feb​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Continue Ad Campaign for the New Line​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Vary the Media to Increase Interest​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March-April​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Announce New Products​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Make Sure Campaign is Distinct from Previous​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May-July​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Retain Brand Theme: “The Smile”​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On Release, Stress New Features and Promote Recycling Old Products​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F52771CDCEE409FA6DF5FF4E89F6F" ma:contentTypeVersion="5" ma:contentTypeDescription="Create a new document." ma:contentTypeScope="" ma:versionID="34f025bf7bf9f2bb65e5672f1a7424b8">
  <xsd:schema xmlns:xsd="http://www.w3.org/2001/XMLSchema" xmlns:xs="http://www.w3.org/2001/XMLSchema" xmlns:p="http://schemas.microsoft.com/office/2006/metadata/properties" xmlns:ns2="90b4a329-7d35-4b9c-95cc-6cbc5169208f" targetNamespace="http://schemas.microsoft.com/office/2006/metadata/properties" ma:root="true" ma:fieldsID="e5a78f64729355fb178ee7bb5da7cec7" ns2:_="">
    <xsd:import namespace="90b4a329-7d35-4b9c-95cc-6cbc516920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4a329-7d35-4b9c-95cc-6cbc51692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0b4a329-7d35-4b9c-95cc-6cbc5169208f" xsi:nil="true"/>
  </documentManagement>
</p:properties>
</file>

<file path=customXml/itemProps1.xml><?xml version="1.0" encoding="utf-8"?>
<ds:datastoreItem xmlns:ds="http://schemas.openxmlformats.org/officeDocument/2006/customXml" ds:itemID="{E6051FA0-EABF-418E-BD12-B36ABAACC1C2}"/>
</file>

<file path=customXml/itemProps2.xml><?xml version="1.0" encoding="utf-8"?>
<ds:datastoreItem xmlns:ds="http://schemas.openxmlformats.org/officeDocument/2006/customXml" ds:itemID="{8317C74F-1338-4444-BDCC-0793F587F5A3}"/>
</file>

<file path=customXml/itemProps3.xml><?xml version="1.0" encoding="utf-8"?>
<ds:datastoreItem xmlns:ds="http://schemas.openxmlformats.org/officeDocument/2006/customXml" ds:itemID="{F764F24A-245E-43F2-B78F-4F4252881CC8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14</TotalTime>
  <Words>112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Australian continent presentation 16x9</vt:lpstr>
      <vt:lpstr>Australia expansion</vt:lpstr>
      <vt:lpstr>KEY TAKEAWAYS</vt:lpstr>
      <vt:lpstr>YEAR OVER YEAR GROWTH</vt:lpstr>
      <vt:lpstr>Three Phase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expansion</dc:title>
  <dc:creator>Tyler Rasmussen</dc:creator>
  <cp:lastModifiedBy>Tyler Rasmussen</cp:lastModifiedBy>
  <cp:revision>2</cp:revision>
  <dcterms:created xsi:type="dcterms:W3CDTF">2017-09-20T05:29:34Z</dcterms:created>
  <dcterms:modified xsi:type="dcterms:W3CDTF">2017-09-20T05:44:04Z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0x010100D82F52771CDCEE409FA6DF5FF4E89F6F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Ref">
    <vt:lpwstr>https://api.informationprotection.azure.com/api/72f988bf-86f1-41af-91ab-2d7cd011db47</vt:lpwstr>
  </property>
  <property fmtid="{D5CDD505-2E9C-101B-9397-08002B2CF9AE}" pid="11" name="MSIP_Label_f42aa342-8706-4288-bd11-ebb85995028c_Owner">
    <vt:lpwstr>tyrasm@microsoft.com</vt:lpwstr>
  </property>
  <property fmtid="{D5CDD505-2E9C-101B-9397-08002B2CF9AE}" pid="12" name="MSIP_Label_f42aa342-8706-4288-bd11-ebb85995028c_SetDate">
    <vt:lpwstr>2017-09-19T22:42:15.6834400-07:00</vt:lpwstr>
  </property>
  <property fmtid="{D5CDD505-2E9C-101B-9397-08002B2CF9AE}" pid="13" name="MSIP_Label_f42aa342-8706-4288-bd11-ebb85995028c_Name">
    <vt:lpwstr>General</vt:lpwstr>
  </property>
  <property fmtid="{D5CDD505-2E9C-101B-9397-08002B2CF9AE}" pid="14" name="MSIP_Label_f42aa342-8706-4288-bd11-ebb85995028c_Application">
    <vt:lpwstr>Microsoft Azure Information Protection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</Properties>
</file>