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E0A7E9-5DCD-7624-F651-1F69D8550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01BCA9-BAB4-E6BF-D5DD-F40657C1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9BF056-1591-48DB-0219-23173417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590FFD-5138-6104-977B-ED663354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A6F7B6-DA14-8B74-8608-A4F4EB5E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6140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01BC58-16CC-EA4D-F5CA-6467868B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F577CA-6354-E9F4-57DE-538AF6DB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299D8D-B3DD-C1F9-B9D7-D3770DD0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B6825A-BED1-4D01-51CD-96753DF8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0E3F64-DD79-2583-19BA-61C1E716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17865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6DA22AB-DA72-FD5B-D302-1F0B9714B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3F65F1E-8406-CCBA-0682-453AECA44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C6838-5D09-E91B-2E22-53279F38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1F9265-673C-5C7C-F4C7-CB54F973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F02EC8-9146-0076-21BB-AE99FE0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967216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6E1CFC-0710-3B96-954C-A89470BF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2204AE-3DDE-4982-80BF-4E7510B1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6B2A5F-C207-5477-AF5F-7AA5D3F5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0499C4-028E-906E-5DD2-BB1540E8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4BB5EF-80AF-6561-E5D9-30D35B58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31078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AF49F-AD84-8C1B-7269-02EF074C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2ACDEB-25A8-6DB3-82FB-90C2B29E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23DEEC-E5B5-2C19-9B0B-86985980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278820-DA57-E9AD-0796-C0CCD2B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1E570F-50E2-8F08-07FF-FDA354D0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013653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7A4116-CA27-947D-8D44-9EB7F8D0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38EF8B-E52E-9799-22D9-E4FA7A4E3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A8BF87-26AE-1681-1806-9A9EFD625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3F87926-EC81-1493-126A-8CA5F808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11C92D-F2BD-EF7A-031E-6CC5BFE7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928B44-ECDB-B05F-F97A-09932994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75293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1C312-6AC0-F1E0-0B81-120D1317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3CA323-893C-A9C9-1CBE-4A35F939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8B5361-A568-8B4C-5AAC-DBCEBD36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1E5D6F-EF8A-C2A0-2346-EBE4549C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A16D2BC-5E74-C537-C8A0-E2CCFF972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C590F1F-5B4E-2346-EB2E-822A14BF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24AEA2D-5C77-ADE3-11A0-E947E45D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CD1D599-5F2E-38CD-B4E7-867B2EB7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15679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DD61C-34BE-8C57-6926-0D4BA01A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27B8ED2-30E4-1110-5CFB-125583C0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8284410-109E-A77D-53AD-09792430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C02409-89C9-1284-D929-D996DBF3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76804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AA53767-9F00-A7E9-9D6A-3308139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55DBFCD-6A7B-556C-3414-4714091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D01610-38DA-CA6D-225A-DBBE3EAC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57899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BABF0-C4A6-573E-DA6D-3094A1A7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724033-03A1-0BA7-11BD-E2EF6441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0FF458-E6F9-3861-6116-73A5C4B84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CC1C97-05F0-9663-2F6E-F88AAC69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03C363-8FD2-4B34-1EBF-99CECD16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754F05-304E-5575-4AB3-9BB8EBED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408333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F4E73-2796-5ECF-6829-1873125E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6E93BE8-243F-0CFD-5A9C-719509F4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96378E1-017B-8DC8-9974-D589F62C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15E29F-8AAF-D110-B65F-E97DFED4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1222F6B-EC6D-A257-0A0D-7F062204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BF1FAD-5506-CC7A-8F01-6D890A8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1304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F93B60-EEF4-8A9F-AEA1-AD7F954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AC0A60-BDC0-8356-5B48-A5628A75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C9507E-A661-C901-B7D3-8E96BFD85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852A-EEE0-4042-A670-228A262BEC5C}" type="datetimeFigureOut">
              <a:rPr lang="pl-PL" smtClean="0"/>
              <a:t>12.09.2023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0C50D7-5982-D408-CE38-099634035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36DFD9-31ED-A66E-2D20-C9AE1F1AB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2482-B757-4B37-89F4-73BD5B897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43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C29D70-A9CC-B777-9625-3ED8DA6D5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Strony Internetowe - Pojęcia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F270D1-C70A-328D-B969-271CDDD4F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Filip </a:t>
            </a:r>
            <a:r>
              <a:rPr lang="pl-PL" dirty="0" err="1"/>
              <a:t>Waracki</a:t>
            </a:r>
            <a:r>
              <a:rPr lang="pl-PL" dirty="0"/>
              <a:t> 3TI</a:t>
            </a:r>
          </a:p>
        </p:txBody>
      </p:sp>
    </p:spTree>
    <p:extLst>
      <p:ext uri="{BB962C8B-B14F-4D97-AF65-F5344CB8AC3E}">
        <p14:creationId xmlns:p14="http://schemas.microsoft.com/office/powerpoint/2010/main" val="357481340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6945C-CC95-8DE2-BA46-B3C60420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Statyczna Strona Internetowa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B12008-0F08-46A3-11B7-937761BA2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Statyczna Strona Internetowa to taka strona, gdzie zawartość się nie zmienia, chyba że właściciel strony zmieni kod strony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612E57-8BAC-52C5-B1C8-8F52F762F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4244">
            <a:off x="3248025" y="2875172"/>
            <a:ext cx="3486150" cy="3617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7263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C0B33-9AC2-64A3-7C23-973C2FF6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Dynamiczna Strona Internetowa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11C36F-BED0-D0B5-6202-0C002FB2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Dynamiczna Strona Internetowa to taka, gdzie zawartość strony się zmienia automatycznie i nie trzeba edytować kodu aby były zmiany na stronie.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7CA54C7-88B0-5B45-2635-F5247A7C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3429000"/>
            <a:ext cx="4609504" cy="288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38159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897126-E08A-485E-C864-45E7CCC4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WYSIWIG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A32FD9-E86B-0B54-9D53-C9C47082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I Get</a:t>
            </a:r>
          </a:p>
          <a:p>
            <a:r>
              <a:rPr lang="pl-PL" dirty="0"/>
              <a:t>Edytor stron internetowych, gdzie to co widzisz jest tym co dostajesz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245328B-A227-C994-843B-7666EB3E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261">
            <a:off x="314325" y="3648075"/>
            <a:ext cx="2518710" cy="1890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7174DD-0BAC-2BD2-4D84-CB0C8E29C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193">
            <a:off x="7752976" y="3783835"/>
            <a:ext cx="3153147" cy="236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894E17F-CD3A-823A-93A5-91DF2EC0E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3749801"/>
            <a:ext cx="2838450" cy="1532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04265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D9A917-0AD5-CA63-1ADB-3255FD60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HTML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C47242-83FC-6EAE-9660-4913289C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Hypertext</a:t>
            </a:r>
            <a:r>
              <a:rPr lang="pl-PL" dirty="0"/>
              <a:t> </a:t>
            </a:r>
            <a:r>
              <a:rPr lang="pl-PL" dirty="0" err="1"/>
              <a:t>Markup</a:t>
            </a:r>
            <a:r>
              <a:rPr lang="pl-PL" dirty="0"/>
              <a:t> Language</a:t>
            </a:r>
          </a:p>
          <a:p>
            <a:r>
              <a:rPr lang="pl-PL" dirty="0"/>
              <a:t>Jest to główny język używany do stworzenia strony internetowej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EADDEC8-58D3-9F2D-4F80-0406826EC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75"/>
            <a:ext cx="214312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615275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4C1D88-5936-2FFF-0BC2-C5204968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9362D3-A5BF-B5BD-1863-59B57675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Extended </a:t>
            </a:r>
            <a:r>
              <a:rPr lang="pl-PL" dirty="0" err="1"/>
              <a:t>Markup</a:t>
            </a:r>
            <a:r>
              <a:rPr lang="pl-PL" dirty="0"/>
              <a:t> Language</a:t>
            </a:r>
          </a:p>
          <a:p>
            <a:r>
              <a:rPr lang="pl-PL" dirty="0"/>
              <a:t>Używany do reprezentowania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514E35-6BD4-F83F-6F8E-CBAF14386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2009775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3285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10EB98-25ED-2C83-9866-7496EB3E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XHTML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408A8E-C095-7431-1D6D-B0605BF4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Extended </a:t>
            </a:r>
            <a:r>
              <a:rPr lang="pl-PL" dirty="0" err="1"/>
              <a:t>Hypertext</a:t>
            </a:r>
            <a:r>
              <a:rPr lang="pl-PL" dirty="0"/>
              <a:t> </a:t>
            </a:r>
            <a:r>
              <a:rPr lang="pl-PL" dirty="0" err="1"/>
              <a:t>Markup</a:t>
            </a:r>
            <a:r>
              <a:rPr lang="pl-PL" dirty="0"/>
              <a:t> Language</a:t>
            </a:r>
          </a:p>
          <a:p>
            <a:r>
              <a:rPr lang="pl-PL" dirty="0"/>
              <a:t>HTML z rozszerzeniami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1614FF-4CC7-60AB-70E9-5DCEEBDB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2075139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20642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5127E5-27CA-8A80-49B3-9577DCB5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Internetowa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CCA139-29FB-BBD1-A4FE-8B0439934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Strona Internetowa to dokument HTML bądź XHTML który jest umieszczony na serwerze, i można go wyświetlić na przeglądarce internetowej.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7ED2EF-9BCD-69A2-C7E7-95B6E022B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3856">
            <a:off x="4216401" y="3241781"/>
            <a:ext cx="5249332" cy="2998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5786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A96177-6B6A-0154-A6EE-22FC8D18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Witryna Internetowa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98D716-CC6C-7982-FB1D-00941DBA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Witryna Internetowa to zbiór różnych stron internetowych.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D5899D2-C72B-4C50-DD96-5A313481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9879">
            <a:off x="1769533" y="2670208"/>
            <a:ext cx="4510933" cy="3760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734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68B23D-52E7-282E-87C1-CA5421B9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Portal Internetowy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0A674-7FF8-F67F-6500-E33A103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Portal Internetowy to strona internetowa, zwyczajowo z wiadomościami, która ma też funkcje jak poczta internetowa (e-mail)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0F3C8E9E-1EC4-C81B-B17F-EFEA594D8AB2}"/>
              </a:ext>
            </a:extLst>
          </p:cNvPr>
          <p:cNvGrpSpPr/>
          <p:nvPr/>
        </p:nvGrpSpPr>
        <p:grpSpPr>
          <a:xfrm rot="415690">
            <a:off x="2973579" y="3275764"/>
            <a:ext cx="4236847" cy="2655358"/>
            <a:chOff x="1544828" y="3369733"/>
            <a:chExt cx="4194353" cy="2514600"/>
          </a:xfrm>
        </p:grpSpPr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BA9C65DF-92C6-DA84-D937-5608BDB5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828" y="3369733"/>
              <a:ext cx="4194353" cy="2514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4E8A6074-4F14-5728-D6AB-C74D853C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311" y="3369733"/>
              <a:ext cx="313795" cy="2590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1404984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036410-D05E-578A-F0D6-65E7971B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Wortal Internetowy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9EB2C5-A4B5-CDB7-8400-33FE4C75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Wortal Internetowy to jest strona która jest podobna do portalu internetowego, ale jest zbudowana tylko dla jednej potrzeby (np. księgowość)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B5F9F1-0E34-107A-81FD-AB44B20C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3131">
            <a:off x="5737224" y="3152776"/>
            <a:ext cx="317500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97421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6C0C1D-0885-11FA-12AA-E780473E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Serwer Internetowy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D8CB6C-9E37-0E3B-875E-B60F69C7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Serwer Internetowy to połączony do sieci, z którego można pobierać dane, lub na ten serwer je wysyłać.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DCCB71-54B6-B59C-3A4E-7BF04C23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387725"/>
            <a:ext cx="4678680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76944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208</Words>
  <Application>Microsoft Office PowerPoint</Application>
  <PresentationFormat>Panoramiczny</PresentationFormat>
  <Paragraphs>28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Strony Internetowe - Pojęcia</vt:lpstr>
      <vt:lpstr>HTML</vt:lpstr>
      <vt:lpstr>XML</vt:lpstr>
      <vt:lpstr>XHTML</vt:lpstr>
      <vt:lpstr>Strona Internetowa</vt:lpstr>
      <vt:lpstr>Witryna Internetowa</vt:lpstr>
      <vt:lpstr>Portal Internetowy</vt:lpstr>
      <vt:lpstr>Wortal Internetowy</vt:lpstr>
      <vt:lpstr>Serwer Internetowy</vt:lpstr>
      <vt:lpstr>Statyczna Strona Internetowa</vt:lpstr>
      <vt:lpstr>Dynamiczna Strona Internetowa</vt:lpstr>
      <vt:lpstr>WYSIWIG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Strony Internetowe - Pojęcia</dc:title>
  <dc:creator>Uczeń</dc:creator>
  <cp:lastModifiedBy>Uczeń</cp:lastModifiedBy>
  <cp:revision>2</cp:revision>
  <dcterms:created xsi:type="dcterms:W3CDTF">2023-09-12T07:26:55Z</dcterms:created>
  <dcterms:modified xsi:type="dcterms:W3CDTF">2023-09-12T07:39:13Z</dcterms:modified>
</cp:coreProperties>
</file>