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76C158"/>
    <a:srgbClr val="D6ECCD"/>
    <a:srgbClr val="FFFFFF"/>
    <a:srgbClr val="F5F5F5"/>
    <a:srgbClr val="BBDEFB"/>
    <a:srgbClr val="0D47A1"/>
    <a:srgbClr val="79A7D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25E-9BD7-41BE-8B6A-B463AD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75FE-771F-451B-B65F-952C94FC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F66-DE95-4DA5-8EC7-81B07EE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B587-C3C2-41DA-A7C0-876E7B4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FF5-22EB-4AB0-8955-3F0E96B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0C2-313A-474A-BFF5-98AFA94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20A-4BB8-4F55-9C0F-8BA25E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6A1-44A7-4CC2-8338-6408CF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AEC-5EB6-44B9-B66A-EDA32D04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9937-70DC-4173-9C64-A2EC96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0189-19C8-4805-9DB8-CC8D3A80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B016-33F9-4794-85EC-6A0A9D3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7963-1251-4733-8290-55CB4E8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60F-4419-4AEB-9984-780CE3A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9616-860C-451C-9386-C183E08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8F-9D19-44E1-8752-D8C6339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B4-A02D-4FBA-ADEE-7AF8C1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763-3688-4C49-B3A3-D41D216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8930-0B34-4016-BA17-6CCCC8D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705-E14D-4728-BF4A-445ED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545-8A17-4589-95DE-BC10C89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2AAD-F869-4E13-8710-29B45A5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2794-657D-4E81-9B65-459E95B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89D6-8290-4E01-B1F6-FF5342A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A82-B489-42B3-A994-C696BDA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152-62C9-42DE-A550-49E04FF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7888-15A4-4089-A499-98439AC6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E66-F406-4EFD-B1F5-DF4B580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9B9A-43F4-4CE9-AA4E-C26F937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761C-4461-41BC-A794-6DB67E0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5D48-06D9-472C-A48F-4BEF7295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A15-C60F-4A7D-B87F-2566949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DD86-7C1B-4FC9-9604-76DC15FB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74AA-BE29-41A1-86A5-362A945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C3E-7FE1-45E2-AB4A-31B4B13C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9EE0-D086-433E-ACF9-6F482D8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7BEF-F659-402F-9693-4908E97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3B11-C6EC-40E5-9A79-A9CDD6A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1717-4079-48E5-9D0E-A631F9F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43C-C205-40CF-B4F5-EF3756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A283-5C25-4352-B763-08D57A0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1B31-2434-4FB8-900C-25FCDF5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2700-C51E-4106-B072-140C1CD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522-879C-4B6F-B0F8-BF6A32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99FDE-224D-44B2-9BF9-CA74E4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9E58-FE2F-487A-988F-11D401A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2D1-A541-41BF-B065-E04ADCA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10F9-938E-457C-85AD-7808885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6F7B-A5CF-44A5-91E7-EA10678F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EBA2-AAA8-4CBC-9644-2F9FEF3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BAE-232A-414C-B716-6629D07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4FA8-BD0B-4197-80BC-DE8F725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B69E-E22A-4684-B39D-33FE44FD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D509-132D-45FF-9AE0-6D619F2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CD8-0354-47C8-B23D-4B023D10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5D9D-9949-4CDC-9659-73275543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B74-1172-439C-A95B-904792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7BF2-1B08-4A2B-807A-2CE5495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2DEA-B0A0-4E2A-991F-37D368A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1AAF-267F-4BEB-94E6-E455F29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A07B-637A-4AE7-9DDA-F0BFFF61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2DCD-549A-4F25-BB97-437A8A1755C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9E13-07E7-48A6-9EDA-49841E79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51F-C609-4788-AF63-B3BF46C05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F54BA96C-E98A-48C8-966C-5C50C3CA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32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4DB3-64B6-47FA-BBD8-A7B5B564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Iris Plant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85A0-9BD2-4C56-86F6-D04F1FBF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3A86-1DFC-4DF1-A556-664CF5F7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3" t="34504" r="51098" b="49890"/>
          <a:stretch/>
        </p:blipFill>
        <p:spPr>
          <a:xfrm>
            <a:off x="7873882" y="880846"/>
            <a:ext cx="4163832" cy="2028620"/>
          </a:xfrm>
          <a:prstGeom prst="rect">
            <a:avLst/>
          </a:prstGeom>
        </p:spPr>
      </p:pic>
      <p:pic>
        <p:nvPicPr>
          <p:cNvPr id="10" name="Picture 9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EA9FF72-6C99-4862-B219-E52C3905F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3882" y="3703741"/>
            <a:ext cx="3996386" cy="2598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Background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Iris is a genus of a popular garden flowering plant and in flamboyant in color. It’s name comes from the Greek word for rainbow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Dataset downloaded from University of California, Irvine:</a:t>
            </a:r>
          </a:p>
          <a:p>
            <a:pPr marL="0" indent="0">
              <a:buNone/>
            </a:pPr>
            <a:r>
              <a:rPr lang="en-US" sz="1500" dirty="0"/>
              <a:t>https://archive.ics.uci.edu/ml/machine-learning-databases/iris/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Dataset contains: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150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5 Columns (Sepal length, Sepal width, Petal Length, Petal Width, Class)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3 Species of Iris (</a:t>
            </a:r>
            <a:r>
              <a:rPr lang="en-US" sz="1500" dirty="0" err="1"/>
              <a:t>Setosa</a:t>
            </a:r>
            <a:r>
              <a:rPr lang="en-US" sz="1500" dirty="0"/>
              <a:t>, </a:t>
            </a:r>
            <a:r>
              <a:rPr lang="en-US" sz="1500" dirty="0" err="1"/>
              <a:t>Vericolor</a:t>
            </a:r>
            <a:r>
              <a:rPr lang="en-US" sz="1500" dirty="0"/>
              <a:t>, Virginica) fifty (50) instances each</a:t>
            </a:r>
          </a:p>
        </p:txBody>
      </p:sp>
    </p:spTree>
    <p:extLst>
      <p:ext uri="{BB962C8B-B14F-4D97-AF65-F5344CB8AC3E}">
        <p14:creationId xmlns:p14="http://schemas.microsoft.com/office/powerpoint/2010/main" val="4083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909CB-3933-4BEA-851C-0B82D052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411082"/>
            <a:ext cx="2648371" cy="1790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5E9FE-7069-4DD9-83E5-2487AB78C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509934"/>
            <a:ext cx="2659472" cy="1593231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831634-C141-4A14-AD5F-D068D59DE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43" y="1387663"/>
            <a:ext cx="2646677" cy="183777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4C87C-D14E-45A5-A5C5-11A7BBC22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535572"/>
            <a:ext cx="2648372" cy="15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   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Analysis of Iris Data</a:t>
            </a:r>
          </a:p>
        </p:txBody>
      </p:sp>
    </p:spTree>
    <p:extLst>
      <p:ext uri="{BB962C8B-B14F-4D97-AF65-F5344CB8AC3E}">
        <p14:creationId xmlns:p14="http://schemas.microsoft.com/office/powerpoint/2010/main" val="423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ED6C71C2-8E19-4960-9672-B6B07525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7" t="-31" r="-17896" b="30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B8807B-7828-4E42-86D6-939A5397D8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193A7567-B7F2-4E97-A192-FD81C093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-93" r="32070" b="93"/>
          <a:stretch/>
        </p:blipFill>
        <p:spPr bwMode="auto">
          <a:xfrm>
            <a:off x="7689827" y="-401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06C5A302-171A-44AB-B715-385E1BDB9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956" r="61165" b="-2956"/>
          <a:stretch/>
        </p:blipFill>
        <p:spPr bwMode="auto"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                       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Iris-Virginica flower has the greatest surface area of the 3 flowers examined.</a:t>
            </a:r>
          </a:p>
          <a:p>
            <a:pPr marL="0" indent="0">
              <a:buNone/>
            </a:pPr>
            <a:r>
              <a:rPr lang="en-US" sz="1800" dirty="0"/>
              <a:t>Although Iris-</a:t>
            </a:r>
            <a:r>
              <a:rPr lang="en-US" sz="1800" dirty="0" err="1"/>
              <a:t>Setosa</a:t>
            </a:r>
            <a:r>
              <a:rPr lang="en-US" sz="1800" dirty="0"/>
              <a:t> flowers seem to have the widest sepals.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2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Wingdings</vt:lpstr>
      <vt:lpstr>Office Theme</vt:lpstr>
      <vt:lpstr>Iris Plant Analysis</vt:lpstr>
      <vt:lpstr>  Iris                                                                       Background &amp; Data</vt:lpstr>
      <vt:lpstr>     Analysis of Iris Data</vt:lpstr>
      <vt:lpstr>  Iris                                                                                               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Analysis</dc:title>
  <dc:creator>Ryoma Kaizen</dc:creator>
  <cp:lastModifiedBy>Ryoma Kaizen</cp:lastModifiedBy>
  <cp:revision>16</cp:revision>
  <dcterms:created xsi:type="dcterms:W3CDTF">2018-02-28T06:58:35Z</dcterms:created>
  <dcterms:modified xsi:type="dcterms:W3CDTF">2018-03-06T05:02:40Z</dcterms:modified>
</cp:coreProperties>
</file>