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76C158"/>
    <a:srgbClr val="D6ECCD"/>
    <a:srgbClr val="FFFFFF"/>
    <a:srgbClr val="F5F5F5"/>
    <a:srgbClr val="BBDEFB"/>
    <a:srgbClr val="0D47A1"/>
    <a:srgbClr val="79A7DF"/>
    <a:srgbClr val="90C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325E-9BD7-41BE-8B6A-B463ADB3E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E75FE-771F-451B-B65F-952C94FC0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78F66-DE95-4DA5-8EC7-81B07EE1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B587-C3C2-41DA-A7C0-876E7B4E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30FF5-22EB-4AB0-8955-3F0E96BB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1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90C2-313A-474A-BFF5-98AFA946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1520A-4BB8-4F55-9C0F-8BA25E444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D6A1-44A7-4CC2-8338-6408CF08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FAEC-5EB6-44B9-B66A-EDA32D04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9937-70DC-4173-9C64-A2EC961E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9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60189-19C8-4805-9DB8-CC8D3A80F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4B016-33F9-4794-85EC-6A0A9D3ED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7963-1251-4733-8290-55CB4E88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4B60F-4419-4AEB-9984-780CE3A5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9616-860C-451C-9386-C183E088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228F-9D19-44E1-8752-D8C63391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78B4-A02D-4FBA-ADEE-7AF8C1A0E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4763-3688-4C49-B3A3-D41D2163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8930-0B34-4016-BA17-6CCCC8D1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4705-E14D-4728-BF4A-445ED297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7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4545-8A17-4589-95DE-BC10C897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02AAD-F869-4E13-8710-29B45A5DD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A2794-657D-4E81-9B65-459E95B6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C89D6-8290-4E01-B1F6-FF5342A4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CDA82-B489-42B3-A994-C696BDAC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2152-62C9-42DE-A550-49E04FF3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7888-15A4-4089-A499-98439AC60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75E66-F406-4EFD-B1F5-DF4B58044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89B9A-43F4-4CE9-AA4E-C26F937B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B761C-4461-41BC-A794-6DB67E0A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45D48-06D9-472C-A48F-4BEF7295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1A15-C60F-4A7D-B87F-25669497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5DD86-7C1B-4FC9-9604-76DC15FB6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E74AA-BE29-41A1-86A5-362A94586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A3C3E-7FE1-45E2-AB4A-31B4B13C2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49EE0-D086-433E-ACF9-6F482D8B2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D7BEF-F659-402F-9693-4908E978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83B11-C6EC-40E5-9A79-A9CDD6AA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01717-4079-48E5-9D0E-A631F9F2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3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F43C-C205-40CF-B4F5-EF375660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DA283-5C25-4352-B763-08D57A0F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51B31-2434-4FB8-900C-25FCDF59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92700-C51E-4106-B072-140C1CDB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0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F2522-879C-4B6F-B0F8-BF6A32C7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99FDE-224D-44B2-9BF9-CA74E4D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39E58-FE2F-487A-988F-11D401AD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6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02D1-A541-41BF-B065-E04ADCA2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10F9-938E-457C-85AD-7808885E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96F7B-A5CF-44A5-91E7-EA10678F4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3EBA2-AAA8-4CBC-9644-2F9FEF38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C3BAE-232A-414C-B716-6629D07C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64FA8-BD0B-4197-80BC-DE8F725C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1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B69E-E22A-4684-B39D-33FE44FD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1D509-132D-45FF-9AE0-6D619F23A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94CD8-0354-47C8-B23D-4B023D109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5D9D-9949-4CDC-9659-73275543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AFB74-1172-439C-A95B-90479276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E7BF2-1B08-4A2B-807A-2CE5495C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52DEA-B0A0-4E2A-991F-37D368AE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A1AAF-267F-4BEB-94E6-E455F292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A07B-637A-4AE7-9DDA-F0BFFF617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22DCD-549A-4F25-BB97-437A8A1755C2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39E13-07E7-48A6-9EDA-49841E79A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651F-C609-4788-AF63-B3BF46C05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flower on a plant&#10;&#10;Description generated with very high confidence">
            <a:extLst>
              <a:ext uri="{FF2B5EF4-FFF2-40B4-BE49-F238E27FC236}">
                <a16:creationId xmlns:a16="http://schemas.microsoft.com/office/drawing/2014/main" id="{F54BA96C-E98A-48C8-966C-5C50C3CA2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4" b="3209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44DB3-64B6-47FA-BBD8-A7B5B564F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ahnschrift" panose="020B0502040204020203" pitchFamily="34" charset="0"/>
              </a:rPr>
              <a:t>Iris Plant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B85A0-9BD2-4C56-86F6-D04F1FBF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Bahnschrift" panose="020B0502040204020203" pitchFamily="34" charset="0"/>
              </a:rPr>
              <a:t>By Shamar Morgan</a:t>
            </a:r>
          </a:p>
        </p:txBody>
      </p:sp>
    </p:spTree>
    <p:extLst>
      <p:ext uri="{BB962C8B-B14F-4D97-AF65-F5344CB8AC3E}">
        <p14:creationId xmlns:p14="http://schemas.microsoft.com/office/powerpoint/2010/main" val="3511146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61445B8C-D724-4F73-AB77-3CCE4E822C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99905336-A7CD-4C75-9E77-C704674F40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7813A86-1DFC-4DF1-A556-664CF5F7D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93" t="34504" r="51098" b="49890"/>
          <a:stretch/>
        </p:blipFill>
        <p:spPr>
          <a:xfrm>
            <a:off x="7922640" y="168750"/>
            <a:ext cx="3863624" cy="18823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6EA263-6F32-4193-8B3A-7BAFE8C2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13" y="569593"/>
            <a:ext cx="6387102" cy="1325563"/>
          </a:xfrm>
        </p:spPr>
        <p:txBody>
          <a:bodyPr>
            <a:normAutofit/>
          </a:bodyPr>
          <a:lstStyle/>
          <a:p>
            <a:r>
              <a:rPr lang="en-US">
                <a:latin typeface="Bahnschrift" panose="020B0502040204020203" pitchFamily="34" charset="0"/>
              </a:rPr>
              <a:t>  Iris                                                                       Background &amp; Data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D30B-6F0B-4D13-A3EF-5D8029DB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13" y="2112898"/>
            <a:ext cx="6382657" cy="42879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dirty="0"/>
              <a:t>Dataset downloaded from University of California, Irvine:</a:t>
            </a:r>
          </a:p>
          <a:p>
            <a:pPr marL="0" indent="0">
              <a:buNone/>
            </a:pPr>
            <a:r>
              <a:rPr lang="en-US" sz="1500" dirty="0"/>
              <a:t>https://archive.ics.uci.edu/ml/machine-learning-databases/iris/</a:t>
            </a:r>
            <a:br>
              <a:rPr lang="en-US" sz="1500" dirty="0"/>
            </a:br>
            <a:endParaRPr lang="en-US" sz="1500" dirty="0"/>
          </a:p>
          <a:p>
            <a:pPr marL="0" indent="0">
              <a:buNone/>
            </a:pPr>
            <a:r>
              <a:rPr lang="en-US" sz="1500" dirty="0"/>
              <a:t>The Dataset contains: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150 rows of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5 Columns (Sepal length, Sepal width, Petal Length, Petal Width, Class)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3 Species of Iris (</a:t>
            </a:r>
            <a:r>
              <a:rPr lang="en-US" sz="1500" dirty="0" err="1"/>
              <a:t>Setosa</a:t>
            </a:r>
            <a:r>
              <a:rPr lang="en-US" sz="1500" dirty="0"/>
              <a:t>, </a:t>
            </a:r>
            <a:r>
              <a:rPr lang="en-US" sz="1500" dirty="0" err="1"/>
              <a:t>Vericolor</a:t>
            </a:r>
            <a:r>
              <a:rPr lang="en-US" sz="1500" dirty="0"/>
              <a:t>, Virginica) fifty (50) instances each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Immediate findings: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Sepal dimensions are symmetrical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Standard deviation is small thus variance is small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Petal length has largest range and greatest variance in values</a:t>
            </a:r>
          </a:p>
          <a:p>
            <a:pPr marL="0" indent="0">
              <a:buNone/>
            </a:pPr>
            <a:endParaRPr lang="en-US" sz="1500" dirty="0"/>
          </a:p>
          <a:p>
            <a:pPr>
              <a:buFont typeface="Wingdings" panose="05000000000000000000" pitchFamily="2" charset="2"/>
              <a:buChar char="§"/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633A3-C3A2-49AA-B8C3-731DD066FD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17" t="35862" r="49533" b="39639"/>
          <a:stretch/>
        </p:blipFill>
        <p:spPr>
          <a:xfrm>
            <a:off x="7976055" y="2315279"/>
            <a:ext cx="3914442" cy="2491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A51EC6-4CB0-4207-BA12-9EA9C9F09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70" t="78226" r="50677" b="15338"/>
          <a:stretch/>
        </p:blipFill>
        <p:spPr>
          <a:xfrm>
            <a:off x="8139913" y="5126380"/>
            <a:ext cx="3464323" cy="6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9CEE05D-F25C-4EC3-B527-D9C999E335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036726-0C05-446E-91C3-B986EBEA05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10ABCD-C34B-42D1-9BEB-47755A3EA3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BAD96F-CE2F-4682-99B8-0DD9E6AE2B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585B74-DAF6-470E-B2F3-B5530A709A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8AB6A2-89F7-43B5-B608-50DFC740DEB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F5E9FE-7069-4DD9-83E5-2487AB78C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77" y="901269"/>
            <a:ext cx="2783652" cy="1667624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0A909CB-3933-4BEA-851C-0B82D052E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77" y="3627930"/>
            <a:ext cx="2702748" cy="1827707"/>
          </a:xfrm>
          <a:prstGeom prst="rect">
            <a:avLst/>
          </a:prstGeom>
        </p:spPr>
      </p:pic>
      <p:pic>
        <p:nvPicPr>
          <p:cNvPr id="29" name="Content Placeholder 6">
            <a:extLst>
              <a:ext uri="{FF2B5EF4-FFF2-40B4-BE49-F238E27FC236}">
                <a16:creationId xmlns:a16="http://schemas.microsoft.com/office/drawing/2014/main" id="{7204C87C-D14E-45A5-A5C5-11A7BBC22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460" y="1371545"/>
            <a:ext cx="3044697" cy="182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6E21B8CB-662C-4D53-9913-A6EB3C3AC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623457"/>
            <a:ext cx="3732245" cy="3589615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12" name="Picture 11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7A6B769-D4E6-43D7-95D2-3B0F6876B5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18539" y="3195556"/>
            <a:ext cx="4208093" cy="2478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6EA263-6F32-4193-8B3A-7BAFE8C2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7029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/>
              <a:t>    </a:t>
            </a:r>
            <a:br>
              <a:rPr lang="en-US" sz="3400"/>
            </a:br>
            <a:r>
              <a:rPr lang="en-US" sz="3400"/>
              <a:t>Visualization and Analysis of Iris Data</a:t>
            </a:r>
          </a:p>
        </p:txBody>
      </p:sp>
      <p:pic>
        <p:nvPicPr>
          <p:cNvPr id="23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B279ACE-56ED-4836-A7A3-D7E6890A43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03" y="4188196"/>
            <a:ext cx="2908810" cy="201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5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iris setosa vs iris-setosa iris-versicolor iris-virginica flower">
            <a:extLst>
              <a:ext uri="{FF2B5EF4-FFF2-40B4-BE49-F238E27FC236}">
                <a16:creationId xmlns:a16="http://schemas.microsoft.com/office/drawing/2014/main" id="{ED6C71C2-8E19-4960-9672-B6B075255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7" t="-31" r="-17896" b="30"/>
          <a:stretch/>
        </p:blipFill>
        <p:spPr bwMode="auto">
          <a:xfrm>
            <a:off x="-7" y="-8"/>
            <a:ext cx="12192000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6B8807B-7828-4E42-86D6-939A5397D8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-2055"/>
            <a:ext cx="4666892" cy="3481643"/>
          </a:xfrm>
          <a:custGeom>
            <a:avLst/>
            <a:gdLst>
              <a:gd name="connsiteX0" fmla="*/ 144173 w 4666892"/>
              <a:gd name="connsiteY0" fmla="*/ 0 h 3481643"/>
              <a:gd name="connsiteX1" fmla="*/ 4666892 w 4666892"/>
              <a:gd name="connsiteY1" fmla="*/ 0 h 3481643"/>
              <a:gd name="connsiteX2" fmla="*/ 4666892 w 4666892"/>
              <a:gd name="connsiteY2" fmla="*/ 2512390 h 3481643"/>
              <a:gd name="connsiteX3" fmla="*/ 4657487 w 4666892"/>
              <a:gd name="connsiteY3" fmla="*/ 2524968 h 3481643"/>
              <a:gd name="connsiteX4" fmla="*/ 2628900 w 4666892"/>
              <a:gd name="connsiteY4" fmla="*/ 3481643 h 3481643"/>
              <a:gd name="connsiteX5" fmla="*/ 0 w 4666892"/>
              <a:gd name="connsiteY5" fmla="*/ 852743 h 3481643"/>
              <a:gd name="connsiteX6" fmla="*/ 118190 w 4666892"/>
              <a:gd name="connsiteY6" fmla="*/ 70989 h 348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481643">
                <a:moveTo>
                  <a:pt x="144173" y="0"/>
                </a:moveTo>
                <a:lnTo>
                  <a:pt x="4666892" y="0"/>
                </a:lnTo>
                <a:lnTo>
                  <a:pt x="4666892" y="2512390"/>
                </a:lnTo>
                <a:lnTo>
                  <a:pt x="4657487" y="2524968"/>
                </a:lnTo>
                <a:cubicBezTo>
                  <a:pt x="4175308" y="3109233"/>
                  <a:pt x="3445594" y="3481643"/>
                  <a:pt x="2628900" y="3481643"/>
                </a:cubicBezTo>
                <a:cubicBezTo>
                  <a:pt x="1176999" y="3481643"/>
                  <a:pt x="0" y="2304644"/>
                  <a:pt x="0" y="852743"/>
                </a:cubicBezTo>
                <a:cubicBezTo>
                  <a:pt x="0" y="580512"/>
                  <a:pt x="41379" y="317945"/>
                  <a:pt x="118190" y="70989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48F5915-2CE1-4F74-88C5-D4366893D2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Image result for iris setosa vs iris-setosa iris-versicolor iris-virginica flower">
            <a:extLst>
              <a:ext uri="{FF2B5EF4-FFF2-40B4-BE49-F238E27FC236}">
                <a16:creationId xmlns:a16="http://schemas.microsoft.com/office/drawing/2014/main" id="{193A7567-B7F2-4E97-A192-FD81C093A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2" t="-93" r="32070" b="93"/>
          <a:stretch/>
        </p:blipFill>
        <p:spPr bwMode="auto">
          <a:xfrm>
            <a:off x="7689827" y="-401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iris setosa vs iris-setosa iris-versicolor iris-virginica flower">
            <a:extLst>
              <a:ext uri="{FF2B5EF4-FFF2-40B4-BE49-F238E27FC236}">
                <a16:creationId xmlns:a16="http://schemas.microsoft.com/office/drawing/2014/main" id="{06C5A302-171A-44AB-B715-385E1BDB9D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2956" r="61165" b="-2956"/>
          <a:stretch/>
        </p:blipFill>
        <p:spPr bwMode="auto"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6EA263-6F32-4193-8B3A-7BAFE8C2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  Iris                                                                                               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D30B-6F0B-4D13-A3EF-5D8029DB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Iris-Virginica has the largest petals and the longest sepals of average length of 6.5cm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Iris-Versicolor are shorter in all aspects than Iris-</a:t>
            </a:r>
            <a:r>
              <a:rPr lang="en-US" sz="1800" dirty="0" err="1"/>
              <a:t>virgincia</a:t>
            </a:r>
            <a:r>
              <a:rPr lang="en-US" sz="1800" dirty="0"/>
              <a:t> having an average petal dimension of 4.2cm x 1.30cm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Iris-</a:t>
            </a:r>
            <a:r>
              <a:rPr lang="en-US" sz="1800" dirty="0" err="1"/>
              <a:t>Setosas</a:t>
            </a:r>
            <a:r>
              <a:rPr lang="en-US" sz="1800" dirty="0"/>
              <a:t> have the smallest petal dimensions but generally have wider sepals.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228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Wingdings</vt:lpstr>
      <vt:lpstr>Office Theme</vt:lpstr>
      <vt:lpstr>Iris Plant Analysis</vt:lpstr>
      <vt:lpstr>  Iris                                                                       Background &amp; Data</vt:lpstr>
      <vt:lpstr>     Visualization and Analysis of Iris Data</vt:lpstr>
      <vt:lpstr>  Iris                                                                                               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Data Analysis</dc:title>
  <dc:creator>Ryoma Kaizen</dc:creator>
  <cp:lastModifiedBy>Ryoma Kaizen</cp:lastModifiedBy>
  <cp:revision>20</cp:revision>
  <dcterms:created xsi:type="dcterms:W3CDTF">2018-02-28T06:58:35Z</dcterms:created>
  <dcterms:modified xsi:type="dcterms:W3CDTF">2018-03-03T05:25:44Z</dcterms:modified>
</cp:coreProperties>
</file>