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76C158"/>
    <a:srgbClr val="D6ECCD"/>
    <a:srgbClr val="FFFFFF"/>
    <a:srgbClr val="F5F5F5"/>
    <a:srgbClr val="BBDEFB"/>
    <a:srgbClr val="0D47A1"/>
    <a:srgbClr val="79A7DF"/>
    <a:srgbClr val="90C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325E-9BD7-41BE-8B6A-B463ADB3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75FE-771F-451B-B65F-952C94FC0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F66-DE95-4DA5-8EC7-81B07EE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B587-C3C2-41DA-A7C0-876E7B4E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0FF5-22EB-4AB0-8955-3F0E96B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90C2-313A-474A-BFF5-98AFA946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520A-4BB8-4F55-9C0F-8BA25E4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D6A1-44A7-4CC2-8338-6408CF08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AEC-5EB6-44B9-B66A-EDA32D04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9937-70DC-4173-9C64-A2EC961E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60189-19C8-4805-9DB8-CC8D3A80F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4B016-33F9-4794-85EC-6A0A9D3E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7963-1251-4733-8290-55CB4E8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B60F-4419-4AEB-9984-780CE3A5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9616-860C-451C-9386-C183E08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228F-9D19-44E1-8752-D8C63391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78B4-A02D-4FBA-ADEE-7AF8C1A0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4763-3688-4C49-B3A3-D41D216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C8930-0B34-4016-BA17-6CCCC8D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4705-E14D-4728-BF4A-445ED29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545-8A17-4589-95DE-BC10C897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2AAD-F869-4E13-8710-29B45A5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2794-657D-4E81-9B65-459E95B6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89D6-8290-4E01-B1F6-FF5342A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DA82-B489-42B3-A994-C696BDA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2152-62C9-42DE-A550-49E04FF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7888-15A4-4089-A499-98439AC6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E66-F406-4EFD-B1F5-DF4B5804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9B9A-43F4-4CE9-AA4E-C26F937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761C-4461-41BC-A794-6DB67E0A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5D48-06D9-472C-A48F-4BEF7295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1A15-C60F-4A7D-B87F-2566949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5DD86-7C1B-4FC9-9604-76DC15FB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E74AA-BE29-41A1-86A5-362A9458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A3C3E-7FE1-45E2-AB4A-31B4B13C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9EE0-D086-433E-ACF9-6F482D8B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7BEF-F659-402F-9693-4908E97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83B11-C6EC-40E5-9A79-A9CDD6AA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01717-4079-48E5-9D0E-A631F9F2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F43C-C205-40CF-B4F5-EF375660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A283-5C25-4352-B763-08D57A0F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1B31-2434-4FB8-900C-25FCDF59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2700-C51E-4106-B072-140C1CD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F2522-879C-4B6F-B0F8-BF6A32C7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99FDE-224D-44B2-9BF9-CA74E4D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9E58-FE2F-487A-988F-11D401A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02D1-A541-41BF-B065-E04ADCA2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10F9-938E-457C-85AD-7808885E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6F7B-A5CF-44A5-91E7-EA10678F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3EBA2-AAA8-4CBC-9644-2F9FEF38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C3BAE-232A-414C-B716-6629D07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64FA8-BD0B-4197-80BC-DE8F725C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B69E-E22A-4684-B39D-33FE44FD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D509-132D-45FF-9AE0-6D619F23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4CD8-0354-47C8-B23D-4B023D10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5D9D-9949-4CDC-9659-73275543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FB74-1172-439C-A95B-9047927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7BF2-1B08-4A2B-807A-2CE5495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52DEA-B0A0-4E2A-991F-37D368AE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1AAF-267F-4BEB-94E6-E455F292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A07B-637A-4AE7-9DDA-F0BFFF61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2DCD-549A-4F25-BB97-437A8A1755C2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9E13-07E7-48A6-9EDA-49841E79A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651F-C609-4788-AF63-B3BF46C05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4D5F-EF42-46DF-9735-C39CA436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flower on a plant&#10;&#10;Description generated with very high confidence">
            <a:extLst>
              <a:ext uri="{FF2B5EF4-FFF2-40B4-BE49-F238E27FC236}">
                <a16:creationId xmlns:a16="http://schemas.microsoft.com/office/drawing/2014/main" id="{F54BA96C-E98A-48C8-966C-5C50C3CA2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3209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44DB3-64B6-47FA-BBD8-A7B5B564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" panose="020B0502040204020203" pitchFamily="34" charset="0"/>
              </a:rPr>
              <a:t>Iris Plant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B85A0-9BD2-4C56-86F6-D04F1FBF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By Shamar Morgan</a:t>
            </a:r>
          </a:p>
        </p:txBody>
      </p:sp>
    </p:spTree>
    <p:extLst>
      <p:ext uri="{BB962C8B-B14F-4D97-AF65-F5344CB8AC3E}">
        <p14:creationId xmlns:p14="http://schemas.microsoft.com/office/powerpoint/2010/main" val="351114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13A86-1DFC-4DF1-A556-664CF5F7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3" t="34504" r="51098" b="49890"/>
          <a:stretch/>
        </p:blipFill>
        <p:spPr>
          <a:xfrm>
            <a:off x="7922640" y="168750"/>
            <a:ext cx="3863624" cy="1882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13" y="569593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13" y="2112898"/>
            <a:ext cx="6382657" cy="42879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Dataset downloaded from University of California, Irvine:</a:t>
            </a:r>
          </a:p>
          <a:p>
            <a:pPr marL="0" indent="0">
              <a:buNone/>
            </a:pPr>
            <a:r>
              <a:rPr lang="en-US" sz="1500" dirty="0"/>
              <a:t>https://archive.ics.uci.edu/ml/machine-learning-databases/iris/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The Dataset contains: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150 rows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5 Columns (Sepal length, Sepal width, Petal Length, Petal Width, Class)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3 Species of Iris (</a:t>
            </a:r>
            <a:r>
              <a:rPr lang="en-US" sz="1500" dirty="0" err="1"/>
              <a:t>Setosa</a:t>
            </a:r>
            <a:r>
              <a:rPr lang="en-US" sz="1500" dirty="0"/>
              <a:t>, Versicolor, Virginica) fifty (50) instances each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Immediate findings: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Sepal dimensions are symmetrical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Standard deviation is small thus variance is small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Petal length has largest range and greatest variance in values</a:t>
            </a:r>
          </a:p>
          <a:p>
            <a:pPr marL="0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633A3-C3A2-49AA-B8C3-731DD066F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17" t="35862" r="49533" b="39639"/>
          <a:stretch/>
        </p:blipFill>
        <p:spPr>
          <a:xfrm>
            <a:off x="7976055" y="2315279"/>
            <a:ext cx="3914442" cy="249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51EC6-4CB0-4207-BA12-9EA9C9F09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70" t="78226" r="50677" b="15338"/>
          <a:stretch/>
        </p:blipFill>
        <p:spPr>
          <a:xfrm>
            <a:off x="8139913" y="5126380"/>
            <a:ext cx="3464323" cy="6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9CEE05D-F25C-4EC3-B527-D9C999E33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036726-0C05-446E-91C3-B986EBEA05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0ABCD-C34B-42D1-9BEB-47755A3EA3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AD96F-CE2F-4682-99B8-0DD9E6AE2B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85B74-DAF6-470E-B2F3-B5530A709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8AB6A2-89F7-43B5-B608-50DFC740DE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5E9FE-7069-4DD9-83E5-2487AB78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25" y="1011009"/>
            <a:ext cx="2783652" cy="1667624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A909CB-3933-4BEA-851C-0B82D052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77" y="3627930"/>
            <a:ext cx="2702748" cy="1827707"/>
          </a:xfrm>
          <a:prstGeom prst="rect">
            <a:avLst/>
          </a:prstGeom>
        </p:spPr>
      </p:pic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7204C87C-D14E-45A5-A5C5-11A7BBC22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76" y="1315361"/>
            <a:ext cx="3138482" cy="188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E21B8CB-662C-4D53-9913-A6EB3C3A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Bahnschrift" panose="020B0502040204020203" pitchFamily="34" charset="0"/>
              </a:rPr>
              <a:t>Boxplot of Iris attributes</a:t>
            </a:r>
          </a:p>
        </p:txBody>
      </p:sp>
      <p:pic>
        <p:nvPicPr>
          <p:cNvPr id="12" name="Picture 11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7A6B769-D4E6-43D7-95D2-3B0F6876B5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8539" y="3195556"/>
            <a:ext cx="4208093" cy="2478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400" dirty="0"/>
              <a:t>    </a:t>
            </a:r>
            <a:br>
              <a:rPr lang="en-US" sz="3400" dirty="0"/>
            </a:br>
            <a:r>
              <a:rPr lang="en-US" sz="3400" b="1" dirty="0"/>
              <a:t>Visualization of Iris Data</a:t>
            </a:r>
          </a:p>
        </p:txBody>
      </p: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279ACE-56ED-4836-A7A3-D7E6890A4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10" y="4266948"/>
            <a:ext cx="2795395" cy="1941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69696-5246-417F-9820-439182240044}"/>
              </a:ext>
            </a:extLst>
          </p:cNvPr>
          <p:cNvSpPr txBox="1"/>
          <p:nvPr/>
        </p:nvSpPr>
        <p:spPr>
          <a:xfrm>
            <a:off x="1438712" y="834705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Average Petal Width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49327-287B-4A33-915C-475683A7864F}"/>
              </a:ext>
            </a:extLst>
          </p:cNvPr>
          <p:cNvSpPr txBox="1"/>
          <p:nvPr/>
        </p:nvSpPr>
        <p:spPr>
          <a:xfrm>
            <a:off x="4541084" y="665428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Average Petal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7DA9E-D403-4E3E-B213-F8313FF66D59}"/>
              </a:ext>
            </a:extLst>
          </p:cNvPr>
          <p:cNvSpPr txBox="1"/>
          <p:nvPr/>
        </p:nvSpPr>
        <p:spPr>
          <a:xfrm>
            <a:off x="4460038" y="3037251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Average Sepal Width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F0D27-B5E6-40B8-AE4C-63952D02504F}"/>
              </a:ext>
            </a:extLst>
          </p:cNvPr>
          <p:cNvSpPr txBox="1"/>
          <p:nvPr/>
        </p:nvSpPr>
        <p:spPr>
          <a:xfrm>
            <a:off x="1332342" y="4051357"/>
            <a:ext cx="228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Average Sepal Length</a:t>
            </a:r>
          </a:p>
        </p:txBody>
      </p:sp>
    </p:spTree>
    <p:extLst>
      <p:ext uri="{BB962C8B-B14F-4D97-AF65-F5344CB8AC3E}">
        <p14:creationId xmlns:p14="http://schemas.microsoft.com/office/powerpoint/2010/main" val="42334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ED6C71C2-8E19-4960-9672-B6B075255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7" t="-31" r="-17896" b="30"/>
          <a:stretch/>
        </p:blipFill>
        <p:spPr bwMode="auto">
          <a:xfrm>
            <a:off x="-7" y="-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6B8807B-7828-4E42-86D6-939A5397D8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48F5915-2CE1-4F74-88C5-D4366893D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193A7567-B7F2-4E97-A192-FD81C093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2" t="-93" r="32070" b="93"/>
          <a:stretch/>
        </p:blipFill>
        <p:spPr bwMode="auto">
          <a:xfrm>
            <a:off x="7689827" y="-40155"/>
            <a:ext cx="4502173" cy="3316924"/>
          </a:xfrm>
          <a:custGeom>
            <a:avLst/>
            <a:gdLst>
              <a:gd name="connsiteX0" fmla="*/ 154695 w 4502173"/>
              <a:gd name="connsiteY0" fmla="*/ 0 h 3316924"/>
              <a:gd name="connsiteX1" fmla="*/ 4502173 w 4502173"/>
              <a:gd name="connsiteY1" fmla="*/ 0 h 3316924"/>
              <a:gd name="connsiteX2" fmla="*/ 4502173 w 4502173"/>
              <a:gd name="connsiteY2" fmla="*/ 2237639 h 3316924"/>
              <a:gd name="connsiteX3" fmla="*/ 4365663 w 4502173"/>
              <a:gd name="connsiteY3" fmla="*/ 2420191 h 3316924"/>
              <a:gd name="connsiteX4" fmla="*/ 2464181 w 4502173"/>
              <a:gd name="connsiteY4" fmla="*/ 3316924 h 3316924"/>
              <a:gd name="connsiteX5" fmla="*/ 0 w 4502173"/>
              <a:gd name="connsiteY5" fmla="*/ 852743 h 3316924"/>
              <a:gd name="connsiteX6" fmla="*/ 110786 w 4502173"/>
              <a:gd name="connsiteY6" fmla="*/ 119971 h 33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iris setosa vs iris-setosa iris-versicolor iris-virginica flower">
            <a:extLst>
              <a:ext uri="{FF2B5EF4-FFF2-40B4-BE49-F238E27FC236}">
                <a16:creationId xmlns:a16="http://schemas.microsoft.com/office/drawing/2014/main" id="{06C5A302-171A-44AB-B715-385E1BDB9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956" r="61165" b="-2956"/>
          <a:stretch/>
        </p:blipFill>
        <p:spPr bwMode="auto">
          <a:xfrm>
            <a:off x="8768834" y="4082148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6EA263-6F32-4193-8B3A-7BAFE8C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  Iris                                                                                               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D30B-6F0B-4D13-A3EF-5D802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Iris-Virginica has the largest petal dimensions and the longest sepals of average length of 6.5cm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Iris-Versicolor are shorter in all aspects to the Iris-</a:t>
            </a:r>
            <a:r>
              <a:rPr lang="en-US" sz="1800" dirty="0" err="1"/>
              <a:t>virgincia</a:t>
            </a:r>
            <a:r>
              <a:rPr lang="en-US" sz="1800" dirty="0"/>
              <a:t>  having an average petal dimension of 4.2cm x 1.30cm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Iris-</a:t>
            </a:r>
            <a:r>
              <a:rPr lang="en-US" sz="1800" dirty="0" err="1"/>
              <a:t>Setosas</a:t>
            </a:r>
            <a:r>
              <a:rPr lang="en-US" sz="1800" dirty="0"/>
              <a:t> have the smallest petal dimensions but generally have wider sepals.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22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Wingdings</vt:lpstr>
      <vt:lpstr>Office Theme</vt:lpstr>
      <vt:lpstr>Iris Plant Analysis</vt:lpstr>
      <vt:lpstr>  Iris                                              Data Exploration</vt:lpstr>
      <vt:lpstr>     Visualization of Iris Data</vt:lpstr>
      <vt:lpstr>  Iris                                                                                               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 Analysis</dc:title>
  <dc:creator>Ryoma Kaizen</dc:creator>
  <cp:lastModifiedBy>Ryoma Kaizen</cp:lastModifiedBy>
  <cp:revision>23</cp:revision>
  <dcterms:created xsi:type="dcterms:W3CDTF">2018-02-28T06:58:35Z</dcterms:created>
  <dcterms:modified xsi:type="dcterms:W3CDTF">2018-03-03T06:10:39Z</dcterms:modified>
</cp:coreProperties>
</file>