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57" r:id="rId4"/>
    <p:sldId id="280" r:id="rId5"/>
    <p:sldId id="266" r:id="rId6"/>
    <p:sldId id="263" r:id="rId7"/>
    <p:sldId id="281" r:id="rId8"/>
    <p:sldId id="259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233F1-48D9-4E63-8275-D344B02824F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2AFD0-D709-495F-B535-0347E19DF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1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2AFD0-D709-495F-B535-0347E19DF6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1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6D5D-00CF-B527-12D4-CF15EE448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D7A3-42C8-1423-C58C-CA66BB75F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F4A8-2483-727B-5407-FB1E809E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9BA7-BA55-463B-8E9A-11BFB2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C2B9-53F1-9740-07FC-3EEB3B71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30F0-7638-D42F-05EB-D304DE09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1FCE-DC13-9F85-3552-4B4C0EA4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EEB4-4D2C-1C15-2766-B7406C5C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5EA5-4198-B3BC-8BDE-00B3961F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418B-1EAB-0CBD-97E3-9D5953CC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A29D6-FB86-E036-CDEF-FD67CB1A1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DB2F-B3FB-AD17-6BC3-655F3513F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D51D-EDD6-B13A-E6E8-6A7F8A16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AE2E-9FBF-9508-BC54-F0699451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932C-7275-0330-61B4-2D5873D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354-DC85-3FB7-0CF4-3923D96F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FDCA-F6BF-37E5-F21A-CFD5AC33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F657-FC6A-40CF-C5C4-0165BA9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FAE0-D3B9-7C83-4092-4212FFA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57FD-4C45-CF34-E9AD-B5B996A9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2FC0-FB08-6C1E-7A28-76B566E2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53C20-B05F-D006-49F6-922B458C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65C9-C8BB-ED1C-DA9C-4BD06253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E14A-21B2-BE59-A5B9-28774F65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810A-A741-399A-788E-11350BB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249F-C827-F321-6AFC-7BDD1179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78B5-8CD4-E15F-41E8-C7AD0E599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143D5-AEC4-920A-0665-C81E63A8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75D1-F010-A3D8-FA2F-AB86DF3C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06B95-34B3-2FEE-DDCC-21D57F25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740EE-77FA-ED74-75E7-6E62BEA8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3CA9-74E8-02DD-A329-703A581F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F6D0-0ED5-A2A8-6CEA-8D8C7083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D81F-9B86-18BF-E063-3C509D4F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1BB75-D4D9-4DD7-A6FB-49E62BF6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99C5D-D3AD-27FF-AD13-B54590770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D0B23-6B25-C75A-BCE5-65EDFFA6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C1955-572F-CBE7-59B8-54178842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BF4EA-8C3D-B300-D5B1-1D418BFA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1939-3811-7F34-DAD3-0466C0CC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C0543-1402-946D-7AF0-1DFB1FA3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BB78-1796-144F-0909-E880426B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B06D3-9599-CCD1-D91E-3D977C0A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4E41-00DF-C811-2106-672C80F3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C8265-8E69-4D23-1976-C172DD9B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D53C1-D5B5-7A97-ABA9-8B875156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0F4F-880A-590C-315B-24A87DD4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75F0-6459-7298-B3A7-BAEF8F72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742F-3C98-5482-DD45-2D1F6E3ED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64A05-16C2-6FC9-1FC2-1651BFDE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72BB-8784-B839-22B7-B0110C96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044BA-6A4F-9A5E-21C1-ED1A275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8951-D30A-1ECF-DA87-61249D71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791E2-C341-AD83-08AB-6A9A7D39E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2A4E8-8218-6116-DC7A-F0F3521CF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26D6-A90F-BFF4-C691-3C29A0EE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EC9B2-B404-0EB8-D639-4DFC4D9D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AEEF-5D6C-FBD0-CE97-90903C68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EC2F5-8A6D-65E6-2BA5-620AF1E7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63BB-A549-E8AF-893F-E14E78BA0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BC43-D449-5554-E87A-632F5FE18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4AEF-8F97-4E88-8981-9073C6296DF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AB8A-C8C6-F7FE-94FE-D6D1AB562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C366-C5A9-F2A4-C45A-E3B2E594A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CFD1-B80F-3DAA-9DD8-480B89519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3u3 CubeSat Instrument Response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79415-A08C-F8C0-7BBD-4D876C2C7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Daniel Abel</a:t>
            </a:r>
          </a:p>
          <a:p>
            <a:r>
              <a:rPr lang="en-US" dirty="0"/>
              <a:t>04/08/2024</a:t>
            </a:r>
          </a:p>
        </p:txBody>
      </p:sp>
    </p:spTree>
    <p:extLst>
      <p:ext uri="{BB962C8B-B14F-4D97-AF65-F5344CB8AC3E}">
        <p14:creationId xmlns:p14="http://schemas.microsoft.com/office/powerpoint/2010/main" val="115863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B78D-64E1-DE6B-9966-0A91FD31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2D layout with screens implemented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194F122D-3450-BFC6-AA8D-11D21E06E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91"/>
          <a:stretch/>
        </p:blipFill>
        <p:spPr>
          <a:xfrm>
            <a:off x="0" y="1782146"/>
            <a:ext cx="3685592" cy="507585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A0A27-E470-5895-0623-0D9A9A95916A}"/>
              </a:ext>
            </a:extLst>
          </p:cNvPr>
          <p:cNvSpPr txBox="1"/>
          <p:nvPr/>
        </p:nvSpPr>
        <p:spPr>
          <a:xfrm>
            <a:off x="3702743" y="1410355"/>
            <a:ext cx="335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on the left shows new 2D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shows the 4 new screens added in the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collimator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front 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selection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Collimator and front plate are electrically connected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F379C-A9B9-1428-E60F-F9894EF4DF76}"/>
              </a:ext>
            </a:extLst>
          </p:cNvPr>
          <p:cNvSpPr txBox="1"/>
          <p:nvPr/>
        </p:nvSpPr>
        <p:spPr>
          <a:xfrm>
            <a:off x="3711016" y="3995678"/>
            <a:ext cx="335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on the right shows field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 shows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 = -25V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 + FP = +5V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Anode = +5V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Everything else set to 0V</a:t>
            </a:r>
          </a:p>
          <a:p>
            <a:r>
              <a:rPr lang="en-US" dirty="0"/>
              <a:t>Red positive volt= [1:1:5] </a:t>
            </a:r>
          </a:p>
          <a:p>
            <a:r>
              <a:rPr lang="en-US" dirty="0"/>
              <a:t>Black negative volt = [-2:-2:-24]</a:t>
            </a:r>
          </a:p>
          <a:p>
            <a:r>
              <a:rPr lang="en-US" dirty="0"/>
              <a:t>Green = 0V</a:t>
            </a:r>
          </a:p>
        </p:txBody>
      </p:sp>
      <p:pic>
        <p:nvPicPr>
          <p:cNvPr id="19" name="Picture 18" descr="Diagram, histogram&#10;&#10;Description automatically generated">
            <a:extLst>
              <a:ext uri="{FF2B5EF4-FFF2-40B4-BE49-F238E27FC236}">
                <a16:creationId xmlns:a16="http://schemas.microsoft.com/office/drawing/2014/main" id="{55888360-E950-E107-C5F6-D5AC6B1DB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94" y="1782146"/>
            <a:ext cx="5140272" cy="51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9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1A97-E570-AE9C-ADE3-B088244F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Population Definition for 0deg centerline</a:t>
            </a:r>
            <a:endParaRPr lang="en-US" dirty="0"/>
          </a:p>
        </p:txBody>
      </p:sp>
      <p:pic>
        <p:nvPicPr>
          <p:cNvPr id="8" name="Content Placeholder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8C56DD83-AB17-F8F7-5A15-ECED2EB11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60" y="1690688"/>
            <a:ext cx="8690479" cy="5167312"/>
          </a:xfrm>
        </p:spPr>
      </p:pic>
    </p:spTree>
    <p:extLst>
      <p:ext uri="{BB962C8B-B14F-4D97-AF65-F5344CB8AC3E}">
        <p14:creationId xmlns:p14="http://schemas.microsoft.com/office/powerpoint/2010/main" val="312299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AC9A-BD38-25B9-32A9-CE13B233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0deg pop trajectory examples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0EF305A-CA1F-4DE3-2BB6-B5C45A251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5"/>
          <a:stretch/>
        </p:blipFill>
        <p:spPr>
          <a:xfrm>
            <a:off x="1" y="1690688"/>
            <a:ext cx="3592286" cy="5167312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49FA113-97AE-B509-8C48-B99FCDE29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145" y="1690688"/>
            <a:ext cx="5167312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EB174-8937-78C8-0B6A-00ACA2E1C422}"/>
              </a:ext>
            </a:extLst>
          </p:cNvPr>
          <p:cNvSpPr txBox="1"/>
          <p:nvPr/>
        </p:nvSpPr>
        <p:spPr>
          <a:xfrm>
            <a:off x="3685592" y="1713295"/>
            <a:ext cx="33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image shows trajectories for the 0deg angled 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Anode =+5V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DCE7A-F603-E311-7163-50BA5CBE8327}"/>
              </a:ext>
            </a:extLst>
          </p:cNvPr>
          <p:cNvSpPr txBox="1"/>
          <p:nvPr/>
        </p:nvSpPr>
        <p:spPr>
          <a:xfrm>
            <a:off x="3685592" y="3823982"/>
            <a:ext cx="335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image shows trajectories for the 0deg angled 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Anode =+5V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 = -25V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 + FP = +5V </a:t>
            </a:r>
          </a:p>
        </p:txBody>
      </p:sp>
    </p:spTree>
    <p:extLst>
      <p:ext uri="{BB962C8B-B14F-4D97-AF65-F5344CB8AC3E}">
        <p14:creationId xmlns:p14="http://schemas.microsoft.com/office/powerpoint/2010/main" val="12635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C375-0A06-7FB2-8E00-C950AE53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for 14deg centerline</a:t>
            </a:r>
          </a:p>
        </p:txBody>
      </p:sp>
      <p:pic>
        <p:nvPicPr>
          <p:cNvPr id="9" name="Content Placeholder 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7FD6A29-3E8A-3E21-297F-2F0ADEFB7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41" y="1690688"/>
            <a:ext cx="8798717" cy="5167312"/>
          </a:xfrm>
        </p:spPr>
      </p:pic>
    </p:spTree>
    <p:extLst>
      <p:ext uri="{BB962C8B-B14F-4D97-AF65-F5344CB8AC3E}">
        <p14:creationId xmlns:p14="http://schemas.microsoft.com/office/powerpoint/2010/main" val="326490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2B42-C15D-4E0D-CD14-BA015679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14deg pop trajectory examples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62DE29C6-B55A-EFAE-7F7E-28D7B5AC9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76"/>
          <a:stretch/>
        </p:blipFill>
        <p:spPr>
          <a:xfrm>
            <a:off x="0" y="1690689"/>
            <a:ext cx="3545633" cy="5167312"/>
          </a:xfr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0751CD4-56BD-274C-56E2-DD0C17BA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33" y="1683410"/>
            <a:ext cx="5181867" cy="51745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0F4BA6-0717-51CA-9B25-BF74F9D6122E}"/>
              </a:ext>
            </a:extLst>
          </p:cNvPr>
          <p:cNvSpPr txBox="1"/>
          <p:nvPr/>
        </p:nvSpPr>
        <p:spPr>
          <a:xfrm>
            <a:off x="3685592" y="1713295"/>
            <a:ext cx="33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image shows trajectories for the 0deg angled 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Anode =+5V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4E4635-330B-97B4-15B9-836E3995BA36}"/>
              </a:ext>
            </a:extLst>
          </p:cNvPr>
          <p:cNvSpPr txBox="1"/>
          <p:nvPr/>
        </p:nvSpPr>
        <p:spPr>
          <a:xfrm>
            <a:off x="3685592" y="3823982"/>
            <a:ext cx="335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image shows trajectories for the 0deg angled 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Anode =+5V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SS = -25V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 + FP = +5V </a:t>
            </a:r>
          </a:p>
        </p:txBody>
      </p:sp>
    </p:spTree>
    <p:extLst>
      <p:ext uri="{BB962C8B-B14F-4D97-AF65-F5344CB8AC3E}">
        <p14:creationId xmlns:p14="http://schemas.microsoft.com/office/powerpoint/2010/main" val="168959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AB880-DBBF-36E2-53C9-A1692A516C19}"/>
              </a:ext>
            </a:extLst>
          </p:cNvPr>
          <p:cNvCxnSpPr>
            <a:cxnSpLocks/>
          </p:cNvCxnSpPr>
          <p:nvPr/>
        </p:nvCxnSpPr>
        <p:spPr>
          <a:xfrm>
            <a:off x="147286" y="2060831"/>
            <a:ext cx="8290899" cy="20761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4009F9-AB88-5354-6BBD-B05D263147B4}"/>
              </a:ext>
            </a:extLst>
          </p:cNvPr>
          <p:cNvCxnSpPr>
            <a:cxnSpLocks/>
          </p:cNvCxnSpPr>
          <p:nvPr/>
        </p:nvCxnSpPr>
        <p:spPr>
          <a:xfrm flipV="1">
            <a:off x="142807" y="5690585"/>
            <a:ext cx="8295378" cy="9645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BF112A-825B-6D49-9E5F-583EA8D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particles counted?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0B3AE7-0D5F-7356-1BF7-B36A9BAF2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47" y="3172407"/>
            <a:ext cx="3531267" cy="3516410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1026EFA-6882-88C3-F644-74F05F7E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6" y="2060833"/>
            <a:ext cx="6466499" cy="46279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E702FD-804E-B6F6-33D6-1A0F343D2FC4}"/>
              </a:ext>
            </a:extLst>
          </p:cNvPr>
          <p:cNvSpPr/>
          <p:nvPr/>
        </p:nvSpPr>
        <p:spPr>
          <a:xfrm>
            <a:off x="147286" y="2060832"/>
            <a:ext cx="6466499" cy="46279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3DCC5F-7D80-B25E-0443-27BCABFD72CD}"/>
              </a:ext>
            </a:extLst>
          </p:cNvPr>
          <p:cNvSpPr/>
          <p:nvPr/>
        </p:nvSpPr>
        <p:spPr>
          <a:xfrm>
            <a:off x="8442664" y="4136994"/>
            <a:ext cx="1819922" cy="15535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C6C967-927E-DA2E-8470-9070CA43A23E}"/>
              </a:ext>
            </a:extLst>
          </p:cNvPr>
          <p:cNvCxnSpPr>
            <a:cxnSpLocks/>
          </p:cNvCxnSpPr>
          <p:nvPr/>
        </p:nvCxnSpPr>
        <p:spPr>
          <a:xfrm>
            <a:off x="6613785" y="2060832"/>
            <a:ext cx="3648801" cy="20761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92A092-4B12-CB85-6184-000FB82E7760}"/>
              </a:ext>
            </a:extLst>
          </p:cNvPr>
          <p:cNvCxnSpPr>
            <a:cxnSpLocks/>
          </p:cNvCxnSpPr>
          <p:nvPr/>
        </p:nvCxnSpPr>
        <p:spPr>
          <a:xfrm flipV="1">
            <a:off x="6605538" y="5690586"/>
            <a:ext cx="3673542" cy="9982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5CC4CC8-32E8-0A16-F50D-3A2244A77DF1}"/>
              </a:ext>
            </a:extLst>
          </p:cNvPr>
          <p:cNvSpPr/>
          <p:nvPr/>
        </p:nvSpPr>
        <p:spPr>
          <a:xfrm>
            <a:off x="2104008" y="2698812"/>
            <a:ext cx="488272" cy="473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7BDFA2-178F-129A-79BE-475244532717}"/>
              </a:ext>
            </a:extLst>
          </p:cNvPr>
          <p:cNvSpPr/>
          <p:nvPr/>
        </p:nvSpPr>
        <p:spPr>
          <a:xfrm>
            <a:off x="2924472" y="2698812"/>
            <a:ext cx="488272" cy="473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30AEB3-D860-C9AF-028D-8E1E10A9297F}"/>
              </a:ext>
            </a:extLst>
          </p:cNvPr>
          <p:cNvSpPr/>
          <p:nvPr/>
        </p:nvSpPr>
        <p:spPr>
          <a:xfrm>
            <a:off x="3750854" y="2698812"/>
            <a:ext cx="488272" cy="473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BCFB2C7-CF0A-BFB2-5B71-9DF0F5F42AFF}"/>
              </a:ext>
            </a:extLst>
          </p:cNvPr>
          <p:cNvSpPr/>
          <p:nvPr/>
        </p:nvSpPr>
        <p:spPr>
          <a:xfrm>
            <a:off x="4587521" y="2698812"/>
            <a:ext cx="488272" cy="473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CAF54B-C51F-ED68-5F95-6F8C60CEEDFE}"/>
              </a:ext>
            </a:extLst>
          </p:cNvPr>
          <p:cNvSpPr/>
          <p:nvPr/>
        </p:nvSpPr>
        <p:spPr>
          <a:xfrm>
            <a:off x="5419818" y="2698811"/>
            <a:ext cx="488272" cy="473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180315-DE60-B24E-C2A1-B125BA652478}"/>
              </a:ext>
            </a:extLst>
          </p:cNvPr>
          <p:cNvSpPr/>
          <p:nvPr/>
        </p:nvSpPr>
        <p:spPr>
          <a:xfrm>
            <a:off x="1253231" y="5585535"/>
            <a:ext cx="488272" cy="473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E7E5D9-1393-5D19-9857-4F0391FD1321}"/>
              </a:ext>
            </a:extLst>
          </p:cNvPr>
          <p:cNvSpPr/>
          <p:nvPr/>
        </p:nvSpPr>
        <p:spPr>
          <a:xfrm>
            <a:off x="500172" y="5784100"/>
            <a:ext cx="382077" cy="2618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0ED7A4-A01F-F4D3-2525-D7F9137F8E08}"/>
              </a:ext>
            </a:extLst>
          </p:cNvPr>
          <p:cNvSpPr/>
          <p:nvPr/>
        </p:nvSpPr>
        <p:spPr>
          <a:xfrm>
            <a:off x="610769" y="2836414"/>
            <a:ext cx="201967" cy="1983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489A6C-91FD-E84C-F1CB-787973771DF2}"/>
              </a:ext>
            </a:extLst>
          </p:cNvPr>
          <p:cNvSpPr/>
          <p:nvPr/>
        </p:nvSpPr>
        <p:spPr>
          <a:xfrm>
            <a:off x="2104008" y="5585535"/>
            <a:ext cx="488272" cy="473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F4CDE6-67DC-3AE9-0267-452328D7D141}"/>
              </a:ext>
            </a:extLst>
          </p:cNvPr>
          <p:cNvSpPr/>
          <p:nvPr/>
        </p:nvSpPr>
        <p:spPr>
          <a:xfrm>
            <a:off x="2917071" y="5594418"/>
            <a:ext cx="488272" cy="473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33D4F6-D487-E217-9EF8-B21DBD3DACE6}"/>
              </a:ext>
            </a:extLst>
          </p:cNvPr>
          <p:cNvSpPr/>
          <p:nvPr/>
        </p:nvSpPr>
        <p:spPr>
          <a:xfrm>
            <a:off x="3743453" y="5594418"/>
            <a:ext cx="488272" cy="473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779B69-A4A9-A46D-B29D-7BA856D6E2FD}"/>
              </a:ext>
            </a:extLst>
          </p:cNvPr>
          <p:cNvSpPr/>
          <p:nvPr/>
        </p:nvSpPr>
        <p:spPr>
          <a:xfrm>
            <a:off x="4580120" y="5594418"/>
            <a:ext cx="488272" cy="473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AA470D-9EB8-F179-1CB4-E1680FD94CFF}"/>
              </a:ext>
            </a:extLst>
          </p:cNvPr>
          <p:cNvSpPr/>
          <p:nvPr/>
        </p:nvSpPr>
        <p:spPr>
          <a:xfrm>
            <a:off x="5412417" y="5594417"/>
            <a:ext cx="488272" cy="4735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964DEC-6E7F-9233-6BE2-2F86187CA1E6}"/>
              </a:ext>
            </a:extLst>
          </p:cNvPr>
          <p:cNvSpPr/>
          <p:nvPr/>
        </p:nvSpPr>
        <p:spPr>
          <a:xfrm>
            <a:off x="456125" y="3034801"/>
            <a:ext cx="382076" cy="274929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9113E6-002F-72EC-0C29-A830025078FA}"/>
              </a:ext>
            </a:extLst>
          </p:cNvPr>
          <p:cNvSpPr txBox="1"/>
          <p:nvPr/>
        </p:nvSpPr>
        <p:spPr>
          <a:xfrm>
            <a:off x="7742208" y="612289"/>
            <a:ext cx="4302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circles show where particles did not impact the anode face and are not counted as “good” impacts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Green circles show where particles did impact the anode face and are added to the counts shown in the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7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92CB-B538-772E-876D-62D71DD4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for 0deg from instrument centerline</a:t>
            </a:r>
            <a:br>
              <a:rPr lang="en-US" dirty="0"/>
            </a:br>
            <a:r>
              <a:rPr lang="en-US" dirty="0"/>
              <a:t>(with either 0V or +5V collimator and front plate) 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684617DA-97E3-FFF7-7064-C01D2B32A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9" y="1685547"/>
            <a:ext cx="10991461" cy="5172453"/>
          </a:xfrm>
        </p:spPr>
      </p:pic>
    </p:spTree>
    <p:extLst>
      <p:ext uri="{BB962C8B-B14F-4D97-AF65-F5344CB8AC3E}">
        <p14:creationId xmlns:p14="http://schemas.microsoft.com/office/powerpoint/2010/main" val="51438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35C5-4F13-16A2-2899-6D16A95C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8754" cy="1738884"/>
          </a:xfrm>
        </p:spPr>
        <p:txBody>
          <a:bodyPr>
            <a:normAutofit/>
          </a:bodyPr>
          <a:lstStyle/>
          <a:p>
            <a:r>
              <a:rPr lang="en-US" dirty="0"/>
              <a:t>Results Cont. for 0deg and 14 deg populations with 0 or +5V collimator and front plate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C3850A-E2EE-9619-7277-43D30A894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695512"/>
              </p:ext>
            </p:extLst>
          </p:nvPr>
        </p:nvGraphicFramePr>
        <p:xfrm>
          <a:off x="1316485" y="3526155"/>
          <a:ext cx="95590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806">
                  <a:extLst>
                    <a:ext uri="{9D8B030D-6E8A-4147-A177-3AD203B41FA5}">
                      <a16:colId xmlns:a16="http://schemas.microsoft.com/office/drawing/2014/main" val="785893593"/>
                    </a:ext>
                  </a:extLst>
                </a:gridCol>
                <a:gridCol w="1911806">
                  <a:extLst>
                    <a:ext uri="{9D8B030D-6E8A-4147-A177-3AD203B41FA5}">
                      <a16:colId xmlns:a16="http://schemas.microsoft.com/office/drawing/2014/main" val="928984060"/>
                    </a:ext>
                  </a:extLst>
                </a:gridCol>
                <a:gridCol w="1911806">
                  <a:extLst>
                    <a:ext uri="{9D8B030D-6E8A-4147-A177-3AD203B41FA5}">
                      <a16:colId xmlns:a16="http://schemas.microsoft.com/office/drawing/2014/main" val="2651758445"/>
                    </a:ext>
                  </a:extLst>
                </a:gridCol>
                <a:gridCol w="1911806">
                  <a:extLst>
                    <a:ext uri="{9D8B030D-6E8A-4147-A177-3AD203B41FA5}">
                      <a16:colId xmlns:a16="http://schemas.microsoft.com/office/drawing/2014/main" val="2931406953"/>
                    </a:ext>
                  </a:extLst>
                </a:gridCol>
                <a:gridCol w="1911806">
                  <a:extLst>
                    <a:ext uri="{9D8B030D-6E8A-4147-A177-3AD203B41FA5}">
                      <a16:colId xmlns:a16="http://schemas.microsoft.com/office/drawing/2014/main" val="3639037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deg, 0V </a:t>
                      </a:r>
                      <a:r>
                        <a:rPr lang="en-US" dirty="0" err="1"/>
                        <a:t>Col+FP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deg, 5V </a:t>
                      </a:r>
                      <a:r>
                        <a:rPr lang="en-US" dirty="0" err="1"/>
                        <a:t>Col+FP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deg, 0V </a:t>
                      </a:r>
                      <a:r>
                        <a:rPr lang="en-US" dirty="0" err="1"/>
                        <a:t>Col+FP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 deg, 5V </a:t>
                      </a:r>
                      <a:r>
                        <a:rPr lang="en-US" dirty="0" err="1"/>
                        <a:t>Col+FP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15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99.9814%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99.9933%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68.9196%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69.3022%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067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89.2728%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85.7158%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62.4718%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60.0877%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16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71.3962%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67.8474%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50.2386%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47.7653%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53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-75V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53.5929%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50.0486%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37.6519%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35.0954%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844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-100V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35.6725%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32.1305%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24.8266%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22.2643%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335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-125V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17.7761%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14.1932%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11.7764%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9.1915%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27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-150V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32738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44C4D-C5E9-C628-7F20-361745E673D3}"/>
              </a:ext>
            </a:extLst>
          </p:cNvPr>
          <p:cNvSpPr txBox="1"/>
          <p:nvPr/>
        </p:nvSpPr>
        <p:spPr>
          <a:xfrm>
            <a:off x="838200" y="2353417"/>
            <a:ext cx="629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as percentages compared to the 1mil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are registered only when they impact the anode face</a:t>
            </a:r>
          </a:p>
        </p:txBody>
      </p:sp>
    </p:spTree>
    <p:extLst>
      <p:ext uri="{BB962C8B-B14F-4D97-AF65-F5344CB8AC3E}">
        <p14:creationId xmlns:p14="http://schemas.microsoft.com/office/powerpoint/2010/main" val="235442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387</Words>
  <Application>Microsoft Office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Narrow</vt:lpstr>
      <vt:lpstr>Arial</vt:lpstr>
      <vt:lpstr>Calibri</vt:lpstr>
      <vt:lpstr>Calibri Light</vt:lpstr>
      <vt:lpstr>Office Theme</vt:lpstr>
      <vt:lpstr>3u3 CubeSat Instrument Response Simulations</vt:lpstr>
      <vt:lpstr>New 2D layout with screens implemented</vt:lpstr>
      <vt:lpstr>Starting Population Definition for 0deg centerline</vt:lpstr>
      <vt:lpstr>0deg pop trajectory examples</vt:lpstr>
      <vt:lpstr>Starting Population Definition for 14deg centerline</vt:lpstr>
      <vt:lpstr>14deg pop trajectory examples</vt:lpstr>
      <vt:lpstr>How are particles counted?</vt:lpstr>
      <vt:lpstr>Results for 0deg from instrument centerline (with either 0V or +5V collimator and front plate) </vt:lpstr>
      <vt:lpstr>Results Cont. for 0deg and 14 deg populations with 0 or +5V collimator and front 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3u3 Instrument Response</dc:title>
  <dc:creator>Daniel Abel</dc:creator>
  <cp:lastModifiedBy>Daniel Abel</cp:lastModifiedBy>
  <cp:revision>119</cp:revision>
  <dcterms:created xsi:type="dcterms:W3CDTF">2023-07-05T14:09:05Z</dcterms:created>
  <dcterms:modified xsi:type="dcterms:W3CDTF">2024-04-08T14:50:23Z</dcterms:modified>
</cp:coreProperties>
</file>