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83" r:id="rId7"/>
    <p:sldId id="274" r:id="rId8"/>
    <p:sldId id="263" r:id="rId9"/>
    <p:sldId id="259" r:id="rId10"/>
    <p:sldId id="276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26D5D-00CF-B527-12D4-CF15EE448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E2D7A3-42C8-1423-C58C-CA66BB75F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8F4A8-2483-727B-5407-FB1E809E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69BA7-BA55-463B-8E9A-11BFB221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9C2B9-53F1-9740-07FC-3EEB3B71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67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30F0-7638-D42F-05EB-D304DE09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C1FCE-DC13-9F85-3552-4B4C0EA4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EEB4-4D2C-1C15-2766-B7406C5C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E5EA5-4198-B3BC-8BDE-00B3961F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A418B-1EAB-0CBD-97E3-9D5953CC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3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3A29D6-FB86-E036-CDEF-FD67CB1A1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BDB2F-B3FB-AD17-6BC3-655F3513F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FD51D-EDD6-B13A-E6E8-6A7F8A16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AE2E-9FBF-9508-BC54-F06994510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4932C-7275-0330-61B4-2D5873D9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5354-DC85-3FB7-0CF4-3923D96F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EFDCA-F6BF-37E5-F21A-CFD5AC33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4F657-FC6A-40CF-C5C4-0165BA92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9FAE0-D3B9-7C83-4092-4212FFA95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B57FD-4C45-CF34-E9AD-B5B996A91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1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2FC0-FB08-6C1E-7A28-76B566E2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53C20-B05F-D006-49F6-922B458C4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465C9-C8BB-ED1C-DA9C-4BD06253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DE14A-21B2-BE59-A5B9-28774F65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2810A-A741-399A-788E-11350BB2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1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249F-C827-F321-6AFC-7BDD1179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78B5-8CD4-E15F-41E8-C7AD0E599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143D5-AEC4-920A-0665-C81E63A89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E75D1-F010-A3D8-FA2F-AB86DF3C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06B95-34B3-2FEE-DDCC-21D57F25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740EE-77FA-ED74-75E7-6E62BEA8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6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3CA9-74E8-02DD-A329-703A581F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4F6D0-0ED5-A2A8-6CEA-8D8C70831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FD81F-9B86-18BF-E063-3C509D4F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1BB75-D4D9-4DD7-A6FB-49E62BF6E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99C5D-D3AD-27FF-AD13-B54590770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D0B23-6B25-C75A-BCE5-65EDFFA6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C1955-572F-CBE7-59B8-54178842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4BF4EA-8C3D-B300-D5B1-1D418BFA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7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1939-3811-7F34-DAD3-0466C0CCB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C0543-1402-946D-7AF0-1DFB1FA3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61BB78-1796-144F-0909-E880426B4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B06D3-9599-CCD1-D91E-3D977C0AF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184E41-00DF-C811-2106-672C80F3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C8265-8E69-4D23-1976-C172DD9B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D53C1-D5B5-7A97-ABA9-8B875156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7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0F4F-880A-590C-315B-24A87DD4E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575F0-6459-7298-B3A7-BAEF8F72E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742F-3C98-5482-DD45-2D1F6E3ED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64A05-16C2-6FC9-1FC2-1651BFDE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D72BB-8784-B839-22B7-B0110C96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044BA-6A4F-9A5E-21C1-ED1A2756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4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8951-D30A-1ECF-DA87-61249D71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791E2-C341-AD83-08AB-6A9A7D39E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2A4E8-8218-6116-DC7A-F0F3521CF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626D6-A90F-BFF4-C691-3C29A0EE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AEF-8F97-4E88-8981-9073C6296DF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EC9B2-B404-0EB8-D639-4DFC4D9D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7AEEF-5D6C-FBD0-CE97-90903C68E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5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6EC2F5-8A6D-65E6-2BA5-620AF1E7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763BB-A549-E8AF-893F-E14E78BA0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DBC43-D449-5554-E87A-632F5FE18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D4AEF-8F97-4E88-8981-9073C6296DF5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CAB8A-C8C6-F7FE-94FE-D6D1AB562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C366-C5A9-F2A4-C45A-E3B2E594A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EE9BC-ADBF-428D-9AC0-6DA14D165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CFD1-B80F-3DAA-9DD8-480B895197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3u3 CubeSat Instrument Response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79415-A08C-F8C0-7BBD-4D876C2C7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By: Daniel Abel</a:t>
            </a:r>
          </a:p>
          <a:p>
            <a:r>
              <a:rPr lang="en-US"/>
              <a:t>10/05/2023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630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5E0D3-0777-116E-9CB4-CB6A94D5A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20.75 deg from instrument centerline 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D1DA6E81-FA93-F117-7518-B4633F1B2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89" y="1690688"/>
            <a:ext cx="10984621" cy="5169234"/>
          </a:xfrm>
        </p:spPr>
      </p:pic>
    </p:spTree>
    <p:extLst>
      <p:ext uri="{BB962C8B-B14F-4D97-AF65-F5344CB8AC3E}">
        <p14:creationId xmlns:p14="http://schemas.microsoft.com/office/powerpoint/2010/main" val="99696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35C5-4F13-16A2-2899-6D16A95C3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299445" cy="1738884"/>
          </a:xfrm>
        </p:spPr>
        <p:txBody>
          <a:bodyPr>
            <a:normAutofit/>
          </a:bodyPr>
          <a:lstStyle/>
          <a:p>
            <a:r>
              <a:rPr lang="en-US" dirty="0"/>
              <a:t>Results Cont. for 20.75 deg from instrument centerline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C3850A-E2EE-9619-7277-43D30A894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9224490"/>
              </p:ext>
            </p:extLst>
          </p:nvPr>
        </p:nvGraphicFramePr>
        <p:xfrm>
          <a:off x="7529001" y="276860"/>
          <a:ext cx="418138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3795">
                  <a:extLst>
                    <a:ext uri="{9D8B030D-6E8A-4147-A177-3AD203B41FA5}">
                      <a16:colId xmlns:a16="http://schemas.microsoft.com/office/drawing/2014/main" val="785893593"/>
                    </a:ext>
                  </a:extLst>
                </a:gridCol>
                <a:gridCol w="1393795">
                  <a:extLst>
                    <a:ext uri="{9D8B030D-6E8A-4147-A177-3AD203B41FA5}">
                      <a16:colId xmlns:a16="http://schemas.microsoft.com/office/drawing/2014/main" val="928984060"/>
                    </a:ext>
                  </a:extLst>
                </a:gridCol>
                <a:gridCol w="1393795">
                  <a:extLst>
                    <a:ext uri="{9D8B030D-6E8A-4147-A177-3AD203B41FA5}">
                      <a16:colId xmlns:a16="http://schemas.microsoft.com/office/drawing/2014/main" val="2651758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deg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20.75 deg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15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68.8569%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9.09789%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7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54.96255%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10.61697%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165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42.44379%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10.95631%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534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33.55489%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10.80712%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8445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10.40667%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353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22.39137%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9.88369%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77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18.74281%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9.28968%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27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15.87906%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8.66522%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97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13.59662%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7.94821%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29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11.74904%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7.15128%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131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10.27077%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6.32928%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28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9.04964%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5.50376%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1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7.98975%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4.71944%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1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7.01099%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3.99775%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867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6.08838%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3.34093%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172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150V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5.21776%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2.77194%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7535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144C4D-C5E9-C628-7F20-361745E673D3}"/>
              </a:ext>
            </a:extLst>
          </p:cNvPr>
          <p:cNvSpPr txBox="1"/>
          <p:nvPr/>
        </p:nvSpPr>
        <p:spPr>
          <a:xfrm>
            <a:off x="527482" y="3528822"/>
            <a:ext cx="6299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Counts as percentages compared to the 10mil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Counts are registered only when they impact the anode face</a:t>
            </a:r>
          </a:p>
        </p:txBody>
      </p:sp>
    </p:spTree>
    <p:extLst>
      <p:ext uri="{BB962C8B-B14F-4D97-AF65-F5344CB8AC3E}">
        <p14:creationId xmlns:p14="http://schemas.microsoft.com/office/powerpoint/2010/main" val="235442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1A97-E570-AE9C-ADE3-B088244F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Population Definition for 0deg centerline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B029F86-4974-9DB0-AEA2-D02A9F4375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988" y="1690688"/>
            <a:ext cx="9828024" cy="5167312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8B4542-5169-8D01-EC36-4FFDDA599FE2}"/>
              </a:ext>
            </a:extLst>
          </p:cNvPr>
          <p:cNvSpPr/>
          <p:nvPr/>
        </p:nvSpPr>
        <p:spPr>
          <a:xfrm>
            <a:off x="2752078" y="5459767"/>
            <a:ext cx="5308846" cy="292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Exponential Decay between 10-200</a:t>
            </a:r>
          </a:p>
        </p:txBody>
      </p:sp>
    </p:spTree>
    <p:extLst>
      <p:ext uri="{BB962C8B-B14F-4D97-AF65-F5344CB8AC3E}">
        <p14:creationId xmlns:p14="http://schemas.microsoft.com/office/powerpoint/2010/main" val="312299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3267-3D6D-7904-87D7-374E6E8B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Population Definition Cont. for 0deg from instrument centerline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4C2B5-0C83-5F33-6ABE-BDA236539FDA}"/>
              </a:ext>
            </a:extLst>
          </p:cNvPr>
          <p:cNvSpPr txBox="1"/>
          <p:nvPr/>
        </p:nvSpPr>
        <p:spPr>
          <a:xfrm>
            <a:off x="90995" y="5654351"/>
            <a:ext cx="100178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graphs are for the 10eV population*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other particle populations are not identical but have the same definition in SIMION besides energy</a:t>
            </a:r>
          </a:p>
        </p:txBody>
      </p:sp>
      <p:pic>
        <p:nvPicPr>
          <p:cNvPr id="9" name="Content Placeholder 8" descr="Chart, histogram&#10;&#10;Description automatically generated">
            <a:extLst>
              <a:ext uri="{FF2B5EF4-FFF2-40B4-BE49-F238E27FC236}">
                <a16:creationId xmlns:a16="http://schemas.microsoft.com/office/drawing/2014/main" id="{D84E3091-708D-6639-F3CC-5B3A58D02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4" r="8862"/>
          <a:stretch/>
        </p:blipFill>
        <p:spPr>
          <a:xfrm>
            <a:off x="1" y="2108718"/>
            <a:ext cx="6099606" cy="3524852"/>
          </a:xfrm>
        </p:spPr>
      </p:pic>
      <p:pic>
        <p:nvPicPr>
          <p:cNvPr id="11" name="Picture 10" descr="Chart, bar chart, histogram&#10;&#10;Description automatically generated">
            <a:extLst>
              <a:ext uri="{FF2B5EF4-FFF2-40B4-BE49-F238E27FC236}">
                <a16:creationId xmlns:a16="http://schemas.microsoft.com/office/drawing/2014/main" id="{BE1C362A-9855-96A3-AF22-CA5327EC1F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5" r="8601"/>
          <a:stretch/>
        </p:blipFill>
        <p:spPr>
          <a:xfrm>
            <a:off x="6099607" y="2127751"/>
            <a:ext cx="6092393" cy="348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3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C375-0A06-7FB2-8E00-C950AE53D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Population Definition for 20.75deg centerline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F89A892A-084B-703E-C428-40A78A474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037" y="1685404"/>
            <a:ext cx="9787925" cy="5172596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8D864D-0192-4A66-1192-D4A77EA586E5}"/>
              </a:ext>
            </a:extLst>
          </p:cNvPr>
          <p:cNvSpPr/>
          <p:nvPr/>
        </p:nvSpPr>
        <p:spPr>
          <a:xfrm>
            <a:off x="2752078" y="5433133"/>
            <a:ext cx="5308846" cy="2929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E1F71-6F8E-EE26-382D-CB04C568425A}"/>
              </a:ext>
            </a:extLst>
          </p:cNvPr>
          <p:cNvSpPr txBox="1"/>
          <p:nvPr/>
        </p:nvSpPr>
        <p:spPr>
          <a:xfrm>
            <a:off x="2359241" y="539494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Exponential Decay between 10-200</a:t>
            </a:r>
          </a:p>
        </p:txBody>
      </p:sp>
    </p:spTree>
    <p:extLst>
      <p:ext uri="{BB962C8B-B14F-4D97-AF65-F5344CB8AC3E}">
        <p14:creationId xmlns:p14="http://schemas.microsoft.com/office/powerpoint/2010/main" val="3264907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31F5-25A3-8129-4D6C-EDD0A4CE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Population Definition Cont. for 20.75 deg from instrument centerline</a:t>
            </a:r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36EDA3B3-0ECF-7518-6210-94530985CF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r="9368"/>
          <a:stretch/>
        </p:blipFill>
        <p:spPr>
          <a:xfrm>
            <a:off x="0" y="2332652"/>
            <a:ext cx="6096889" cy="3527653"/>
          </a:xfr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EBD7F48F-0342-FBC5-62C2-3B68FE5C45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0" r="8852"/>
          <a:stretch/>
        </p:blipFill>
        <p:spPr>
          <a:xfrm>
            <a:off x="6053477" y="2332652"/>
            <a:ext cx="6138523" cy="3527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1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0C1D-5ACB-1322-D05B-27F4FF6BA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Decay Energy Distribution </a:t>
            </a:r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A5D49AAF-A75A-645A-5217-6FE264BDC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86" y="1690688"/>
            <a:ext cx="10302427" cy="5167311"/>
          </a:xfrm>
        </p:spPr>
      </p:pic>
    </p:spTree>
    <p:extLst>
      <p:ext uri="{BB962C8B-B14F-4D97-AF65-F5344CB8AC3E}">
        <p14:creationId xmlns:p14="http://schemas.microsoft.com/office/powerpoint/2010/main" val="3748145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B78D-64E1-DE6B-9966-0A91FD31F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Population Orientation</a:t>
            </a:r>
          </a:p>
        </p:txBody>
      </p:sp>
      <p:pic>
        <p:nvPicPr>
          <p:cNvPr id="5" name="Content Placeholder 4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51796E91-191D-C65A-5C1E-8C9020494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17" t="22647" r="32616" b="9122"/>
          <a:stretch/>
        </p:blipFill>
        <p:spPr>
          <a:xfrm>
            <a:off x="4136571" y="1690688"/>
            <a:ext cx="3918858" cy="48332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CE8206-6F75-9CE1-B5F8-0517784CAAFB}"/>
              </a:ext>
            </a:extLst>
          </p:cNvPr>
          <p:cNvSpPr txBox="1"/>
          <p:nvPr/>
        </p:nvSpPr>
        <p:spPr>
          <a:xfrm>
            <a:off x="8193023" y="3429000"/>
            <a:ext cx="35698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 directions are oriented toward the bottom left corner (45deg) and toward the viewer here</a:t>
            </a:r>
          </a:p>
          <a:p>
            <a:endParaRPr lang="en-US" dirty="0"/>
          </a:p>
          <a:p>
            <a:r>
              <a:rPr lang="en-US" dirty="0"/>
              <a:t>Then the 12deg angular range is applied. </a:t>
            </a:r>
          </a:p>
          <a:p>
            <a:endParaRPr lang="en-US" dirty="0"/>
          </a:p>
          <a:p>
            <a:r>
              <a:rPr lang="en-US" dirty="0"/>
              <a:t>This is a bottom-up view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8F4300-4068-4A09-57C0-AC9D127BFCE2}"/>
              </a:ext>
            </a:extLst>
          </p:cNvPr>
          <p:cNvCxnSpPr>
            <a:cxnSpLocks/>
          </p:cNvCxnSpPr>
          <p:nvPr/>
        </p:nvCxnSpPr>
        <p:spPr>
          <a:xfrm>
            <a:off x="4722920" y="4107317"/>
            <a:ext cx="2982897" cy="2506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3246BD-4F88-9FD0-ACD1-530E437F369F}"/>
              </a:ext>
            </a:extLst>
          </p:cNvPr>
          <p:cNvCxnSpPr>
            <a:cxnSpLocks/>
          </p:cNvCxnSpPr>
          <p:nvPr/>
        </p:nvCxnSpPr>
        <p:spPr>
          <a:xfrm>
            <a:off x="4722920" y="4107317"/>
            <a:ext cx="3195962" cy="20626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5219F8-A637-A273-7100-FFC802DE77CA}"/>
              </a:ext>
            </a:extLst>
          </p:cNvPr>
          <p:cNvCxnSpPr>
            <a:cxnSpLocks/>
          </p:cNvCxnSpPr>
          <p:nvPr/>
        </p:nvCxnSpPr>
        <p:spPr>
          <a:xfrm>
            <a:off x="4722920" y="4107317"/>
            <a:ext cx="2396971" cy="2675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D3496AFE-A516-BCF4-4C83-16BA8760704E}"/>
              </a:ext>
            </a:extLst>
          </p:cNvPr>
          <p:cNvSpPr/>
          <p:nvPr/>
        </p:nvSpPr>
        <p:spPr>
          <a:xfrm rot="5094238">
            <a:off x="6225582" y="5105453"/>
            <a:ext cx="533186" cy="510271"/>
          </a:xfrm>
          <a:prstGeom prst="arc">
            <a:avLst>
              <a:gd name="adj1" fmla="val 17152209"/>
              <a:gd name="adj2" fmla="val 2137529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CDC96366-89AD-28C2-C355-B47ADAC0AA9C}"/>
              </a:ext>
            </a:extLst>
          </p:cNvPr>
          <p:cNvSpPr/>
          <p:nvPr/>
        </p:nvSpPr>
        <p:spPr>
          <a:xfrm rot="5094238">
            <a:off x="6039152" y="5366049"/>
            <a:ext cx="533186" cy="510271"/>
          </a:xfrm>
          <a:prstGeom prst="arc">
            <a:avLst>
              <a:gd name="adj1" fmla="val 17152209"/>
              <a:gd name="adj2" fmla="val 1338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FCF49E-9475-1524-DBBD-A4975F8FEF1B}"/>
              </a:ext>
            </a:extLst>
          </p:cNvPr>
          <p:cNvSpPr txBox="1"/>
          <p:nvPr/>
        </p:nvSpPr>
        <p:spPr>
          <a:xfrm>
            <a:off x="6712306" y="5148316"/>
            <a:ext cx="951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12deg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205638-D938-A40A-5842-BA0166CACCCC}"/>
              </a:ext>
            </a:extLst>
          </p:cNvPr>
          <p:cNvSpPr txBox="1"/>
          <p:nvPr/>
        </p:nvSpPr>
        <p:spPr>
          <a:xfrm>
            <a:off x="5738508" y="5909387"/>
            <a:ext cx="951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12deg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9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5CB4B122-B62D-4DD6-D756-44F9BFC23E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6" r="21366"/>
          <a:stretch/>
        </p:blipFill>
        <p:spPr>
          <a:xfrm>
            <a:off x="6820174" y="2596124"/>
            <a:ext cx="4954555" cy="3442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D32B42-C15D-4E0D-CD14-BA015679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the counts determined good or bad?</a:t>
            </a:r>
          </a:p>
        </p:txBody>
      </p:sp>
      <p:pic>
        <p:nvPicPr>
          <p:cNvPr id="6" name="Content Placeholder 5" descr="A picture containing text&#10;&#10;Description automatically generated">
            <a:extLst>
              <a:ext uri="{FF2B5EF4-FFF2-40B4-BE49-F238E27FC236}">
                <a16:creationId xmlns:a16="http://schemas.microsoft.com/office/drawing/2014/main" id="{0353FCF0-886F-50D9-306B-2C23C28BF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1" y="2141537"/>
            <a:ext cx="5591138" cy="4351338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9B4F4DA-6BFC-C936-6674-42A918276B68}"/>
              </a:ext>
            </a:extLst>
          </p:cNvPr>
          <p:cNvSpPr/>
          <p:nvPr/>
        </p:nvSpPr>
        <p:spPr>
          <a:xfrm>
            <a:off x="6820174" y="2596124"/>
            <a:ext cx="4954555" cy="344216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6652E-5069-7F99-024D-BDF02863D1A7}"/>
              </a:ext>
            </a:extLst>
          </p:cNvPr>
          <p:cNvSpPr/>
          <p:nvPr/>
        </p:nvSpPr>
        <p:spPr>
          <a:xfrm>
            <a:off x="2210540" y="5317724"/>
            <a:ext cx="2024109" cy="1175151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11EA206-C238-CB02-222D-F2F7A0F32CFB}"/>
              </a:ext>
            </a:extLst>
          </p:cNvPr>
          <p:cNvCxnSpPr/>
          <p:nvPr/>
        </p:nvCxnSpPr>
        <p:spPr>
          <a:xfrm flipV="1">
            <a:off x="2183907" y="2596124"/>
            <a:ext cx="4636267" cy="2730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6E5EE8-2F35-9804-0555-BE91F19D907E}"/>
              </a:ext>
            </a:extLst>
          </p:cNvPr>
          <p:cNvCxnSpPr/>
          <p:nvPr/>
        </p:nvCxnSpPr>
        <p:spPr>
          <a:xfrm flipV="1">
            <a:off x="4234649" y="6038288"/>
            <a:ext cx="7540080" cy="450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988F7E6-3DC1-3FBE-6647-9D5D542628DB}"/>
              </a:ext>
            </a:extLst>
          </p:cNvPr>
          <p:cNvSpPr/>
          <p:nvPr/>
        </p:nvSpPr>
        <p:spPr>
          <a:xfrm>
            <a:off x="7440080" y="5832629"/>
            <a:ext cx="3284145" cy="124288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F7B267-592B-35F7-C529-240322A3DB13}"/>
              </a:ext>
            </a:extLst>
          </p:cNvPr>
          <p:cNvSpPr/>
          <p:nvPr/>
        </p:nvSpPr>
        <p:spPr>
          <a:xfrm>
            <a:off x="7060428" y="5752305"/>
            <a:ext cx="139398" cy="1013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6C72520-B44F-59F8-EF19-7762102D0702}"/>
              </a:ext>
            </a:extLst>
          </p:cNvPr>
          <p:cNvSpPr/>
          <p:nvPr/>
        </p:nvSpPr>
        <p:spPr>
          <a:xfrm>
            <a:off x="7585680" y="5741269"/>
            <a:ext cx="139398" cy="1013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FBB123-CFBA-467C-FCA6-B09D7AE387C1}"/>
              </a:ext>
            </a:extLst>
          </p:cNvPr>
          <p:cNvSpPr/>
          <p:nvPr/>
        </p:nvSpPr>
        <p:spPr>
          <a:xfrm>
            <a:off x="7199825" y="4581932"/>
            <a:ext cx="432113" cy="1242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8CD2DAC-11E6-FC03-CE7A-4ADEE29B042F}"/>
              </a:ext>
            </a:extLst>
          </p:cNvPr>
          <p:cNvSpPr/>
          <p:nvPr/>
        </p:nvSpPr>
        <p:spPr>
          <a:xfrm>
            <a:off x="10888185" y="5830583"/>
            <a:ext cx="139398" cy="1013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F604BB-086C-E78B-611C-2F13306C3984}"/>
              </a:ext>
            </a:extLst>
          </p:cNvPr>
          <p:cNvSpPr/>
          <p:nvPr/>
        </p:nvSpPr>
        <p:spPr>
          <a:xfrm>
            <a:off x="10888184" y="4581932"/>
            <a:ext cx="777073" cy="1242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C578F0-9B18-D207-E132-31D24D82E00D}"/>
              </a:ext>
            </a:extLst>
          </p:cNvPr>
          <p:cNvSpPr txBox="1"/>
          <p:nvPr/>
        </p:nvSpPr>
        <p:spPr>
          <a:xfrm>
            <a:off x="6983878" y="1843438"/>
            <a:ext cx="4293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Green Circle</a:t>
            </a:r>
            <a:r>
              <a:rPr lang="en-US" dirty="0"/>
              <a:t>: Counted as impact on anode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Red Circle</a:t>
            </a:r>
            <a:r>
              <a:rPr lang="en-US" dirty="0"/>
              <a:t>: Not counted as impact on anode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403346-03BE-2167-7A26-749A376BF172}"/>
              </a:ext>
            </a:extLst>
          </p:cNvPr>
          <p:cNvSpPr txBox="1"/>
          <p:nvPr/>
        </p:nvSpPr>
        <p:spPr>
          <a:xfrm>
            <a:off x="7746190" y="6247342"/>
            <a:ext cx="4562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data, if the ending position has a y=0.2,</a:t>
            </a:r>
          </a:p>
          <a:p>
            <a:r>
              <a:rPr lang="en-US" dirty="0"/>
              <a:t>then it must have impacted the anode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2EADFC-B9B4-7968-DE11-9DEB8C24F13F}"/>
              </a:ext>
            </a:extLst>
          </p:cNvPr>
          <p:cNvSpPr txBox="1"/>
          <p:nvPr/>
        </p:nvSpPr>
        <p:spPr>
          <a:xfrm>
            <a:off x="6058735" y="572063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y=0.2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A754824-A0D3-D542-4D1A-BA210372CC52}"/>
              </a:ext>
            </a:extLst>
          </p:cNvPr>
          <p:cNvCxnSpPr>
            <a:cxnSpLocks/>
          </p:cNvCxnSpPr>
          <p:nvPr/>
        </p:nvCxnSpPr>
        <p:spPr>
          <a:xfrm flipV="1">
            <a:off x="6690350" y="5912879"/>
            <a:ext cx="749730" cy="105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6F1A0C-7C07-33E1-4389-D620AFD55D51}"/>
              </a:ext>
            </a:extLst>
          </p:cNvPr>
          <p:cNvSpPr txBox="1"/>
          <p:nvPr/>
        </p:nvSpPr>
        <p:spPr>
          <a:xfrm>
            <a:off x="6384016" y="5338951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FF9EC6B-FAB3-9887-9ED6-ABBB00681740}"/>
              </a:ext>
            </a:extLst>
          </p:cNvPr>
          <p:cNvCxnSpPr/>
          <p:nvPr/>
        </p:nvCxnSpPr>
        <p:spPr>
          <a:xfrm flipV="1">
            <a:off x="6728523" y="5370415"/>
            <a:ext cx="0" cy="32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595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392CB-B538-772E-876D-62D71DD4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0deg from instrument centerline </a:t>
            </a:r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4F5AC45D-82EE-9E37-FDA3-B3E65CA87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33" y="1690688"/>
            <a:ext cx="10980534" cy="5167311"/>
          </a:xfrm>
        </p:spPr>
      </p:pic>
    </p:spTree>
    <p:extLst>
      <p:ext uri="{BB962C8B-B14F-4D97-AF65-F5344CB8AC3E}">
        <p14:creationId xmlns:p14="http://schemas.microsoft.com/office/powerpoint/2010/main" val="51438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289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3u3 CubeSat Instrument Response</vt:lpstr>
      <vt:lpstr>Starting Population Definition for 0deg centerline</vt:lpstr>
      <vt:lpstr>Starting Population Definition Cont. for 0deg from instrument centerline</vt:lpstr>
      <vt:lpstr>Starting Population Definition for 20.75deg centerline</vt:lpstr>
      <vt:lpstr>Starting Population Definition Cont. for 20.75 deg from instrument centerline</vt:lpstr>
      <vt:lpstr>Exponential Decay Energy Distribution </vt:lpstr>
      <vt:lpstr>Particle Population Orientation</vt:lpstr>
      <vt:lpstr>How are the counts determined good or bad?</vt:lpstr>
      <vt:lpstr>Results for 0deg from instrument centerline </vt:lpstr>
      <vt:lpstr>Results for 20.75 deg from instrument centerline </vt:lpstr>
      <vt:lpstr>Results Cont. for 20.75 deg from instrument centerline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3u3 Instrument Response</dc:title>
  <dc:creator>Daniel Abel</dc:creator>
  <cp:lastModifiedBy>Daniel Abel</cp:lastModifiedBy>
  <cp:revision>93</cp:revision>
  <dcterms:created xsi:type="dcterms:W3CDTF">2023-07-05T14:09:05Z</dcterms:created>
  <dcterms:modified xsi:type="dcterms:W3CDTF">2023-10-05T20:39:49Z</dcterms:modified>
</cp:coreProperties>
</file>