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14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5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F486-4DD0-4FBE-92AB-09A8C998DB4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D867-669C-4269-B53C-C647DBAB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775883"/>
              </p:ext>
            </p:extLst>
          </p:nvPr>
        </p:nvGraphicFramePr>
        <p:xfrm>
          <a:off x="137341" y="10160"/>
          <a:ext cx="8467726" cy="679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863"/>
                <a:gridCol w="4233863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LCDC (AM335x)</a:t>
                      </a:r>
                      <a:endParaRPr lang="en-US" sz="1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DSS (AM437x)</a:t>
                      </a:r>
                      <a:endParaRPr lang="en-US" sz="1000" dirty="0"/>
                    </a:p>
                  </a:txBody>
                  <a:tcPr marT="60960" marB="60960"/>
                </a:tc>
              </a:tr>
              <a:tr h="23977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LCDC Controller </a:t>
                      </a:r>
                      <a:r>
                        <a:rPr lang="en-US" sz="1000" baseline="0" dirty="0" smtClean="0"/>
                        <a:t>Functionality:</a:t>
                      </a:r>
                      <a:endParaRPr 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Raster</a:t>
                      </a:r>
                      <a:r>
                        <a:rPr lang="en-US" sz="1000" baseline="0" dirty="0" smtClean="0"/>
                        <a:t> Controller Mode:</a:t>
                      </a:r>
                    </a:p>
                    <a:p>
                      <a:pPr marL="609495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Synchronous LCD </a:t>
                      </a:r>
                      <a:r>
                        <a:rPr lang="en-US" sz="1000" baseline="0" dirty="0" smtClean="0"/>
                        <a:t>Interface</a:t>
                      </a:r>
                    </a:p>
                    <a:p>
                      <a:pPr marL="609495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It provides timing and data for constant graphics refresh to a passive display</a:t>
                      </a: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aseline="0" dirty="0" smtClean="0"/>
                        <a:t>LIDD </a:t>
                      </a:r>
                      <a:r>
                        <a:rPr lang="en-US" sz="1000" baseline="0" dirty="0" smtClean="0"/>
                        <a:t>Controller Mode</a:t>
                      </a:r>
                    </a:p>
                    <a:p>
                      <a:pPr marL="552345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Asynchronous LCD </a:t>
                      </a:r>
                      <a:r>
                        <a:rPr lang="en-US" sz="1000" baseline="0" dirty="0" smtClean="0"/>
                        <a:t>Interface</a:t>
                      </a:r>
                    </a:p>
                    <a:p>
                      <a:pPr marL="552345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It provides full-timing programmability of control signals (CS, WE, OE, ALE) and output data</a:t>
                      </a: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aseline="0" dirty="0" smtClean="0"/>
                        <a:t>LCDC supports a single framebuffer and it must be the same size as output</a:t>
                      </a:r>
                    </a:p>
                    <a:p>
                      <a:pPr marL="380895" lvl="1" indent="0">
                        <a:buFont typeface="Arial" panose="020B0604020202020204" pitchFamily="34" charset="0"/>
                        <a:buNone/>
                      </a:pPr>
                      <a:endParaRPr lang="en-US" sz="10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Display</a:t>
                      </a:r>
                      <a:r>
                        <a:rPr lang="en-US" sz="1000" baseline="0" dirty="0" smtClean="0"/>
                        <a:t> Controller Functionality:</a:t>
                      </a:r>
                    </a:p>
                    <a:p>
                      <a:pPr marL="228600" marR="0" indent="-228600" algn="l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Graphics Pipeline (x1)and </a:t>
                      </a:r>
                      <a:r>
                        <a:rPr lang="en-US" sz="1000" dirty="0" smtClean="0"/>
                        <a:t>two video layers</a:t>
                      </a:r>
                    </a:p>
                    <a:p>
                      <a:pPr marL="609495" marR="0" lvl="1" indent="-228600" algn="l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Capable </a:t>
                      </a:r>
                      <a:r>
                        <a:rPr lang="en-US" sz="1000" baseline="0" dirty="0" smtClean="0"/>
                        <a:t>of </a:t>
                      </a:r>
                      <a:r>
                        <a:rPr lang="en-US" sz="1000" baseline="0" dirty="0" smtClean="0"/>
                        <a:t>palette and gamma table correction</a:t>
                      </a:r>
                    </a:p>
                    <a:p>
                      <a:pPr marL="228600" marR="0" lvl="0" indent="-228600" algn="l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aseline="0" dirty="0" smtClean="0"/>
                        <a:t>Video Pipeline</a:t>
                      </a:r>
                    </a:p>
                    <a:p>
                      <a:pPr marL="609495" marR="0" lvl="1" indent="-228600" algn="l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Capable of </a:t>
                      </a:r>
                      <a:r>
                        <a:rPr lang="en-US" sz="1000" dirty="0" smtClean="0"/>
                        <a:t>color space conversion, </a:t>
                      </a:r>
                      <a:r>
                        <a:rPr lang="en-US" sz="1000" dirty="0" err="1" smtClean="0"/>
                        <a:t>upsampling</a:t>
                      </a:r>
                      <a:r>
                        <a:rPr lang="en-US" sz="1000" dirty="0" smtClean="0"/>
                        <a:t>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downsampling</a:t>
                      </a:r>
                      <a:r>
                        <a:rPr lang="en-US" sz="1000" dirty="0" smtClean="0"/>
                        <a:t>, overlay (two</a:t>
                      </a:r>
                      <a:r>
                        <a:rPr lang="en-US" sz="1000" baseline="0" dirty="0" smtClean="0"/>
                        <a:t> overlay manager)</a:t>
                      </a:r>
                      <a:r>
                        <a:rPr lang="en-US" sz="1000" dirty="0" smtClean="0"/>
                        <a:t>, and transparency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features</a:t>
                      </a:r>
                      <a:endParaRPr lang="en-US" sz="1000" baseline="0" dirty="0" smtClean="0"/>
                    </a:p>
                    <a:p>
                      <a:pPr marL="228600" marR="0" lvl="0" indent="-228600" algn="l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Serial LCD Output (MIPI</a:t>
                      </a:r>
                      <a:r>
                        <a:rPr lang="en-US" sz="1000" baseline="0" dirty="0" smtClean="0"/>
                        <a:t> DPI 1.0 protocol)</a:t>
                      </a:r>
                      <a:endParaRPr 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Remote Frame Buffer Interface</a:t>
                      </a:r>
                      <a:r>
                        <a:rPr lang="en-US" sz="1000" baseline="0" dirty="0" smtClean="0"/>
                        <a:t> (RFBI)</a:t>
                      </a:r>
                      <a:endParaRPr lang="en-US" sz="1000" dirty="0" smtClean="0"/>
                    </a:p>
                    <a:p>
                      <a:pPr marL="552345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8/9/12/16-bit parallel interface (Max</a:t>
                      </a:r>
                      <a:r>
                        <a:rPr lang="en-US" sz="1000" baseline="0" dirty="0" smtClean="0"/>
                        <a:t> 2 panels)</a:t>
                      </a:r>
                      <a:endParaRPr lang="en-US" sz="1000" dirty="0" smtClean="0"/>
                    </a:p>
                    <a:p>
                      <a:pPr marL="552345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Programmable pixel memory formats (12-, 16-, 18- and 24-bit-per-pixel modes in RGB format)</a:t>
                      </a:r>
                    </a:p>
                    <a:p>
                      <a:pPr marL="552345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MIPI DBI 2.0 protocol</a:t>
                      </a:r>
                    </a:p>
                    <a:p>
                      <a:pPr marL="552345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Similar</a:t>
                      </a:r>
                      <a:r>
                        <a:rPr lang="en-US" sz="1000" baseline="0" dirty="0" smtClean="0"/>
                        <a:t> to LIDD controller but </a:t>
                      </a:r>
                      <a:r>
                        <a:rPr lang="en-US" sz="1000" baseline="0" dirty="0" smtClean="0"/>
                        <a:t>please check panel datasheet for compatibility</a:t>
                      </a: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DSS supports composition, cropping and scaling of the inputs.</a:t>
                      </a:r>
                      <a:endParaRPr lang="en-US" sz="1000" dirty="0" smtClean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LCDC supports 1-, 2-, 4-, 8-, 12-, 16-, and 24-bits per pixel modes</a:t>
                      </a:r>
                      <a:endParaRPr lang="en-US" sz="1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Programmable pixel memory formats (Palletized: 1, 2, 4, 8-bit per pixel; RGB 16, and 24-bit per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pixel; and YUV 4:2:2)</a:t>
                      </a:r>
                      <a:endParaRPr lang="en-US" sz="1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Resolution up to 2048 × 2048 </a:t>
                      </a:r>
                      <a:r>
                        <a:rPr lang="en-US" sz="1000" dirty="0" smtClean="0"/>
                        <a:t>(Limited by maximum126-MHz </a:t>
                      </a:r>
                      <a:r>
                        <a:rPr lang="en-US" sz="1000" dirty="0" smtClean="0"/>
                        <a:t>Pixel </a:t>
                      </a:r>
                      <a:r>
                        <a:rPr lang="en-US" sz="1000" dirty="0" smtClean="0"/>
                        <a:t>Clock and memory</a:t>
                      </a:r>
                      <a:r>
                        <a:rPr lang="en-US" sz="1000" baseline="0" dirty="0" smtClean="0"/>
                        <a:t> bandwidth</a:t>
                      </a:r>
                      <a:r>
                        <a:rPr lang="en-US" sz="1000" dirty="0" smtClean="0"/>
                        <a:t>)</a:t>
                      </a:r>
                      <a:endParaRPr lang="en-US" sz="10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Display size up to 2048 x 2048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dirty="0" smtClean="0"/>
                        <a:t>Limited by maximum100-MHz Pixel Clock and memory</a:t>
                      </a:r>
                      <a:r>
                        <a:rPr lang="en-US" sz="1000" baseline="0" dirty="0" smtClean="0"/>
                        <a:t> bandwidth</a:t>
                      </a:r>
                      <a:r>
                        <a:rPr lang="en-US" sz="1000" dirty="0" smtClean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10972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Supported LCD Display Types: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000" dirty="0" smtClean="0"/>
                        <a:t>Character Displays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000" dirty="0" smtClean="0"/>
                        <a:t>Passive and Active </a:t>
                      </a:r>
                      <a:r>
                        <a:rPr lang="en-US" sz="1000" dirty="0" smtClean="0"/>
                        <a:t>LCD</a:t>
                      </a:r>
                      <a:endParaRPr lang="en-US" sz="10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Supported LCD Display Types: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dirty="0" smtClean="0"/>
                        <a:t>Passive and Active colors</a:t>
                      </a:r>
                    </a:p>
                    <a:p>
                      <a:pPr marL="609495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RGB 8-bit Color Passive panel interface support</a:t>
                      </a:r>
                    </a:p>
                    <a:p>
                      <a:pPr marL="609495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RGB 12/16/18/24-bit Active panel interface support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dirty="0" smtClean="0"/>
                        <a:t>Passive and Active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Monochromes</a:t>
                      </a:r>
                    </a:p>
                    <a:p>
                      <a:pPr marL="609495" lvl="1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4-/8-bit Monochrome passive panel interface support</a:t>
                      </a:r>
                      <a:endParaRPr lang="en-US" sz="1000" dirty="0"/>
                    </a:p>
                  </a:txBody>
                  <a:tcPr marT="60960" marB="60960"/>
                </a:tc>
              </a:tr>
              <a:tr h="772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Limitation: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PSDK Linux</a:t>
                      </a:r>
                      <a:r>
                        <a:rPr lang="en-US" sz="1000" baseline="0" dirty="0" smtClean="0"/>
                        <a:t> does not support LIDD mode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The 1-, 2-, 4-, and 8-bpp modes are palette modes and are not supported by the </a:t>
                      </a:r>
                      <a:r>
                        <a:rPr lang="en-US" sz="1000" dirty="0" err="1" smtClean="0"/>
                        <a:t>tilcdc</a:t>
                      </a:r>
                      <a:r>
                        <a:rPr lang="en-US" sz="1000" dirty="0" smtClean="0"/>
                        <a:t> driver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With the 12-, 16-, and 24-bit modes the choice is limited to 16 and 24 </a:t>
                      </a:r>
                      <a:r>
                        <a:rPr lang="en-US" sz="1000" dirty="0" err="1" smtClean="0"/>
                        <a:t>bpp</a:t>
                      </a:r>
                      <a:r>
                        <a:rPr lang="en-US" sz="1000" dirty="0" smtClean="0"/>
                        <a:t> modes</a:t>
                      </a:r>
                      <a:endParaRPr lang="en-US" sz="1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 Limitation: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PSDK Linux does not support </a:t>
                      </a:r>
                      <a:r>
                        <a:rPr lang="en-US" sz="1000" dirty="0" smtClean="0"/>
                        <a:t>RFBI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Passive matrix is not supported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CLUT (palette) modes are not supported</a:t>
                      </a:r>
                      <a:endParaRPr lang="en-US" sz="1000" dirty="0"/>
                    </a:p>
                  </a:txBody>
                  <a:tcPr marT="60960" marB="60960"/>
                </a:tc>
              </a:tr>
              <a:tr h="772160">
                <a:tc>
                  <a:txBody>
                    <a:bodyPr/>
                    <a:lstStyle/>
                    <a:p>
                      <a:pPr marL="0" marR="0" indent="0" algn="l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Errata:</a:t>
                      </a:r>
                    </a:p>
                    <a:p>
                      <a:pPr marL="228600" marR="0" indent="-228600" algn="l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16-bit and 24-bit video has Red and Blue wires swapped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please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section 3.1.1 in 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AM335x Silicon Errata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Advisory 1.0.27- LCDC: LIDD DMA Mode Issue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Known</a:t>
                      </a:r>
                      <a:r>
                        <a:rPr lang="en-US" sz="1000" baseline="0" dirty="0" smtClean="0"/>
                        <a:t> Errata: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Advisory 14- DSS: DSS Limitations (AM437x Silicon Errata)</a:t>
                      </a:r>
                      <a:endParaRPr lang="en-US" sz="10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409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2020-04-07T03:01:15Z</dcterms:created>
  <dcterms:modified xsi:type="dcterms:W3CDTF">2020-04-07T03:18:21Z</dcterms:modified>
</cp:coreProperties>
</file>