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23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19C7-5BE2-4C01-BE67-6ACE4773900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2953-1E0A-485D-B433-BBF98E32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4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19C7-5BE2-4C01-BE67-6ACE4773900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2953-1E0A-485D-B433-BBF98E32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8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19C7-5BE2-4C01-BE67-6ACE4773900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2953-1E0A-485D-B433-BBF98E32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5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19C7-5BE2-4C01-BE67-6ACE4773900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2953-1E0A-485D-B433-BBF98E32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3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19C7-5BE2-4C01-BE67-6ACE4773900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2953-1E0A-485D-B433-BBF98E32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0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19C7-5BE2-4C01-BE67-6ACE4773900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2953-1E0A-485D-B433-BBF98E32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7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19C7-5BE2-4C01-BE67-6ACE4773900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2953-1E0A-485D-B433-BBF98E32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7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19C7-5BE2-4C01-BE67-6ACE4773900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2953-1E0A-485D-B433-BBF98E32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9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19C7-5BE2-4C01-BE67-6ACE4773900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2953-1E0A-485D-B433-BBF98E32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6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19C7-5BE2-4C01-BE67-6ACE4773900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2953-1E0A-485D-B433-BBF98E32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19C7-5BE2-4C01-BE67-6ACE4773900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2953-1E0A-485D-B433-BBF98E32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1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319C7-5BE2-4C01-BE67-6ACE47739003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42953-1E0A-485D-B433-BBF98E32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8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51" y="89400"/>
            <a:ext cx="7709449" cy="653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228600"/>
            <a:ext cx="609600" cy="518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735963" y="2619344"/>
            <a:ext cx="4085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Processor Software Development Kit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400" y="533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User-Space Application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6976" y="2057400"/>
            <a:ext cx="99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Middleware and Framework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26976" y="3962400"/>
            <a:ext cx="9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Device Drivers and Linux Kernel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53400" y="228599"/>
            <a:ext cx="864624" cy="518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2020-04-08T21:05:28Z</dcterms:created>
  <dcterms:modified xsi:type="dcterms:W3CDTF">2020-04-08T21:22:58Z</dcterms:modified>
</cp:coreProperties>
</file>