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5" y="-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8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9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6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FB353-F912-4058-B383-2CAFC5AF1363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3F4CF-B832-4078-8513-47D6A25DA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263"/>
          <p:cNvGrpSpPr/>
          <p:nvPr/>
        </p:nvGrpSpPr>
        <p:grpSpPr>
          <a:xfrm>
            <a:off x="29325" y="82601"/>
            <a:ext cx="11101583" cy="4255703"/>
            <a:chOff x="29325" y="82601"/>
            <a:chExt cx="11101583" cy="4255703"/>
          </a:xfrm>
        </p:grpSpPr>
        <p:grpSp>
          <p:nvGrpSpPr>
            <p:cNvPr id="36" name="Group 35"/>
            <p:cNvGrpSpPr/>
            <p:nvPr/>
          </p:nvGrpSpPr>
          <p:grpSpPr>
            <a:xfrm>
              <a:off x="29325" y="293994"/>
              <a:ext cx="1420047" cy="1250481"/>
              <a:chOff x="29325" y="293994"/>
              <a:chExt cx="1420047" cy="1250481"/>
            </a:xfrm>
          </p:grpSpPr>
          <p:pic>
            <p:nvPicPr>
              <p:cNvPr id="20" name="Picture 3" descr="C:\Users\a0393239\AppData\Local\Microsoft\Windows\Temporary Internet Files\Content.IE5\8U7BPI82\ios7_camera_logo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41" y="293994"/>
                <a:ext cx="544156" cy="5441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55628" y="350524"/>
                <a:ext cx="9937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/>
                  <a:t>Camera input</a:t>
                </a:r>
                <a:endParaRPr lang="en-US" sz="1100" dirty="0"/>
              </a:p>
            </p:txBody>
          </p:sp>
          <p:pic>
            <p:nvPicPr>
              <p:cNvPr id="22" name="Picture 2" descr="C:\Users\a0393239\AppData\Local\Microsoft\Windows\Temporary Internet Files\Content.IE5\NW4G1CZV\Turkish_Van_Cat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325" y="845665"/>
                <a:ext cx="636560" cy="6988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3" name="Straight Arrow Connector 22"/>
              <p:cNvCxnSpPr/>
              <p:nvPr/>
            </p:nvCxnSpPr>
            <p:spPr>
              <a:xfrm>
                <a:off x="555297" y="566072"/>
                <a:ext cx="894075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/>
            <p:cNvSpPr/>
            <p:nvPr/>
          </p:nvSpPr>
          <p:spPr>
            <a:xfrm>
              <a:off x="1468730" y="350524"/>
              <a:ext cx="1469671" cy="663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49372" y="374425"/>
              <a:ext cx="1532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alibri" panose="020F0502020204030204" pitchFamily="34" charset="0"/>
                </a:rPr>
                <a:t>V4L2 framework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874795" y="681490"/>
              <a:ext cx="646881" cy="28374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VIP</a:t>
              </a:r>
              <a:endParaRPr lang="en-US" sz="1400" b="1" dirty="0"/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4877692" y="132399"/>
              <a:ext cx="6253216" cy="3816267"/>
              <a:chOff x="4877692" y="132399"/>
              <a:chExt cx="6253216" cy="3816267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4887739" y="543507"/>
                <a:ext cx="4639655" cy="255862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887738" y="511953"/>
                <a:ext cx="3330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Calibri" panose="020F0502020204030204" pitchFamily="34" charset="0"/>
                  </a:rPr>
                  <a:t>QT</a:t>
                </a:r>
                <a:r>
                  <a:rPr lang="en-US" b="1" dirty="0" smtClean="0"/>
                  <a:t> </a:t>
                </a:r>
                <a:r>
                  <a:rPr lang="en-US" b="1" dirty="0" smtClean="0">
                    <a:latin typeface="Calibri" panose="020F0502020204030204" pitchFamily="34" charset="0"/>
                  </a:rPr>
                  <a:t>framework : </a:t>
                </a:r>
                <a:r>
                  <a:rPr lang="en-US" sz="1600" dirty="0" err="1" smtClean="0">
                    <a:latin typeface="Calibri" panose="020F0502020204030204" pitchFamily="34" charset="0"/>
                  </a:rPr>
                  <a:t>eglfs_kms</a:t>
                </a:r>
                <a:r>
                  <a:rPr lang="en-US" sz="1600" dirty="0" smtClean="0">
                    <a:latin typeface="Calibri" panose="020F0502020204030204" pitchFamily="34" charset="0"/>
                  </a:rPr>
                  <a:t> QPA</a:t>
                </a:r>
                <a:endParaRPr lang="en-US" sz="16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785189" y="820456"/>
                <a:ext cx="1690239" cy="200473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264287" y="968528"/>
                <a:ext cx="79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bg1"/>
                    </a:solidFill>
                  </a:rPr>
                  <a:t>DSS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792731" y="1414749"/>
                <a:ext cx="1735850" cy="1107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On the fly scaling, overlaying and alpha blending. Can take  up to 4 video planes input and can drive up to  4 displays simultaneously </a:t>
                </a:r>
                <a:endPara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06" name="Straight Arrow Connector 105"/>
              <p:cNvCxnSpPr/>
              <p:nvPr/>
            </p:nvCxnSpPr>
            <p:spPr>
              <a:xfrm flipV="1">
                <a:off x="4887739" y="968697"/>
                <a:ext cx="2910793" cy="533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7785189" y="846552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en-US" sz="1400" b="1" dirty="0"/>
              </a:p>
            </p:txBody>
          </p:sp>
          <p:cxnSp>
            <p:nvCxnSpPr>
              <p:cNvPr id="108" name="Straight Arrow Connector 107"/>
              <p:cNvCxnSpPr/>
              <p:nvPr/>
            </p:nvCxnSpPr>
            <p:spPr>
              <a:xfrm>
                <a:off x="4887738" y="1238307"/>
                <a:ext cx="2910794" cy="5333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Oval 108"/>
              <p:cNvSpPr/>
              <p:nvPr/>
            </p:nvSpPr>
            <p:spPr>
              <a:xfrm>
                <a:off x="7785189" y="1128303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en-US" sz="1400" b="1" dirty="0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5310989" y="1714502"/>
                <a:ext cx="852988" cy="107531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11" name="Straight Connector 110"/>
              <p:cNvCxnSpPr/>
              <p:nvPr/>
            </p:nvCxnSpPr>
            <p:spPr>
              <a:xfrm>
                <a:off x="4887739" y="2014247"/>
                <a:ext cx="433297" cy="7370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4877692" y="2756506"/>
                <a:ext cx="433297" cy="0"/>
              </a:xfrm>
              <a:prstGeom prst="line">
                <a:avLst/>
              </a:prstGeom>
              <a:ln w="1905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/>
              <p:cNvSpPr txBox="1"/>
              <p:nvPr/>
            </p:nvSpPr>
            <p:spPr>
              <a:xfrm>
                <a:off x="5420039" y="1814858"/>
                <a:ext cx="6348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chemeClr val="bg1"/>
                    </a:solidFill>
                  </a:rPr>
                  <a:t>SGX</a:t>
                </a:r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5310989" y="2194646"/>
                <a:ext cx="969024" cy="4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3D Graphics accelerator</a:t>
                </a:r>
                <a:endPara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15" name="Picture 4" descr="Image result for QT QML clock imag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1995" y="1409835"/>
                <a:ext cx="1133856" cy="566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6" name="Elbow Connector 115"/>
              <p:cNvCxnSpPr>
                <a:endCxn id="120" idx="2"/>
              </p:cNvCxnSpPr>
              <p:nvPr/>
            </p:nvCxnSpPr>
            <p:spPr>
              <a:xfrm flipV="1">
                <a:off x="6174023" y="1588521"/>
                <a:ext cx="1624509" cy="422052"/>
              </a:xfrm>
              <a:prstGeom prst="bentConnector3">
                <a:avLst>
                  <a:gd name="adj1" fmla="val 76149"/>
                </a:avLst>
              </a:prstGeom>
              <a:ln w="19050">
                <a:solidFill>
                  <a:srgbClr val="00B05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7" name="Picture 10" descr="Related image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8591" y="2038440"/>
                <a:ext cx="475487" cy="71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18" name="Elbow Connector 117"/>
              <p:cNvCxnSpPr/>
              <p:nvPr/>
            </p:nvCxnSpPr>
            <p:spPr>
              <a:xfrm flipV="1">
                <a:off x="6163977" y="2657266"/>
                <a:ext cx="1634555" cy="9877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C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7798532" y="2545801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  <a:endParaRPr lang="en-US" sz="1400" b="1" dirty="0"/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7798532" y="1483742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endParaRPr lang="en-US" sz="1400" b="1" dirty="0"/>
              </a:p>
            </p:txBody>
          </p:sp>
          <p:cxnSp>
            <p:nvCxnSpPr>
              <p:cNvPr id="121" name="Elbow Connector 120"/>
              <p:cNvCxnSpPr/>
              <p:nvPr/>
            </p:nvCxnSpPr>
            <p:spPr>
              <a:xfrm>
                <a:off x="9511521" y="2017932"/>
                <a:ext cx="956615" cy="15642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9970908" y="1209248"/>
                <a:ext cx="11286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Display 1</a:t>
                </a:r>
                <a:endParaRPr lang="en-US" sz="1400" dirty="0"/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0110481" y="1538622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  <a:endParaRPr lang="en-US" sz="1400" b="1" dirty="0"/>
              </a:p>
            </p:txBody>
          </p:sp>
          <p:sp>
            <p:nvSpPr>
              <p:cNvPr id="124" name="Oval 123"/>
              <p:cNvSpPr/>
              <p:nvPr/>
            </p:nvSpPr>
            <p:spPr>
              <a:xfrm>
                <a:off x="10535248" y="1530187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endParaRPr lang="en-US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0279206" y="1458734"/>
                <a:ext cx="341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pic>
            <p:nvPicPr>
              <p:cNvPr id="126" name="Picture 12" descr="C:\Users\a0393239\AppData\Local\Microsoft\Windows\Temporary Internet Files\Content.IE5\XBEXRF7V\molumen-LCD-Monitor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26051" y="2477165"/>
                <a:ext cx="1404857" cy="1151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2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20041" y="2556037"/>
                <a:ext cx="634288" cy="786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8" name="Picture 2" descr="C:\Users\a0393239\AppData\Local\Microsoft\Windows\Temporary Internet Files\Content.IE5\NW4G1CZV\Turkish_Van_Cat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0364768" y="2599408"/>
                <a:ext cx="775481" cy="6982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9" name="TextBox 128"/>
              <p:cNvSpPr txBox="1"/>
              <p:nvPr/>
            </p:nvSpPr>
            <p:spPr>
              <a:xfrm>
                <a:off x="9874939" y="3640889"/>
                <a:ext cx="11286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 Display 2</a:t>
                </a:r>
                <a:endParaRPr lang="en-US" sz="1400" dirty="0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10161407" y="2212667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en-US" sz="1400" b="1" dirty="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10535248" y="2212666"/>
                <a:ext cx="267072" cy="209557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4</a:t>
                </a:r>
                <a:endParaRPr lang="en-US" sz="1400" b="1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0327039" y="2132779"/>
                <a:ext cx="341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  <p:cxnSp>
            <p:nvCxnSpPr>
              <p:cNvPr id="133" name="Elbow Connector 132"/>
              <p:cNvCxnSpPr/>
              <p:nvPr/>
            </p:nvCxnSpPr>
            <p:spPr>
              <a:xfrm flipV="1">
                <a:off x="9507094" y="1739744"/>
                <a:ext cx="956615" cy="156428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4" name="Picture 12" descr="C:\Users\a0393239\AppData\Local\Microsoft\Windows\Temporary Internet Files\Content.IE5\XBEXRF7V\molumen-LCD-Monitor[1]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4324" y="132399"/>
                <a:ext cx="1404857" cy="11519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5924" y="185834"/>
                <a:ext cx="1383257" cy="796789"/>
              </a:xfrm>
              <a:prstGeom prst="rect">
                <a:avLst/>
              </a:prstGeom>
            </p:spPr>
          </p:pic>
        </p:grpSp>
        <p:cxnSp>
          <p:nvCxnSpPr>
            <p:cNvPr id="179" name="Elbow Connector 178"/>
            <p:cNvCxnSpPr/>
            <p:nvPr/>
          </p:nvCxnSpPr>
          <p:spPr>
            <a:xfrm>
              <a:off x="2938401" y="781411"/>
              <a:ext cx="1939291" cy="20121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1" name="Picture 2" descr="C:\Users\a0393239\AppData\Local\Microsoft\Windows\Temporary Internet Files\Content.IE5\NW4G1CZV\Turkish_Van_Cat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8640" y="82601"/>
              <a:ext cx="636560" cy="6988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2"/>
            <p:cNvPicPr preferRelativeResize="0"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6620" y="1269068"/>
              <a:ext cx="1377160" cy="958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Rectangle 234"/>
            <p:cNvSpPr/>
            <p:nvPr/>
          </p:nvSpPr>
          <p:spPr>
            <a:xfrm>
              <a:off x="1450130" y="1446114"/>
              <a:ext cx="1469671" cy="663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431530" y="2541704"/>
              <a:ext cx="1469671" cy="663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1412930" y="3637294"/>
              <a:ext cx="1469671" cy="663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1412930" y="3599640"/>
              <a:ext cx="14598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Calibri" panose="020F0502020204030204" pitchFamily="34" charset="0"/>
                </a:defRPr>
              </a:lvl1pPr>
            </a:lstStyle>
            <a:p>
              <a:r>
                <a:rPr lang="en-US" dirty="0" smtClean="0"/>
                <a:t>Graphics drawing Maroon game using QT QML</a:t>
              </a:r>
              <a:endParaRPr lang="en-US" dirty="0"/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1417830" y="2522847"/>
              <a:ext cx="14598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Calibri" panose="020F0502020204030204" pitchFamily="34" charset="0"/>
                </a:defRPr>
              </a:lvl1pPr>
            </a:lstStyle>
            <a:p>
              <a:r>
                <a:rPr lang="en-US" dirty="0" smtClean="0"/>
                <a:t>Graphics drawing Clocks using QT QML</a:t>
              </a:r>
              <a:endParaRPr lang="en-US" dirty="0"/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417830" y="1414749"/>
              <a:ext cx="15325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Vivante</a:t>
              </a:r>
              <a:r>
                <a:rPr lang="en-US" sz="1400" b="1" dirty="0" smtClean="0"/>
                <a:t> API</a:t>
              </a: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1861524" y="1656676"/>
              <a:ext cx="646881" cy="2422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GC320</a:t>
              </a:r>
              <a:endParaRPr lang="en-US" sz="1200" b="1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1439055" y="1883992"/>
              <a:ext cx="1531439" cy="225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90⁰ </a:t>
              </a:r>
              <a:r>
                <a:rPr lang="en-US" sz="1050" dirty="0" err="1"/>
                <a:t>r</a:t>
              </a:r>
              <a:r>
                <a:rPr lang="en-US" sz="1050" dirty="0" err="1" smtClean="0"/>
                <a:t>otation+stitching</a:t>
              </a:r>
              <a:endParaRPr lang="en-US" sz="1050" dirty="0"/>
            </a:p>
          </p:txBody>
        </p:sp>
        <p:cxnSp>
          <p:nvCxnSpPr>
            <p:cNvPr id="246" name="Elbow Connector 245"/>
            <p:cNvCxnSpPr>
              <a:stCxn id="236" idx="3"/>
            </p:cNvCxnSpPr>
            <p:nvPr/>
          </p:nvCxnSpPr>
          <p:spPr>
            <a:xfrm flipV="1">
              <a:off x="2901201" y="2014247"/>
              <a:ext cx="1986538" cy="859135"/>
            </a:xfrm>
            <a:prstGeom prst="bentConnector3">
              <a:avLst>
                <a:gd name="adj1" fmla="val 86606"/>
              </a:avLst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Elbow Connector 248"/>
            <p:cNvCxnSpPr>
              <a:stCxn id="237" idx="3"/>
            </p:cNvCxnSpPr>
            <p:nvPr/>
          </p:nvCxnSpPr>
          <p:spPr>
            <a:xfrm flipV="1">
              <a:off x="2882601" y="2756506"/>
              <a:ext cx="1995091" cy="1212466"/>
            </a:xfrm>
            <a:prstGeom prst="bentConnector3">
              <a:avLst>
                <a:gd name="adj1" fmla="val 90419"/>
              </a:avLst>
            </a:prstGeom>
            <a:ln w="1905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Elbow Connector 255"/>
            <p:cNvCxnSpPr>
              <a:stCxn id="235" idx="3"/>
            </p:cNvCxnSpPr>
            <p:nvPr/>
          </p:nvCxnSpPr>
          <p:spPr>
            <a:xfrm>
              <a:off x="2919801" y="1777792"/>
              <a:ext cx="50693" cy="474366"/>
            </a:xfrm>
            <a:prstGeom prst="bentConnector2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/>
            <p:cNvCxnSpPr/>
            <p:nvPr/>
          </p:nvCxnSpPr>
          <p:spPr>
            <a:xfrm flipV="1">
              <a:off x="2981894" y="1238307"/>
              <a:ext cx="1905845" cy="1013851"/>
            </a:xfrm>
            <a:prstGeom prst="bentConnector3">
              <a:avLst>
                <a:gd name="adj1" fmla="val 82867"/>
              </a:avLst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Elbow Connector 261"/>
            <p:cNvCxnSpPr>
              <a:stCxn id="181" idx="2"/>
              <a:endCxn id="241" idx="0"/>
            </p:cNvCxnSpPr>
            <p:nvPr/>
          </p:nvCxnSpPr>
          <p:spPr>
            <a:xfrm rot="5400000">
              <a:off x="2493837" y="471666"/>
              <a:ext cx="633338" cy="1252829"/>
            </a:xfrm>
            <a:prstGeom prst="bentConnector3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>
            <a:off x="-1836600" y="685800"/>
            <a:ext cx="10980600" cy="5867400"/>
            <a:chOff x="-1836600" y="685800"/>
            <a:chExt cx="10980600" cy="5867400"/>
          </a:xfrm>
        </p:grpSpPr>
        <p:sp>
          <p:nvSpPr>
            <p:cNvPr id="21" name="Rectangle 20"/>
            <p:cNvSpPr/>
            <p:nvPr/>
          </p:nvSpPr>
          <p:spPr>
            <a:xfrm>
              <a:off x="381000" y="6858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Export </a:t>
              </a:r>
              <a:r>
                <a:rPr lang="en-US" sz="1400" dirty="0" smtClean="0"/>
                <a:t>the physical buffers for display to DRM device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export_buffer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590800" y="6858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Set the DSS hardware </a:t>
              </a:r>
              <a:r>
                <a:rPr lang="en-US" sz="1400" dirty="0" smtClean="0"/>
                <a:t>plane </a:t>
              </a:r>
              <a:r>
                <a:rPr lang="en-US" sz="1400" dirty="0" smtClean="0"/>
                <a:t>properties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set_plane_properties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00600" y="6858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Queue the </a:t>
              </a:r>
              <a:r>
                <a:rPr lang="en-US" sz="1400" dirty="0" smtClean="0"/>
                <a:t>video buffers to display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queue_plane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10400" y="6858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Begin display</a:t>
              </a:r>
              <a:r>
                <a:rPr lang="en-US" sz="1400" dirty="0" smtClean="0"/>
                <a:t> (</a:t>
              </a:r>
              <a:r>
                <a:rPr lang="en-US" sz="1400" dirty="0" err="1" smtClean="0"/>
                <a:t>start_disp_plane</a:t>
              </a:r>
              <a:r>
                <a:rPr lang="en-US" sz="1400" dirty="0" smtClean="0"/>
                <a:t>) 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84600" y="30480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Dequeue</a:t>
              </a:r>
              <a:r>
                <a:rPr lang="en-US" sz="1400" dirty="0" smtClean="0"/>
                <a:t> the buffer already displayed</a:t>
              </a:r>
            </a:p>
            <a:p>
              <a:pPr algn="ctr"/>
              <a:r>
                <a:rPr lang="en-US" sz="1400" dirty="0" smtClean="0"/>
                <a:t>(waiting on </a:t>
              </a:r>
              <a:r>
                <a:rPr lang="en-US" sz="1400" dirty="0" err="1" smtClean="0"/>
                <a:t>user_call_back_handle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87200" y="30480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Queue the video buffers to display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>
              <a:endCxn id="21" idx="1"/>
            </p:cNvCxnSpPr>
            <p:nvPr/>
          </p:nvCxnSpPr>
          <p:spPr>
            <a:xfrm>
              <a:off x="-152400" y="1257300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057400" y="1259619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267200" y="1261938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6477000" y="1264257"/>
              <a:ext cx="533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800600" y="5410200"/>
              <a:ext cx="1676400" cy="1143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Free the video buffers for DRM device</a:t>
              </a:r>
            </a:p>
            <a:p>
              <a:pPr algn="ctr"/>
              <a:r>
                <a:rPr lang="en-US" sz="1400" dirty="0" smtClean="0"/>
                <a:t>(</a:t>
              </a:r>
              <a:r>
                <a:rPr lang="en-US" sz="1400" dirty="0" err="1" smtClean="0"/>
                <a:t>distroy_buffer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-1828800" y="685800"/>
              <a:ext cx="1676400" cy="1143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Acquire hardware planes for overlay from DSS</a:t>
              </a:r>
            </a:p>
            <a:p>
              <a:pPr algn="ctr"/>
              <a:r>
                <a:rPr lang="en-US" sz="1400" dirty="0"/>
                <a:t>(</a:t>
              </a:r>
              <a:r>
                <a:rPr lang="en-US" sz="1400" dirty="0" err="1"/>
                <a:t>create_plane</a:t>
              </a:r>
              <a:r>
                <a:rPr lang="en-US" sz="1400" dirty="0"/>
                <a:t>)</a:t>
              </a:r>
              <a:endParaRPr lang="en-US" sz="1400" dirty="0"/>
            </a:p>
          </p:txBody>
        </p:sp>
        <p:cxnSp>
          <p:nvCxnSpPr>
            <p:cNvPr id="42" name="Elbow Connector 41"/>
            <p:cNvCxnSpPr>
              <a:stCxn id="24" idx="3"/>
              <a:endCxn id="25" idx="1"/>
            </p:cNvCxnSpPr>
            <p:nvPr/>
          </p:nvCxnSpPr>
          <p:spPr>
            <a:xfrm flipH="1">
              <a:off x="384600" y="1257300"/>
              <a:ext cx="8302200" cy="2362200"/>
            </a:xfrm>
            <a:prstGeom prst="bentConnector5">
              <a:avLst>
                <a:gd name="adj1" fmla="val -2753"/>
                <a:gd name="adj2" fmla="val 53962"/>
                <a:gd name="adj3" fmla="val 102753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25" idx="3"/>
              <a:endCxn id="32" idx="1"/>
            </p:cNvCxnSpPr>
            <p:nvPr/>
          </p:nvCxnSpPr>
          <p:spPr>
            <a:xfrm>
              <a:off x="2061000" y="3619500"/>
              <a:ext cx="526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Diamond 65"/>
            <p:cNvSpPr/>
            <p:nvPr/>
          </p:nvSpPr>
          <p:spPr>
            <a:xfrm>
              <a:off x="4800600" y="3048000"/>
              <a:ext cx="1674600" cy="114300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Quit App?</a:t>
              </a:r>
              <a:endParaRPr lang="en-US" sz="1400" dirty="0"/>
            </a:p>
          </p:txBody>
        </p:sp>
        <p:cxnSp>
          <p:nvCxnSpPr>
            <p:cNvPr id="68" name="Straight Arrow Connector 67"/>
            <p:cNvCxnSpPr>
              <a:stCxn id="32" idx="3"/>
              <a:endCxn id="66" idx="1"/>
            </p:cNvCxnSpPr>
            <p:nvPr/>
          </p:nvCxnSpPr>
          <p:spPr>
            <a:xfrm>
              <a:off x="4263600" y="3619500"/>
              <a:ext cx="537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stCxn id="66" idx="2"/>
              <a:endCxn id="25" idx="2"/>
            </p:cNvCxnSpPr>
            <p:nvPr/>
          </p:nvCxnSpPr>
          <p:spPr>
            <a:xfrm rot="5400000">
              <a:off x="3430350" y="1983450"/>
              <a:ext cx="12700" cy="4415100"/>
            </a:xfrm>
            <a:prstGeom prst="bentConnector3">
              <a:avLst>
                <a:gd name="adj1" fmla="val 299055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4532100" y="4213199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No</a:t>
              </a:r>
              <a:endParaRPr lang="en-US" sz="2000" b="1" dirty="0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7016400" y="5403250"/>
              <a:ext cx="1670400" cy="114995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Free the DSS hardware planes</a:t>
              </a:r>
            </a:p>
            <a:p>
              <a:pPr algn="ctr"/>
              <a:r>
                <a:rPr lang="en-US" sz="1400" dirty="0"/>
                <a:t>(</a:t>
              </a:r>
              <a:r>
                <a:rPr lang="en-US" sz="1400" dirty="0" err="1"/>
                <a:t>distroy_plane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79" name="Elbow Connector 78"/>
            <p:cNvCxnSpPr>
              <a:stCxn id="66" idx="3"/>
              <a:endCxn id="54" idx="1"/>
            </p:cNvCxnSpPr>
            <p:nvPr/>
          </p:nvCxnSpPr>
          <p:spPr>
            <a:xfrm flipH="1">
              <a:off x="4800600" y="3619500"/>
              <a:ext cx="1674600" cy="2362200"/>
            </a:xfrm>
            <a:prstGeom prst="bentConnector5">
              <a:avLst>
                <a:gd name="adj1" fmla="val -35578"/>
                <a:gd name="adj2" fmla="val 69202"/>
                <a:gd name="adj3" fmla="val 113651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54" idx="3"/>
              <a:endCxn id="75" idx="1"/>
            </p:cNvCxnSpPr>
            <p:nvPr/>
          </p:nvCxnSpPr>
          <p:spPr>
            <a:xfrm flipV="1">
              <a:off x="6477000" y="5978225"/>
              <a:ext cx="539400" cy="347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568368" y="3306000"/>
              <a:ext cx="5296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Yes</a:t>
              </a:r>
              <a:endParaRPr lang="en-US" sz="2000" b="1" dirty="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-1828800" y="2209800"/>
              <a:ext cx="109728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-1836600" y="497400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Free Resources</a:t>
              </a:r>
              <a:endParaRPr lang="en-US" b="1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-1836600" y="190500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Initialize Resources </a:t>
              </a:r>
              <a:endParaRPr lang="en-US" b="1" dirty="0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-1828800" y="5003400"/>
              <a:ext cx="10972800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69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163</Words>
  <Application>Microsoft Office PowerPoint</Application>
  <PresentationFormat>On-screen Show (4:3)</PresentationFormat>
  <Paragraphs>46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Texas Instruments Incorporated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40</cp:revision>
  <dcterms:created xsi:type="dcterms:W3CDTF">2019-01-10T17:22:13Z</dcterms:created>
  <dcterms:modified xsi:type="dcterms:W3CDTF">2019-01-24T21:28:46Z</dcterms:modified>
</cp:coreProperties>
</file>