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70" r:id="rId15"/>
    <p:sldId id="268" r:id="rId16"/>
    <p:sldId id="271" r:id="rId17"/>
    <p:sldId id="273" r:id="rId18"/>
    <p:sldId id="274" r:id="rId19"/>
    <p:sldId id="275" r:id="rId20"/>
    <p:sldId id="282" r:id="rId21"/>
    <p:sldId id="277" r:id="rId22"/>
    <p:sldId id="276" r:id="rId23"/>
    <p:sldId id="278" r:id="rId24"/>
    <p:sldId id="279" r:id="rId25"/>
    <p:sldId id="280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55250F-C2F0-45CE-BB40-6C52941E93EA}">
          <p14:sldIdLst>
            <p14:sldId id="256"/>
          </p14:sldIdLst>
        </p14:section>
        <p14:section name="Introduction" id="{3206A5C8-5375-4240-8A6D-9DCAEB623D7E}">
          <p14:sldIdLst>
            <p14:sldId id="257"/>
            <p14:sldId id="258"/>
            <p14:sldId id="259"/>
            <p14:sldId id="260"/>
          </p14:sldIdLst>
        </p14:section>
        <p14:section name="Practical" id="{8058A115-7958-4104-B728-24D34B869CF9}">
          <p14:sldIdLst>
            <p14:sldId id="261"/>
            <p14:sldId id="262"/>
            <p14:sldId id="263"/>
            <p14:sldId id="281"/>
            <p14:sldId id="264"/>
            <p14:sldId id="265"/>
            <p14:sldId id="266"/>
            <p14:sldId id="267"/>
            <p14:sldId id="270"/>
            <p14:sldId id="268"/>
            <p14:sldId id="271"/>
            <p14:sldId id="273"/>
            <p14:sldId id="274"/>
            <p14:sldId id="275"/>
          </p14:sldIdLst>
        </p14:section>
        <p14:section name="Analysis" id="{562D22DF-17DF-47B8-8F3A-AAD354F2FC41}">
          <p14:sldIdLst>
            <p14:sldId id="282"/>
            <p14:sldId id="277"/>
            <p14:sldId id="276"/>
            <p14:sldId id="278"/>
            <p14:sldId id="279"/>
            <p14:sldId id="280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2" autoAdjust="0"/>
    <p:restoredTop sz="94660"/>
  </p:normalViewPr>
  <p:slideViewPr>
    <p:cSldViewPr>
      <p:cViewPr varScale="1">
        <p:scale>
          <a:sx n="109" d="100"/>
          <a:sy n="109" d="100"/>
        </p:scale>
        <p:origin x="-84" y="-216"/>
      </p:cViewPr>
      <p:guideLst>
        <p:guide orient="horz" pos="1392"/>
        <p:guide pos="56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D590B-4F59-46C5-98A0-6F25D353BBC3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C30E9-7C87-46C1-BCA5-44DAB9C6F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C30E9-7C87-46C1-BCA5-44DAB9C6F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1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C30E9-7C87-46C1-BCA5-44DAB9C6F63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1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C30E9-7C87-46C1-BCA5-44DAB9C6F63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1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C30E9-7C87-46C1-BCA5-44DAB9C6F6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91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36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87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 this slide need a screen shot?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6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09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63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3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With EVE, you program MMU before connecting, unlike with the IPU.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0" y="5486400"/>
            <a:ext cx="1219200" cy="32918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1" y="5864423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Version </a:t>
            </a:r>
            <a:r>
              <a:rPr lang="en-US" sz="1400" dirty="0" smtClean="0"/>
              <a:t>1.01</a:t>
            </a:r>
            <a:endParaRPr lang="en-US" sz="14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8600" y="5987853"/>
            <a:ext cx="5687776" cy="412947"/>
            <a:chOff x="228600" y="5853074"/>
            <a:chExt cx="5687776" cy="41294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28600" y="6019800"/>
              <a:ext cx="5687776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l"/>
              <a:r>
                <a:rPr lang="en-US" sz="1000" dirty="0" smtClean="0"/>
                <a:t>This work is licensed under a </a:t>
              </a:r>
              <a:r>
                <a:rPr lang="en-US" sz="1000" dirty="0" smtClean="0">
                  <a:hlinkClick r:id="rId2"/>
                </a:rPr>
                <a:t>Creative Commons Attribution-</a:t>
              </a:r>
              <a:r>
                <a:rPr lang="en-US" sz="1000" dirty="0" err="1" smtClean="0">
                  <a:hlinkClick r:id="rId2"/>
                </a:rPr>
                <a:t>ShareAlike</a:t>
              </a:r>
              <a:r>
                <a:rPr lang="en-US" sz="1000" dirty="0" smtClean="0">
                  <a:hlinkClick r:id="rId2"/>
                </a:rPr>
                <a:t> 4.0 International License</a:t>
              </a:r>
              <a:r>
                <a:rPr lang="en-US" sz="1000" dirty="0" smtClean="0"/>
                <a:t>.</a:t>
              </a:r>
            </a:p>
          </p:txBody>
        </p:sp>
        <p:pic>
          <p:nvPicPr>
            <p:cNvPr id="11" name="Picture 10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853074"/>
              <a:ext cx="813818" cy="152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029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3 — Notify Peer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93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3 — Notify Peer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2812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2812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912812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3 — Notify Peer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9/18/2014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10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53186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FFFFF"/>
                </a:solidFill>
              </a:defRPr>
            </a:lvl1pPr>
          </a:lstStyle>
          <a:p>
            <a:fld id="{1F9E48A3-0A15-4AB0-8F21-9651D3AE2DF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513129"/>
            <a:ext cx="2077290" cy="323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2" r:id="rId10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3 IPC Scalability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ex13_notifypeer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Load HOST with executable</a:t>
            </a:r>
          </a:p>
          <a:p>
            <a:pPr lvl="1"/>
            <a:r>
              <a:rPr lang="en-US" dirty="0" smtClean="0"/>
              <a:t>Debug view &gt; CortexA15_0 &gt; Select</a:t>
            </a:r>
          </a:p>
          <a:p>
            <a:pPr lvl="1"/>
            <a:r>
              <a:rPr lang="en-US" dirty="0" smtClean="0"/>
              <a:t>Run </a:t>
            </a:r>
            <a:r>
              <a:rPr lang="en-US" dirty="0"/>
              <a:t>&gt; </a:t>
            </a:r>
            <a:r>
              <a:rPr lang="en-US" dirty="0" smtClean="0"/>
              <a:t>Load &gt; Load Program</a:t>
            </a:r>
          </a:p>
          <a:p>
            <a:pPr lvl="1"/>
            <a:r>
              <a:rPr lang="en-US" dirty="0"/>
              <a:t>Click Browse, select the </a:t>
            </a:r>
            <a:r>
              <a:rPr lang="en-US" dirty="0" smtClean="0"/>
              <a:t>HOST executable</a:t>
            </a:r>
          </a:p>
          <a:p>
            <a:pPr lvl="1" indent="0">
              <a:buNone/>
            </a:pPr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ex13_notifypeer\host\bin\debug\app_host.xa15fg</a:t>
            </a:r>
            <a:endParaRPr lang="en-US" sz="18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dirty="0" smtClean="0"/>
              <a:t>Load DSP1 with executable</a:t>
            </a:r>
          </a:p>
          <a:p>
            <a:pPr lvl="1"/>
            <a:r>
              <a:rPr lang="en-US" dirty="0" smtClean="0"/>
              <a:t>Debug view &gt; C66xx_DSP1 &gt; Select</a:t>
            </a:r>
          </a:p>
          <a:p>
            <a:pPr lvl="1"/>
            <a:r>
              <a:rPr lang="en-US" dirty="0" smtClean="0"/>
              <a:t>Run &gt; Load &gt; Load Program</a:t>
            </a:r>
          </a:p>
          <a:p>
            <a:pPr lvl="1"/>
            <a:r>
              <a:rPr lang="en-US" dirty="0" smtClean="0"/>
              <a:t>Click Browse, select the DSP1 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ex13_notifypeer\dsp1\bin\debug\server_dsp1.xe66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— Load Processors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9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— Run the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Run HOST processor</a:t>
            </a:r>
          </a:p>
          <a:p>
            <a:pPr lvl="1"/>
            <a:r>
              <a:rPr lang="en-US" dirty="0"/>
              <a:t>Debug view &gt; CortexA15_0 &gt;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Run &gt; Resume</a:t>
            </a:r>
          </a:p>
          <a:p>
            <a:r>
              <a:rPr lang="en-US" dirty="0" smtClean="0"/>
              <a:t>Run DSP1 processor</a:t>
            </a:r>
          </a:p>
          <a:p>
            <a:pPr lvl="1"/>
            <a:r>
              <a:rPr lang="en-US" dirty="0" smtClean="0"/>
              <a:t>Debug view </a:t>
            </a:r>
            <a:r>
              <a:rPr lang="en-US" dirty="0"/>
              <a:t>&gt; C66xx_DSP1 &gt;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Run &gt; Resume</a:t>
            </a:r>
          </a:p>
          <a:p>
            <a:r>
              <a:rPr lang="en-US" dirty="0" smtClean="0"/>
              <a:t>The example completes very quickly</a:t>
            </a:r>
          </a:p>
          <a:p>
            <a:r>
              <a:rPr lang="en-US" dirty="0" smtClean="0"/>
              <a:t>Halt DSP1 processor</a:t>
            </a:r>
          </a:p>
          <a:p>
            <a:pPr lvl="1"/>
            <a:r>
              <a:rPr lang="en-US" dirty="0"/>
              <a:t>Debug view &gt; C66xx_DSP1 &gt; Select</a:t>
            </a:r>
          </a:p>
          <a:p>
            <a:pPr lvl="1"/>
            <a:r>
              <a:rPr lang="en-US" dirty="0" smtClean="0"/>
              <a:t>Run &gt; Suspend</a:t>
            </a:r>
            <a:endParaRPr lang="en-US" dirty="0"/>
          </a:p>
          <a:p>
            <a:r>
              <a:rPr lang="en-US" dirty="0" smtClean="0"/>
              <a:t>Halt HOST processor</a:t>
            </a:r>
          </a:p>
          <a:p>
            <a:pPr lvl="1"/>
            <a:r>
              <a:rPr lang="en-US" dirty="0"/>
              <a:t>Debug view &gt; CortexA15_0 &gt; Select</a:t>
            </a:r>
          </a:p>
          <a:p>
            <a:pPr lvl="1"/>
            <a:r>
              <a:rPr lang="en-US" dirty="0" smtClean="0"/>
              <a:t>Run &gt; Suspend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ROV — </a:t>
            </a:r>
            <a:r>
              <a:rPr lang="en-US" dirty="0" err="1" smtClean="0"/>
              <a:t>LoggerBuf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590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When the example completes, use ROV to inspect the </a:t>
            </a:r>
            <a:r>
              <a:rPr lang="en-US" sz="2000" dirty="0" err="1" smtClean="0"/>
              <a:t>LoggerBuf</a:t>
            </a:r>
            <a:r>
              <a:rPr lang="en-US" sz="2000" dirty="0" smtClean="0"/>
              <a:t> module to see the log events.</a:t>
            </a:r>
          </a:p>
          <a:p>
            <a:pPr lvl="1"/>
            <a:r>
              <a:rPr lang="en-US" sz="1800" dirty="0" smtClean="0"/>
              <a:t>Debug view &gt; CortexA15_0 &gt; Select</a:t>
            </a:r>
          </a:p>
          <a:p>
            <a:pPr lvl="1"/>
            <a:r>
              <a:rPr lang="en-US" sz="1800" dirty="0" smtClean="0"/>
              <a:t>RTOS Object View (ROV) &gt; </a:t>
            </a:r>
            <a:r>
              <a:rPr lang="en-US" sz="1800" dirty="0" err="1" smtClean="0"/>
              <a:t>LoggerBuf</a:t>
            </a:r>
            <a:r>
              <a:rPr lang="en-US" sz="1800" dirty="0" smtClean="0"/>
              <a:t> &gt; Select</a:t>
            </a:r>
          </a:p>
          <a:p>
            <a:pPr lvl="1"/>
            <a:r>
              <a:rPr lang="en-US" sz="1800" dirty="0" smtClean="0"/>
              <a:t>Records (tab) &gt; Select</a:t>
            </a:r>
          </a:p>
          <a:p>
            <a:pPr lvl="1"/>
            <a:r>
              <a:rPr lang="en-US" sz="1800" dirty="0" err="1" smtClean="0"/>
              <a:t>AppLog</a:t>
            </a:r>
            <a:r>
              <a:rPr lang="en-US" sz="1800" dirty="0" smtClean="0"/>
              <a:t> &gt; Select (don’t open it)</a:t>
            </a:r>
          </a:p>
          <a:p>
            <a:r>
              <a:rPr lang="en-US" sz="2000" dirty="0" smtClean="0"/>
              <a:t>You will see a list of log events.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4325" y="3550920"/>
            <a:ext cx="8677275" cy="2926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3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 — Adding EVE1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 build the EVE1 executable, you need to edit the top-level </a:t>
            </a:r>
            <a:r>
              <a:rPr lang="en-US" sz="2000" dirty="0" err="1" smtClean="0"/>
              <a:t>makefile</a:t>
            </a:r>
            <a:r>
              <a:rPr lang="en-US" sz="2000" dirty="0" smtClean="0"/>
              <a:t>. Add EVE1 to the PROCLIST macro.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ex13_notifypeer/</a:t>
            </a:r>
            <a:r>
              <a:rPr lang="en-US" sz="1600" dirty="0" err="1" smtClean="0">
                <a:latin typeface="Courier10 BT" panose="02070509030505020404" pitchFamily="49" charset="0"/>
              </a:rPr>
              <a:t>makefile</a:t>
            </a:r>
            <a:endParaRPr lang="en-US" sz="1600" dirty="0" smtClean="0">
              <a:latin typeface="Courier10 BT" panose="02070509030505020404" pitchFamily="49" charset="0"/>
            </a:endParaRPr>
          </a:p>
          <a:p>
            <a:pPr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PROCLIST = dsp1 eve1 host</a:t>
            </a:r>
          </a:p>
          <a:p>
            <a:r>
              <a:rPr lang="en-US" sz="2000" dirty="0" smtClean="0"/>
              <a:t>To enable DSP1 to EVE1 IPC communication, edit the server source file and uncomment the EVE macro.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ex13_notifypeer/dsp1/</a:t>
            </a:r>
            <a:r>
              <a:rPr lang="en-US" sz="1600" dirty="0" err="1" smtClean="0">
                <a:latin typeface="Courier10 BT" panose="02070509030505020404" pitchFamily="49" charset="0"/>
              </a:rPr>
              <a:t>Server.c</a:t>
            </a:r>
            <a:endParaRPr lang="en-US" sz="1600" dirty="0" smtClean="0">
              <a:latin typeface="Courier10 BT" panose="02070509030505020404" pitchFamily="49" charset="0"/>
            </a:endParaRPr>
          </a:p>
          <a:p>
            <a:pPr lvl="1" indent="0">
              <a:buNone/>
            </a:pPr>
            <a:r>
              <a:rPr lang="en-US" sz="1600" dirty="0" smtClean="0"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latin typeface="Courier10 BT" panose="02070509030505020404" pitchFamily="49" charset="0"/>
              </a:rPr>
            </a:br>
            <a:r>
              <a:rPr lang="en-US" sz="1600" dirty="0" smtClean="0">
                <a:latin typeface="Courier10 BT" panose="02070509030505020404" pitchFamily="49" charset="0"/>
              </a:rPr>
              <a:t>/* define the EVE peer */</a:t>
            </a:r>
            <a:br>
              <a:rPr lang="en-US" sz="1600" dirty="0" smtClean="0"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#define EVE "EVE1"</a:t>
            </a:r>
          </a:p>
          <a:p>
            <a:r>
              <a:rPr lang="en-US" sz="2000" dirty="0" smtClean="0"/>
              <a:t>Build the example</a:t>
            </a:r>
          </a:p>
          <a:p>
            <a:pPr lvl="1">
              <a:spcBef>
                <a:spcPts val="1200"/>
              </a:spcBef>
            </a:pPr>
            <a:r>
              <a:rPr lang="en-US" sz="1600" dirty="0" smtClean="0">
                <a:latin typeface="Courier10 BT" panose="02070509030505020404" pitchFamily="49" charset="0"/>
              </a:rPr>
              <a:t>cd ex13_notifypeer</a:t>
            </a:r>
            <a:br>
              <a:rPr lang="en-US" sz="1600" dirty="0" smtClean="0">
                <a:latin typeface="Courier10 BT" panose="02070509030505020404" pitchFamily="49" charset="0"/>
              </a:rPr>
            </a:br>
            <a:r>
              <a:rPr lang="en-US" sz="1600" dirty="0" smtClean="0">
                <a:latin typeface="Courier10 BT" panose="02070509030505020404" pitchFamily="49" charset="0"/>
              </a:rPr>
              <a:t>make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4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 7 — Connect to EVE1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Load GEL </a:t>
            </a:r>
            <a:r>
              <a:rPr lang="en-US" sz="2000" dirty="0" smtClean="0"/>
              <a:t>file. Needed for programming the MMU.</a:t>
            </a:r>
            <a:endParaRPr lang="en-US" sz="2000" dirty="0"/>
          </a:p>
          <a:p>
            <a:pPr lvl="1"/>
            <a:r>
              <a:rPr lang="en-US" sz="1600" dirty="0" err="1" smtClean="0"/>
              <a:t>CS_DAP_DebugSS</a:t>
            </a:r>
            <a:r>
              <a:rPr lang="en-US" sz="1600" dirty="0" smtClean="0"/>
              <a:t> </a:t>
            </a:r>
            <a:r>
              <a:rPr lang="en-US" sz="1600" dirty="0"/>
              <a:t>&gt; </a:t>
            </a:r>
            <a:r>
              <a:rPr lang="en-US" sz="1600" dirty="0" smtClean="0"/>
              <a:t>Select (must show all cores to see the </a:t>
            </a:r>
            <a:r>
              <a:rPr lang="en-US" sz="1600" dirty="0" err="1" smtClean="0"/>
              <a:t>DebugSS</a:t>
            </a:r>
            <a:r>
              <a:rPr lang="en-US" sz="1600" dirty="0" smtClean="0"/>
              <a:t>)</a:t>
            </a:r>
            <a:endParaRPr lang="en-US" sz="1600" dirty="0"/>
          </a:p>
          <a:p>
            <a:pPr lvl="1"/>
            <a:r>
              <a:rPr lang="en-US" sz="1600" dirty="0"/>
              <a:t>Tools &gt; GEL Files</a:t>
            </a:r>
          </a:p>
          <a:p>
            <a:pPr lvl="1"/>
            <a:r>
              <a:rPr lang="en-US" sz="1600" dirty="0"/>
              <a:t>GEL Files (view) &gt; GEL Files Panel (right side) &gt; RMB &gt; Load GEL...</a:t>
            </a:r>
          </a:p>
          <a:p>
            <a:pPr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ex13_notifypeer/eve1/ex13_notifypeer_eve1.gel</a:t>
            </a:r>
            <a:endParaRPr lang="en-US" sz="1600" dirty="0"/>
          </a:p>
          <a:p>
            <a:r>
              <a:rPr lang="en-US" sz="2000" dirty="0"/>
              <a:t>Connect to </a:t>
            </a:r>
            <a:r>
              <a:rPr lang="en-US" sz="2000" dirty="0" smtClean="0"/>
              <a:t>EVE1</a:t>
            </a:r>
            <a:endParaRPr lang="en-US" sz="2000" dirty="0"/>
          </a:p>
          <a:p>
            <a:pPr lvl="1"/>
            <a:r>
              <a:rPr lang="en-US" sz="1600" dirty="0"/>
              <a:t>CortexA15_0 &gt; Select</a:t>
            </a:r>
          </a:p>
          <a:p>
            <a:pPr lvl="1"/>
            <a:r>
              <a:rPr lang="en-US" sz="1600" dirty="0"/>
              <a:t>Scripts &gt; DRA7xx MULTICORE Initialization &gt; </a:t>
            </a:r>
            <a:r>
              <a:rPr lang="en-US" sz="1600" dirty="0" smtClean="0"/>
              <a:t>EVE1SSClkEnable_API</a:t>
            </a:r>
            <a:endParaRPr lang="en-US" sz="1600" dirty="0"/>
          </a:p>
          <a:p>
            <a:pPr lvl="1"/>
            <a:r>
              <a:rPr lang="en-US" sz="1600" dirty="0" err="1" smtClean="0"/>
              <a:t>CS_DAP_DebugSS</a:t>
            </a:r>
            <a:r>
              <a:rPr lang="en-US" sz="1600" dirty="0" smtClean="0"/>
              <a:t> &gt; Select</a:t>
            </a:r>
          </a:p>
          <a:p>
            <a:pPr lvl="1"/>
            <a:r>
              <a:rPr lang="en-US" sz="1600" dirty="0" smtClean="0"/>
              <a:t>Scripts &gt; EVE MMU Configuration &gt; ex13_notifypeer_eve1_mmu_config</a:t>
            </a:r>
          </a:p>
          <a:p>
            <a:pPr lvl="1"/>
            <a:r>
              <a:rPr lang="en-US" sz="1600" dirty="0" smtClean="0"/>
              <a:t>ARP32_EVE_1 </a:t>
            </a:r>
            <a:r>
              <a:rPr lang="en-US" sz="1600" dirty="0"/>
              <a:t>&gt; RMB &gt; Connect Target</a:t>
            </a:r>
          </a:p>
          <a:p>
            <a:pPr lvl="1"/>
            <a:r>
              <a:rPr lang="en-US" sz="1600" dirty="0"/>
              <a:t>Run &gt; Reset &gt; CPU </a:t>
            </a:r>
            <a:r>
              <a:rPr lang="en-US" sz="1600" dirty="0" smtClean="0"/>
              <a:t>Reset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01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8 — Load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Reload HOST with executable</a:t>
            </a:r>
          </a:p>
          <a:p>
            <a:pPr lvl="1"/>
            <a:r>
              <a:rPr lang="en-US" dirty="0" smtClean="0"/>
              <a:t>Reset HOST</a:t>
            </a:r>
            <a:endParaRPr lang="en-US" dirty="0"/>
          </a:p>
          <a:p>
            <a:pPr lvl="1"/>
            <a:r>
              <a:rPr lang="en-US" dirty="0"/>
              <a:t>Run &gt; Load &gt; </a:t>
            </a:r>
            <a:r>
              <a:rPr lang="en-US" dirty="0" smtClean="0"/>
              <a:t>Reload </a:t>
            </a:r>
            <a:r>
              <a:rPr lang="en-US" dirty="0"/>
              <a:t>Program</a:t>
            </a:r>
          </a:p>
          <a:p>
            <a:r>
              <a:rPr lang="en-US" dirty="0" smtClean="0"/>
              <a:t>Reload DSP1 with executable</a:t>
            </a:r>
          </a:p>
          <a:p>
            <a:pPr lvl="1"/>
            <a:r>
              <a:rPr lang="en-US" dirty="0" smtClean="0"/>
              <a:t>Reset DSP1</a:t>
            </a:r>
          </a:p>
          <a:p>
            <a:pPr lvl="1"/>
            <a:r>
              <a:rPr lang="en-US" dirty="0" smtClean="0"/>
              <a:t>Run &gt; Load &gt; Reload Program</a:t>
            </a:r>
          </a:p>
          <a:p>
            <a:r>
              <a:rPr lang="en-US" dirty="0" smtClean="0"/>
              <a:t>Load EVE1 with executable</a:t>
            </a:r>
          </a:p>
          <a:p>
            <a:pPr lvl="1"/>
            <a:r>
              <a:rPr lang="en-US" dirty="0" smtClean="0"/>
              <a:t>Debug view &gt; ARP32_EVE_1 &gt; Select</a:t>
            </a:r>
          </a:p>
          <a:p>
            <a:pPr lvl="1"/>
            <a:r>
              <a:rPr lang="en-US" dirty="0" smtClean="0"/>
              <a:t>Run &gt; Load &gt; Load Program</a:t>
            </a:r>
          </a:p>
          <a:p>
            <a:pPr lvl="1"/>
            <a:r>
              <a:rPr lang="en-US" dirty="0" smtClean="0"/>
              <a:t>Click Browse, select the EVE1 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ex13_notifypeer\eve1\bin\debug\alg_eve1.xearp32F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9 </a:t>
            </a:r>
            <a:r>
              <a:rPr lang="en-US" dirty="0"/>
              <a:t>— Run the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HOST processor</a:t>
            </a:r>
          </a:p>
          <a:p>
            <a:pPr lvl="1"/>
            <a:r>
              <a:rPr lang="en-US" dirty="0"/>
              <a:t>Debug view &gt; CortexA15_0 &gt; Select</a:t>
            </a:r>
          </a:p>
          <a:p>
            <a:pPr lvl="1"/>
            <a:r>
              <a:rPr lang="en-US" dirty="0"/>
              <a:t>Run &gt; Resume</a:t>
            </a:r>
          </a:p>
          <a:p>
            <a:r>
              <a:rPr lang="en-US" dirty="0" smtClean="0"/>
              <a:t>Run EVE1 processor</a:t>
            </a:r>
          </a:p>
          <a:p>
            <a:pPr lvl="1"/>
            <a:r>
              <a:rPr lang="en-US" dirty="0" smtClean="0"/>
              <a:t>Debug view &gt; ARP32_EVE_1 &gt; Select</a:t>
            </a:r>
          </a:p>
          <a:p>
            <a:pPr lvl="1"/>
            <a:r>
              <a:rPr lang="en-US" dirty="0" smtClean="0"/>
              <a:t>Run &gt; Resume</a:t>
            </a:r>
          </a:p>
          <a:p>
            <a:r>
              <a:rPr lang="en-US" dirty="0" smtClean="0"/>
              <a:t>Run </a:t>
            </a:r>
            <a:r>
              <a:rPr lang="en-US" dirty="0"/>
              <a:t>DSP1 processor</a:t>
            </a:r>
          </a:p>
          <a:p>
            <a:pPr lvl="1"/>
            <a:r>
              <a:rPr lang="en-US" dirty="0"/>
              <a:t>Debug view &gt; C66xx_DSP1 &gt; Select</a:t>
            </a:r>
          </a:p>
          <a:p>
            <a:pPr lvl="1"/>
            <a:r>
              <a:rPr lang="en-US" dirty="0"/>
              <a:t>Run &gt; Resume</a:t>
            </a:r>
          </a:p>
          <a:p>
            <a:r>
              <a:rPr lang="en-US" dirty="0" smtClean="0"/>
              <a:t>The example completes quickly. Halt all three processors.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6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ROV to inspect the logs from each processor.</a:t>
            </a:r>
          </a:p>
          <a:p>
            <a:r>
              <a:rPr lang="en-US" dirty="0" smtClean="0"/>
              <a:t>The HOST logs should look identical.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17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95500"/>
            <a:ext cx="87249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93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DSP1 logs will contain additional EVE notifications.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19250"/>
            <a:ext cx="854392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087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 the Logs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EVE logs contain the jobs messages.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619250"/>
            <a:ext cx="84772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871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example of scaling IPC down to just Notify.</a:t>
            </a:r>
          </a:p>
          <a:p>
            <a:r>
              <a:rPr lang="en-US" dirty="0" smtClean="0"/>
              <a:t>Goals</a:t>
            </a:r>
          </a:p>
          <a:p>
            <a:pPr lvl="1"/>
            <a:r>
              <a:rPr lang="en-US" dirty="0" smtClean="0"/>
              <a:t>Add an EVE processor to an existing two processor application.</a:t>
            </a:r>
          </a:p>
          <a:p>
            <a:pPr lvl="1"/>
            <a:r>
              <a:rPr lang="en-US" dirty="0" smtClean="0"/>
              <a:t>IPC scalability, Notify only</a:t>
            </a:r>
          </a:p>
          <a:p>
            <a:pPr lvl="1"/>
            <a:r>
              <a:rPr lang="en-US" dirty="0" smtClean="0"/>
              <a:t>Use a SYS/BIOS Event object to wait on two input sources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IPC Notify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534400" cy="533400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000" dirty="0" smtClean="0"/>
              <a:t>Need only two modules</a:t>
            </a:r>
          </a:p>
          <a:p>
            <a:pPr marL="182880" lvl="1" indent="0">
              <a:spcBef>
                <a:spcPts val="384"/>
              </a:spcBef>
              <a:buNone/>
            </a:pP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xdc.useModule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('</a:t>
            </a:r>
            <a:r>
              <a:rPr lang="en-US" sz="1600" dirty="0" err="1">
                <a:solidFill>
                  <a:srgbClr val="00B050"/>
                </a:solidFill>
                <a:latin typeface="Courier10 BT" panose="02070509030505020404" pitchFamily="49" charset="0"/>
              </a:rPr>
              <a:t>ti.sdo.ipc.Notify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');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xdc.useModule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('</a:t>
            </a:r>
            <a:r>
              <a:rPr lang="en-US" sz="1600" dirty="0" err="1">
                <a:solidFill>
                  <a:srgbClr val="00B050"/>
                </a:solidFill>
                <a:latin typeface="Courier10 BT" panose="02070509030505020404" pitchFamily="49" charset="0"/>
              </a:rPr>
              <a:t>ti.sdo.utils.MultiProc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');</a:t>
            </a:r>
          </a:p>
          <a:p>
            <a:pPr>
              <a:spcBef>
                <a:spcPts val="1800"/>
              </a:spcBef>
            </a:pPr>
            <a:r>
              <a:rPr lang="en-US" sz="2000" dirty="0" smtClean="0"/>
              <a:t>Configure notify to use mailbox driver</a:t>
            </a:r>
          </a:p>
          <a:p>
            <a:pPr marL="18288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10 BT" panose="02070509030505020404" pitchFamily="49" charset="0"/>
              </a:rPr>
              <a:t>/* configure the notify driver 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*/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var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NotifySetup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xdc.useModule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('</a:t>
            </a:r>
            <a:r>
              <a:rPr lang="en-US" sz="1400" dirty="0" err="1">
                <a:solidFill>
                  <a:srgbClr val="00B050"/>
                </a:solidFill>
                <a:latin typeface="Courier10 BT" panose="02070509030505020404" pitchFamily="49" charset="0"/>
              </a:rPr>
              <a:t>ti.sdo.ipc.family.vayu.NotifySetup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');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NotifySetup.connections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.$add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new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NotifySetup.Connection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({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   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driver: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NotifySetup.Driver_MAILBOX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,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   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procName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: "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EVE1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"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})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/>
              <a:t>Attach has no handshake</a:t>
            </a:r>
          </a:p>
          <a:p>
            <a:pPr marL="18288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ourier10 BT" panose="02070509030505020404" pitchFamily="49" charset="0"/>
              </a:rPr>
              <a:t>/* setup IPC-notify with eve processor */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Notify_attach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Module.eveProcId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0);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1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on Two Input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DSP is blocked, waiting on input from two sources.</a:t>
            </a:r>
          </a:p>
          <a:p>
            <a:pPr lvl="1"/>
            <a:r>
              <a:rPr lang="en-US" dirty="0" smtClean="0"/>
              <a:t>Source 1: Waiting on the message queue for a new message.</a:t>
            </a:r>
          </a:p>
          <a:p>
            <a:pPr lvl="1"/>
            <a:r>
              <a:rPr lang="en-US" dirty="0" smtClean="0"/>
              <a:t>Source 2: Waiting on the semaphore for a post event.</a:t>
            </a:r>
          </a:p>
          <a:p>
            <a:r>
              <a:rPr lang="en-US" dirty="0" smtClean="0"/>
              <a:t>How is this possible?</a:t>
            </a:r>
          </a:p>
          <a:p>
            <a:r>
              <a:rPr lang="en-US" dirty="0" smtClean="0"/>
              <a:t>We use a SYS/BIOS Event instance. The event object has a binding to both the message queue and the semaphore.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24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SYS/BIOS Event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1447800"/>
            <a:ext cx="3542713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85513" y="4191000"/>
            <a:ext cx="1600199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serverQ</a:t>
            </a:r>
            <a:r>
              <a:rPr lang="en-US" sz="1200" u="sng" dirty="0" smtClean="0"/>
              <a:t>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33" name="Rectangle 32"/>
          <p:cNvSpPr/>
          <p:nvPr/>
        </p:nvSpPr>
        <p:spPr>
          <a:xfrm>
            <a:off x="3157084" y="2057611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4142603" y="2109612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481100" y="3657600"/>
            <a:ext cx="12128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Semaphore</a:t>
            </a:r>
            <a:endParaRPr lang="en-US" sz="1200" u="sng" dirty="0"/>
          </a:p>
        </p:txBody>
      </p:sp>
      <p:cxnSp>
        <p:nvCxnSpPr>
          <p:cNvPr id="100" name="Straight Connector 99"/>
          <p:cNvCxnSpPr/>
          <p:nvPr/>
        </p:nvCxnSpPr>
        <p:spPr>
          <a:xfrm>
            <a:off x="3709700" y="2666998"/>
            <a:ext cx="0" cy="99060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311878" y="2894937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307143" y="2667211"/>
            <a:ext cx="0" cy="15237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999913" y="3124200"/>
            <a:ext cx="1295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Event</a:t>
            </a:r>
            <a:endParaRPr lang="en-US" sz="1200" u="sng" dirty="0"/>
          </a:p>
        </p:txBody>
      </p:sp>
      <p:sp>
        <p:nvSpPr>
          <p:cNvPr id="101" name="Rectangle 100"/>
          <p:cNvSpPr/>
          <p:nvPr/>
        </p:nvSpPr>
        <p:spPr>
          <a:xfrm>
            <a:off x="3314113" y="4724400"/>
            <a:ext cx="9842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Sync</a:t>
            </a:r>
            <a:endParaRPr lang="en-US" sz="1200" u="sng" dirty="0"/>
          </a:p>
        </p:txBody>
      </p:sp>
      <p:sp>
        <p:nvSpPr>
          <p:cNvPr id="105" name="Rectangle 104"/>
          <p:cNvSpPr/>
          <p:nvPr/>
        </p:nvSpPr>
        <p:spPr>
          <a:xfrm>
            <a:off x="3618913" y="5257800"/>
            <a:ext cx="12128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Semaphore</a:t>
            </a:r>
            <a:endParaRPr lang="en-US" sz="1200" u="sng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152313" y="2667211"/>
            <a:ext cx="0" cy="4569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466513" y="4496011"/>
            <a:ext cx="0" cy="2283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771313" y="5029411"/>
            <a:ext cx="0" cy="2283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8" idx="3"/>
          </p:cNvCxnSpPr>
          <p:nvPr/>
        </p:nvCxnSpPr>
        <p:spPr>
          <a:xfrm flipV="1">
            <a:off x="4693950" y="3429000"/>
            <a:ext cx="296563" cy="381000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05" idx="3"/>
          </p:cNvCxnSpPr>
          <p:nvPr/>
        </p:nvCxnSpPr>
        <p:spPr>
          <a:xfrm flipV="1">
            <a:off x="4831763" y="3429105"/>
            <a:ext cx="311150" cy="1981095"/>
          </a:xfrm>
          <a:prstGeom prst="bentConnector2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380913" y="2376115"/>
            <a:ext cx="620202" cy="747422"/>
          </a:xfrm>
          <a:custGeom>
            <a:avLst/>
            <a:gdLst>
              <a:gd name="connsiteX0" fmla="*/ 0 w 620202"/>
              <a:gd name="connsiteY0" fmla="*/ 0 h 747422"/>
              <a:gd name="connsiteX1" fmla="*/ 508883 w 620202"/>
              <a:gd name="connsiteY1" fmla="*/ 143123 h 747422"/>
              <a:gd name="connsiteX2" fmla="*/ 620202 w 620202"/>
              <a:gd name="connsiteY2" fmla="*/ 747422 h 7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202" h="747422">
                <a:moveTo>
                  <a:pt x="0" y="0"/>
                </a:moveTo>
                <a:cubicBezTo>
                  <a:pt x="202758" y="9276"/>
                  <a:pt x="405516" y="18553"/>
                  <a:pt x="508883" y="143123"/>
                </a:cubicBezTo>
                <a:cubicBezTo>
                  <a:pt x="612250" y="267693"/>
                  <a:pt x="616226" y="507557"/>
                  <a:pt x="620202" y="747422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3429407" y="3380401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140" name="Oval 139"/>
          <p:cNvSpPr/>
          <p:nvPr/>
        </p:nvSpPr>
        <p:spPr>
          <a:xfrm>
            <a:off x="3352213" y="5181600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145" name="Oval 144"/>
          <p:cNvSpPr/>
          <p:nvPr/>
        </p:nvSpPr>
        <p:spPr>
          <a:xfrm>
            <a:off x="3042784" y="4648200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sp>
        <p:nvSpPr>
          <p:cNvPr id="146" name="Oval 145"/>
          <p:cNvSpPr/>
          <p:nvPr/>
        </p:nvSpPr>
        <p:spPr>
          <a:xfrm>
            <a:off x="2777078" y="4163833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7616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SYS/BIOS Event Object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23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0" y="1447800"/>
            <a:ext cx="4038147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DSP1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6913" y="3733800"/>
            <a:ext cx="1600199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serverQ</a:t>
            </a:r>
            <a:r>
              <a:rPr lang="en-US" sz="1200" u="sng" dirty="0" smtClean="0"/>
              <a:t>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33" name="Rectangle 32"/>
          <p:cNvSpPr/>
          <p:nvPr/>
        </p:nvSpPr>
        <p:spPr>
          <a:xfrm>
            <a:off x="2928484" y="2057611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3914003" y="2109612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Connector 140"/>
          <p:cNvCxnSpPr/>
          <p:nvPr/>
        </p:nvCxnSpPr>
        <p:spPr>
          <a:xfrm>
            <a:off x="3078543" y="2667211"/>
            <a:ext cx="0" cy="1066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771313" y="3124200"/>
            <a:ext cx="12954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Event</a:t>
            </a:r>
            <a:endParaRPr lang="en-US" sz="1200" u="sng" dirty="0"/>
          </a:p>
        </p:txBody>
      </p:sp>
      <p:sp>
        <p:nvSpPr>
          <p:cNvPr id="101" name="Rectangle 100"/>
          <p:cNvSpPr/>
          <p:nvPr/>
        </p:nvSpPr>
        <p:spPr>
          <a:xfrm>
            <a:off x="3085513" y="4267200"/>
            <a:ext cx="9842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Sync</a:t>
            </a:r>
            <a:endParaRPr lang="en-US" sz="1200" u="sng" dirty="0"/>
          </a:p>
        </p:txBody>
      </p:sp>
      <p:sp>
        <p:nvSpPr>
          <p:cNvPr id="105" name="Rectangle 104"/>
          <p:cNvSpPr/>
          <p:nvPr/>
        </p:nvSpPr>
        <p:spPr>
          <a:xfrm>
            <a:off x="3390313" y="4800600"/>
            <a:ext cx="12128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Semaphore</a:t>
            </a:r>
            <a:endParaRPr lang="en-US" sz="1200" u="sng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3923713" y="2667211"/>
            <a:ext cx="0" cy="4569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237913" y="4038811"/>
            <a:ext cx="0" cy="2283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3542713" y="4572211"/>
            <a:ext cx="0" cy="2283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Freeform 21"/>
          <p:cNvSpPr/>
          <p:nvPr/>
        </p:nvSpPr>
        <p:spPr>
          <a:xfrm>
            <a:off x="4152313" y="2376115"/>
            <a:ext cx="620202" cy="747422"/>
          </a:xfrm>
          <a:custGeom>
            <a:avLst/>
            <a:gdLst>
              <a:gd name="connsiteX0" fmla="*/ 0 w 620202"/>
              <a:gd name="connsiteY0" fmla="*/ 0 h 747422"/>
              <a:gd name="connsiteX1" fmla="*/ 508883 w 620202"/>
              <a:gd name="connsiteY1" fmla="*/ 143123 h 747422"/>
              <a:gd name="connsiteX2" fmla="*/ 620202 w 620202"/>
              <a:gd name="connsiteY2" fmla="*/ 747422 h 7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0202" h="747422">
                <a:moveTo>
                  <a:pt x="0" y="0"/>
                </a:moveTo>
                <a:cubicBezTo>
                  <a:pt x="202758" y="9276"/>
                  <a:pt x="405516" y="18553"/>
                  <a:pt x="508883" y="143123"/>
                </a:cubicBezTo>
                <a:cubicBezTo>
                  <a:pt x="612250" y="267693"/>
                  <a:pt x="616226" y="507557"/>
                  <a:pt x="620202" y="747422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22842" y="52578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NotifyCB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5752513" y="5287513"/>
            <a:ext cx="111609" cy="198887"/>
            <a:chOff x="8077200" y="4379912"/>
            <a:chExt cx="111609" cy="198887"/>
          </a:xfrm>
        </p:grpSpPr>
        <p:cxnSp>
          <p:nvCxnSpPr>
            <p:cNvPr id="30" name="Straight Connector 29"/>
            <p:cNvCxnSpPr/>
            <p:nvPr/>
          </p:nvCxnSpPr>
          <p:spPr>
            <a:xfrm flipH="1">
              <a:off x="8080375" y="4379912"/>
              <a:ext cx="63500" cy="69850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8077200" y="4449762"/>
              <a:ext cx="104810" cy="3264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8093630" y="4449627"/>
              <a:ext cx="95179" cy="129172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Elbow Connector 10"/>
          <p:cNvCxnSpPr>
            <a:stCxn id="105" idx="3"/>
          </p:cNvCxnSpPr>
          <p:nvPr/>
        </p:nvCxnSpPr>
        <p:spPr>
          <a:xfrm flipV="1">
            <a:off x="4603163" y="3429000"/>
            <a:ext cx="119679" cy="1524000"/>
          </a:xfrm>
          <a:prstGeom prst="bentConnector2">
            <a:avLst/>
          </a:prstGeom>
          <a:ln w="12700">
            <a:solidFill>
              <a:schemeClr val="tx1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4915638" y="3433638"/>
            <a:ext cx="500932" cy="1812898"/>
          </a:xfrm>
          <a:custGeom>
            <a:avLst/>
            <a:gdLst>
              <a:gd name="connsiteX0" fmla="*/ 500932 w 500932"/>
              <a:gd name="connsiteY0" fmla="*/ 1812898 h 1812898"/>
              <a:gd name="connsiteX1" fmla="*/ 151075 w 500932"/>
              <a:gd name="connsiteY1" fmla="*/ 1152939 h 1812898"/>
              <a:gd name="connsiteX2" fmla="*/ 0 w 500932"/>
              <a:gd name="connsiteY2" fmla="*/ 0 h 1812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0932" h="1812898">
                <a:moveTo>
                  <a:pt x="500932" y="1812898"/>
                </a:moveTo>
                <a:cubicBezTo>
                  <a:pt x="367748" y="1633993"/>
                  <a:pt x="234564" y="1455089"/>
                  <a:pt x="151075" y="1152939"/>
                </a:cubicBezTo>
                <a:cubicBezTo>
                  <a:pt x="67586" y="850789"/>
                  <a:pt x="33793" y="425394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Create event object</a:t>
            </a:r>
          </a:p>
          <a:p>
            <a:pPr marL="182880" lvl="1" indent="0">
              <a:buNone/>
            </a:pP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Event_Params_init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eventP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Event_create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eventP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NULL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</a:p>
          <a:p>
            <a:r>
              <a:rPr lang="en-US" dirty="0" smtClean="0"/>
              <a:t>Create the message queue with sync and semaphore objects</a:t>
            </a:r>
          </a:p>
          <a:p>
            <a:pPr marL="182880" lvl="1" indent="0">
              <a:buNone/>
            </a:pP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Semaphore_Params_init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semP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semP.event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semP.eventId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Event_Id_01; /* message queue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*/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semP.mode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Semaphore_Mode_BINARY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=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Semaphore_create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(0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semP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NULL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SyncSem_Params_init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syncSemP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syncSemP.sem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sem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sync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SyncSem_create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syncSemP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NULL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MessageQ_Params_init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msgQueP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msgQueP.synchronizer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(Void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*)sync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;</a:t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messageQ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MessageQ_create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("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ServerQue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",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msgQueP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Execute Phase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28600" y="1143000"/>
            <a:ext cx="8899497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Notify callback will post the event object directly.</a:t>
            </a:r>
          </a:p>
          <a:p>
            <a:pPr marL="182880" lvl="1" indent="0">
              <a:buNone/>
            </a:pP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Event_post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(event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Event_Id_00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</a:p>
          <a:p>
            <a:r>
              <a:rPr lang="en-US" dirty="0" smtClean="0"/>
              <a:t>Server task will pend on event object.</a:t>
            </a:r>
          </a:p>
          <a:p>
            <a:pPr marL="18288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mask = Event_Id_01 | Event_Id_00;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evts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Event_pend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(event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Event_Id_NONE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mask, </a:t>
            </a:r>
            <a:r>
              <a:rPr lang="en-US" sz="14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BIOS_WAIT_FOREVER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if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evts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&amp; Event_Id_00)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{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urier10 BT" panose="02070509030505020404" pitchFamily="49" charset="0"/>
              </a:rPr>
              <a:t>get payload from the notify queue 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*/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job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Server_dequeueEvent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(&amp;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Module.notifyQ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}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if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(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evts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&amp; Event_Id_01)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{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/* </a:t>
            </a:r>
            <a:r>
              <a:rPr lang="en-US" sz="1600" dirty="0">
                <a:solidFill>
                  <a:srgbClr val="00B050"/>
                </a:solidFill>
                <a:latin typeface="Courier10 BT" panose="02070509030505020404" pitchFamily="49" charset="0"/>
              </a:rPr>
              <a:t>get message from message queue </a:t>
            </a:r>
            <a:r>
              <a:rPr lang="en-US" sz="1600" dirty="0" smtClean="0">
                <a:solidFill>
                  <a:srgbClr val="00B050"/>
                </a:solidFill>
                <a:latin typeface="Courier10 BT" panose="02070509030505020404" pitchFamily="49" charset="0"/>
              </a:rPr>
              <a:t>*/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   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MessageQ_get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(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Module.messageQ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, (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MessageQ_Msg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*)&amp;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msg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, </a:t>
            </a:r>
            <a:r>
              <a:rPr lang="en-US" sz="14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BIOS_NO_WAIT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);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}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pPr marL="194310" indent="-28575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5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  <a:br>
              <a:rPr lang="en-US" dirty="0"/>
            </a:br>
            <a:r>
              <a:rPr lang="en-US" dirty="0"/>
              <a:t>End of Lab 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ex13_notifypeer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 setup is for two processors; HOST and DSP1</a:t>
            </a:r>
          </a:p>
          <a:p>
            <a:r>
              <a:rPr lang="en-US" dirty="0" smtClean="0"/>
              <a:t>HOST uses message queue to send jobs to DSP1.</a:t>
            </a:r>
          </a:p>
          <a:p>
            <a:r>
              <a:rPr lang="en-US" dirty="0" smtClean="0"/>
              <a:t>You will modify DSP1 to forward the job to EVE1.</a:t>
            </a:r>
          </a:p>
          <a:p>
            <a:r>
              <a:rPr lang="en-US" dirty="0" smtClean="0"/>
              <a:t>You will add EVE1 to application using only IPC Notify.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9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3810000" y="1676400"/>
            <a:ext cx="1485900" cy="3581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600200"/>
            <a:ext cx="2438400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HOST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1142999" y="2819400"/>
            <a:ext cx="685801" cy="533400"/>
            <a:chOff x="1143000" y="2819400"/>
            <a:chExt cx="685801" cy="533400"/>
          </a:xfrm>
        </p:grpSpPr>
        <p:sp>
          <p:nvSpPr>
            <p:cNvPr id="7" name="Rectangle 6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6096000" y="1600200"/>
            <a:ext cx="2743200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1202" y="22098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396203" y="3886200"/>
            <a:ext cx="1600199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serverQ</a:t>
            </a:r>
            <a:r>
              <a:rPr lang="en-US" sz="1200" u="sng" dirty="0" smtClean="0"/>
              <a:t>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13" name="Rectangle 12"/>
          <p:cNvSpPr/>
          <p:nvPr/>
        </p:nvSpPr>
        <p:spPr>
          <a:xfrm>
            <a:off x="3810000" y="2364921"/>
            <a:ext cx="1485900" cy="1368879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3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Message</a:t>
            </a:r>
          </a:p>
          <a:p>
            <a:pPr algn="ctr"/>
            <a:r>
              <a:rPr lang="en-US" sz="1200" dirty="0" smtClean="0"/>
              <a:t>Pool</a:t>
            </a:r>
            <a:endParaRPr lang="en-US" sz="12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1869621" y="2985848"/>
            <a:ext cx="1918755" cy="311015"/>
            <a:chOff x="1869621" y="2985848"/>
            <a:chExt cx="1918755" cy="311015"/>
          </a:xfrm>
        </p:grpSpPr>
        <p:sp>
          <p:nvSpPr>
            <p:cNvPr id="15" name="Freeform 14"/>
            <p:cNvSpPr/>
            <p:nvPr/>
          </p:nvSpPr>
          <p:spPr>
            <a:xfrm>
              <a:off x="1869621" y="2985848"/>
              <a:ext cx="1918755" cy="269525"/>
            </a:xfrm>
            <a:custGeom>
              <a:avLst/>
              <a:gdLst>
                <a:gd name="connsiteX0" fmla="*/ 1902279 w 1902279"/>
                <a:gd name="connsiteY0" fmla="*/ 0 h 665265"/>
                <a:gd name="connsiteX1" fmla="*/ 1208315 w 1902279"/>
                <a:gd name="connsiteY1" fmla="*/ 155122 h 665265"/>
                <a:gd name="connsiteX2" fmla="*/ 408215 w 1902279"/>
                <a:gd name="connsiteY2" fmla="*/ 620486 h 665265"/>
                <a:gd name="connsiteX3" fmla="*/ 0 w 1902279"/>
                <a:gd name="connsiteY3" fmla="*/ 620486 h 665265"/>
                <a:gd name="connsiteX0" fmla="*/ 1902279 w 1902279"/>
                <a:gd name="connsiteY0" fmla="*/ 0 h 667573"/>
                <a:gd name="connsiteX1" fmla="*/ 1289958 w 1902279"/>
                <a:gd name="connsiteY1" fmla="*/ 122464 h 667573"/>
                <a:gd name="connsiteX2" fmla="*/ 408215 w 1902279"/>
                <a:gd name="connsiteY2" fmla="*/ 620486 h 667573"/>
                <a:gd name="connsiteX3" fmla="*/ 0 w 1902279"/>
                <a:gd name="connsiteY3" fmla="*/ 620486 h 667573"/>
                <a:gd name="connsiteX0" fmla="*/ 1902279 w 1902279"/>
                <a:gd name="connsiteY0" fmla="*/ 0 h 625237"/>
                <a:gd name="connsiteX1" fmla="*/ 1289958 w 1902279"/>
                <a:gd name="connsiteY1" fmla="*/ 122464 h 625237"/>
                <a:gd name="connsiteX2" fmla="*/ 889908 w 1902279"/>
                <a:gd name="connsiteY2" fmla="*/ 367394 h 625237"/>
                <a:gd name="connsiteX3" fmla="*/ 0 w 1902279"/>
                <a:gd name="connsiteY3" fmla="*/ 620486 h 625237"/>
                <a:gd name="connsiteX0" fmla="*/ 1902279 w 1902279"/>
                <a:gd name="connsiteY0" fmla="*/ 0 h 625237"/>
                <a:gd name="connsiteX1" fmla="*/ 1289958 w 1902279"/>
                <a:gd name="connsiteY1" fmla="*/ 122464 h 625237"/>
                <a:gd name="connsiteX2" fmla="*/ 889908 w 1902279"/>
                <a:gd name="connsiteY2" fmla="*/ 367394 h 625237"/>
                <a:gd name="connsiteX3" fmla="*/ 0 w 1902279"/>
                <a:gd name="connsiteY3" fmla="*/ 620486 h 625237"/>
                <a:gd name="connsiteX0" fmla="*/ 1902279 w 1902279"/>
                <a:gd name="connsiteY0" fmla="*/ 0 h 625237"/>
                <a:gd name="connsiteX1" fmla="*/ 1281793 w 1902279"/>
                <a:gd name="connsiteY1" fmla="*/ 122464 h 625237"/>
                <a:gd name="connsiteX2" fmla="*/ 889908 w 1902279"/>
                <a:gd name="connsiteY2" fmla="*/ 367394 h 625237"/>
                <a:gd name="connsiteX3" fmla="*/ 0 w 1902279"/>
                <a:gd name="connsiteY3" fmla="*/ 620486 h 625237"/>
                <a:gd name="connsiteX0" fmla="*/ 1902279 w 1902279"/>
                <a:gd name="connsiteY0" fmla="*/ 0 h 625237"/>
                <a:gd name="connsiteX1" fmla="*/ 889908 w 1902279"/>
                <a:gd name="connsiteY1" fmla="*/ 367394 h 625237"/>
                <a:gd name="connsiteX2" fmla="*/ 0 w 1902279"/>
                <a:gd name="connsiteY2" fmla="*/ 620486 h 625237"/>
                <a:gd name="connsiteX0" fmla="*/ 1902279 w 1902279"/>
                <a:gd name="connsiteY0" fmla="*/ 0 h 625237"/>
                <a:gd name="connsiteX1" fmla="*/ 1069522 w 1902279"/>
                <a:gd name="connsiteY1" fmla="*/ 367394 h 625237"/>
                <a:gd name="connsiteX2" fmla="*/ 0 w 1902279"/>
                <a:gd name="connsiteY2" fmla="*/ 620486 h 625237"/>
                <a:gd name="connsiteX0" fmla="*/ 1902279 w 1902279"/>
                <a:gd name="connsiteY0" fmla="*/ 0 h 625237"/>
                <a:gd name="connsiteX1" fmla="*/ 1069522 w 1902279"/>
                <a:gd name="connsiteY1" fmla="*/ 367394 h 625237"/>
                <a:gd name="connsiteX2" fmla="*/ 0 w 1902279"/>
                <a:gd name="connsiteY2" fmla="*/ 620486 h 625237"/>
                <a:gd name="connsiteX0" fmla="*/ 1902279 w 1902279"/>
                <a:gd name="connsiteY0" fmla="*/ 0 h 620486"/>
                <a:gd name="connsiteX1" fmla="*/ 1069522 w 1902279"/>
                <a:gd name="connsiteY1" fmla="*/ 367394 h 620486"/>
                <a:gd name="connsiteX2" fmla="*/ 0 w 1902279"/>
                <a:gd name="connsiteY2" fmla="*/ 620486 h 620486"/>
                <a:gd name="connsiteX0" fmla="*/ 1902279 w 1902279"/>
                <a:gd name="connsiteY0" fmla="*/ 0 h 620486"/>
                <a:gd name="connsiteX1" fmla="*/ 1069522 w 1902279"/>
                <a:gd name="connsiteY1" fmla="*/ 367394 h 620486"/>
                <a:gd name="connsiteX2" fmla="*/ 0 w 1902279"/>
                <a:gd name="connsiteY2" fmla="*/ 620486 h 620486"/>
                <a:gd name="connsiteX0" fmla="*/ 1902279 w 1902279"/>
                <a:gd name="connsiteY0" fmla="*/ 0 h 630259"/>
                <a:gd name="connsiteX1" fmla="*/ 1069522 w 1902279"/>
                <a:gd name="connsiteY1" fmla="*/ 367394 h 630259"/>
                <a:gd name="connsiteX2" fmla="*/ 0 w 1902279"/>
                <a:gd name="connsiteY2" fmla="*/ 620486 h 630259"/>
                <a:gd name="connsiteX0" fmla="*/ 1918755 w 1918755"/>
                <a:gd name="connsiteY0" fmla="*/ 14376 h 413975"/>
                <a:gd name="connsiteX1" fmla="*/ 1069522 w 1918755"/>
                <a:gd name="connsiteY1" fmla="*/ 151110 h 413975"/>
                <a:gd name="connsiteX2" fmla="*/ 0 w 1918755"/>
                <a:gd name="connsiteY2" fmla="*/ 404202 h 413975"/>
                <a:gd name="connsiteX0" fmla="*/ 1918755 w 1918755"/>
                <a:gd name="connsiteY0" fmla="*/ 0 h 415173"/>
                <a:gd name="connsiteX1" fmla="*/ 1135425 w 1918755"/>
                <a:gd name="connsiteY1" fmla="*/ 202637 h 415173"/>
                <a:gd name="connsiteX2" fmla="*/ 0 w 1918755"/>
                <a:gd name="connsiteY2" fmla="*/ 389826 h 415173"/>
                <a:gd name="connsiteX0" fmla="*/ 1918755 w 1918755"/>
                <a:gd name="connsiteY0" fmla="*/ 0 h 393236"/>
                <a:gd name="connsiteX1" fmla="*/ 1135425 w 1918755"/>
                <a:gd name="connsiteY1" fmla="*/ 202637 h 393236"/>
                <a:gd name="connsiteX2" fmla="*/ 0 w 1918755"/>
                <a:gd name="connsiteY2" fmla="*/ 389826 h 393236"/>
                <a:gd name="connsiteX0" fmla="*/ 1918755 w 1918755"/>
                <a:gd name="connsiteY0" fmla="*/ 0 h 268344"/>
                <a:gd name="connsiteX1" fmla="*/ 1135425 w 1918755"/>
                <a:gd name="connsiteY1" fmla="*/ 79070 h 268344"/>
                <a:gd name="connsiteX2" fmla="*/ 0 w 1918755"/>
                <a:gd name="connsiteY2" fmla="*/ 266259 h 268344"/>
                <a:gd name="connsiteX0" fmla="*/ 1918755 w 1918755"/>
                <a:gd name="connsiteY0" fmla="*/ 0 h 268344"/>
                <a:gd name="connsiteX1" fmla="*/ 1135425 w 1918755"/>
                <a:gd name="connsiteY1" fmla="*/ 79070 h 268344"/>
                <a:gd name="connsiteX2" fmla="*/ 0 w 1918755"/>
                <a:gd name="connsiteY2" fmla="*/ 266259 h 268344"/>
                <a:gd name="connsiteX0" fmla="*/ 1918755 w 1918755"/>
                <a:gd name="connsiteY0" fmla="*/ 0 h 269761"/>
                <a:gd name="connsiteX1" fmla="*/ 1061284 w 1918755"/>
                <a:gd name="connsiteY1" fmla="*/ 153211 h 269761"/>
                <a:gd name="connsiteX2" fmla="*/ 0 w 1918755"/>
                <a:gd name="connsiteY2" fmla="*/ 266259 h 269761"/>
                <a:gd name="connsiteX0" fmla="*/ 1918755 w 1918755"/>
                <a:gd name="connsiteY0" fmla="*/ 0 h 269525"/>
                <a:gd name="connsiteX1" fmla="*/ 1061284 w 1918755"/>
                <a:gd name="connsiteY1" fmla="*/ 153211 h 269525"/>
                <a:gd name="connsiteX2" fmla="*/ 0 w 1918755"/>
                <a:gd name="connsiteY2" fmla="*/ 266259 h 26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8755" h="269525">
                  <a:moveTo>
                    <a:pt x="1918755" y="0"/>
                  </a:moveTo>
                  <a:cubicBezTo>
                    <a:pt x="1380686" y="27187"/>
                    <a:pt x="1208083" y="117072"/>
                    <a:pt x="1061284" y="153211"/>
                  </a:cubicBezTo>
                  <a:cubicBezTo>
                    <a:pt x="914485" y="189350"/>
                    <a:pt x="609600" y="288711"/>
                    <a:pt x="0" y="2662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559776" y="3068263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1867518" y="3325809"/>
            <a:ext cx="4560645" cy="1300035"/>
            <a:chOff x="1867518" y="3325809"/>
            <a:chExt cx="4560645" cy="1300035"/>
          </a:xfrm>
        </p:grpSpPr>
        <p:sp>
          <p:nvSpPr>
            <p:cNvPr id="19" name="Freeform 18"/>
            <p:cNvSpPr/>
            <p:nvPr/>
          </p:nvSpPr>
          <p:spPr>
            <a:xfrm>
              <a:off x="1984805" y="3325809"/>
              <a:ext cx="4443358" cy="1300035"/>
            </a:xfrm>
            <a:custGeom>
              <a:avLst/>
              <a:gdLst>
                <a:gd name="connsiteX0" fmla="*/ 0 w 5119007"/>
                <a:gd name="connsiteY0" fmla="*/ 0 h 1027391"/>
                <a:gd name="connsiteX1" fmla="*/ 2220686 w 5119007"/>
                <a:gd name="connsiteY1" fmla="*/ 971550 h 1027391"/>
                <a:gd name="connsiteX2" fmla="*/ 5119007 w 5119007"/>
                <a:gd name="connsiteY2" fmla="*/ 824593 h 1027391"/>
                <a:gd name="connsiteX0" fmla="*/ 0 w 5119007"/>
                <a:gd name="connsiteY0" fmla="*/ 0 h 1027391"/>
                <a:gd name="connsiteX1" fmla="*/ 2220686 w 5119007"/>
                <a:gd name="connsiteY1" fmla="*/ 971550 h 1027391"/>
                <a:gd name="connsiteX2" fmla="*/ 5119007 w 5119007"/>
                <a:gd name="connsiteY2" fmla="*/ 824593 h 1027391"/>
                <a:gd name="connsiteX0" fmla="*/ 0 w 5119007"/>
                <a:gd name="connsiteY0" fmla="*/ 0 h 1008633"/>
                <a:gd name="connsiteX1" fmla="*/ 2220686 w 5119007"/>
                <a:gd name="connsiteY1" fmla="*/ 971550 h 1008633"/>
                <a:gd name="connsiteX2" fmla="*/ 5119007 w 5119007"/>
                <a:gd name="connsiteY2" fmla="*/ 824593 h 1008633"/>
                <a:gd name="connsiteX0" fmla="*/ 0 w 5119007"/>
                <a:gd name="connsiteY0" fmla="*/ 0 h 1011726"/>
                <a:gd name="connsiteX1" fmla="*/ 2220686 w 5119007"/>
                <a:gd name="connsiteY1" fmla="*/ 971550 h 1011726"/>
                <a:gd name="connsiteX2" fmla="*/ 5119007 w 5119007"/>
                <a:gd name="connsiteY2" fmla="*/ 824593 h 1011726"/>
                <a:gd name="connsiteX0" fmla="*/ 0 w 5135336"/>
                <a:gd name="connsiteY0" fmla="*/ 0 h 1095847"/>
                <a:gd name="connsiteX1" fmla="*/ 2220686 w 5135336"/>
                <a:gd name="connsiteY1" fmla="*/ 971550 h 1095847"/>
                <a:gd name="connsiteX2" fmla="*/ 5135336 w 5135336"/>
                <a:gd name="connsiteY2" fmla="*/ 1085851 h 1095847"/>
                <a:gd name="connsiteX0" fmla="*/ 0 w 5135336"/>
                <a:gd name="connsiteY0" fmla="*/ 0 h 1159194"/>
                <a:gd name="connsiteX1" fmla="*/ 2547258 w 5135336"/>
                <a:gd name="connsiteY1" fmla="*/ 1077685 h 1159194"/>
                <a:gd name="connsiteX2" fmla="*/ 5135336 w 5135336"/>
                <a:gd name="connsiteY2" fmla="*/ 1085851 h 1159194"/>
                <a:gd name="connsiteX0" fmla="*/ 0 w 4097368"/>
                <a:gd name="connsiteY0" fmla="*/ 0 h 1275322"/>
                <a:gd name="connsiteX1" fmla="*/ 2547258 w 4097368"/>
                <a:gd name="connsiteY1" fmla="*/ 1077685 h 1275322"/>
                <a:gd name="connsiteX2" fmla="*/ 4097368 w 4097368"/>
                <a:gd name="connsiteY2" fmla="*/ 1275322 h 1275322"/>
                <a:gd name="connsiteX0" fmla="*/ 0 w 3998514"/>
                <a:gd name="connsiteY0" fmla="*/ 0 h 1250608"/>
                <a:gd name="connsiteX1" fmla="*/ 2448404 w 3998514"/>
                <a:gd name="connsiteY1" fmla="*/ 1052971 h 1250608"/>
                <a:gd name="connsiteX2" fmla="*/ 3998514 w 3998514"/>
                <a:gd name="connsiteY2" fmla="*/ 1250608 h 1250608"/>
                <a:gd name="connsiteX0" fmla="*/ 0 w 4443358"/>
                <a:gd name="connsiteY0" fmla="*/ 0 h 1300035"/>
                <a:gd name="connsiteX1" fmla="*/ 2448404 w 4443358"/>
                <a:gd name="connsiteY1" fmla="*/ 1052971 h 1300035"/>
                <a:gd name="connsiteX2" fmla="*/ 4443358 w 4443358"/>
                <a:gd name="connsiteY2" fmla="*/ 1300035 h 130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3358" h="1300035">
                  <a:moveTo>
                    <a:pt x="0" y="0"/>
                  </a:moveTo>
                  <a:cubicBezTo>
                    <a:pt x="896030" y="41502"/>
                    <a:pt x="1592515" y="871996"/>
                    <a:pt x="2448404" y="1052971"/>
                  </a:cubicBezTo>
                  <a:cubicBezTo>
                    <a:pt x="3304293" y="1233946"/>
                    <a:pt x="3535081" y="1295272"/>
                    <a:pt x="4443358" y="13000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1867518" y="340995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943632" y="3296863"/>
            <a:ext cx="856264" cy="1234134"/>
            <a:chOff x="5943632" y="3296863"/>
            <a:chExt cx="856264" cy="1234134"/>
          </a:xfrm>
        </p:grpSpPr>
        <p:sp>
          <p:nvSpPr>
            <p:cNvPr id="23" name="Freeform 22"/>
            <p:cNvSpPr/>
            <p:nvPr/>
          </p:nvSpPr>
          <p:spPr>
            <a:xfrm>
              <a:off x="5943632" y="3296863"/>
              <a:ext cx="856264" cy="1234134"/>
            </a:xfrm>
            <a:custGeom>
              <a:avLst/>
              <a:gdLst>
                <a:gd name="connsiteX0" fmla="*/ 760061 w 760061"/>
                <a:gd name="connsiteY0" fmla="*/ 1110343 h 1110343"/>
                <a:gd name="connsiteX1" fmla="*/ 782 w 760061"/>
                <a:gd name="connsiteY1" fmla="*/ 383721 h 1110343"/>
                <a:gd name="connsiteX2" fmla="*/ 645761 w 760061"/>
                <a:gd name="connsiteY2" fmla="*/ 0 h 1110343"/>
                <a:gd name="connsiteX0" fmla="*/ 760061 w 760061"/>
                <a:gd name="connsiteY0" fmla="*/ 1110343 h 1110343"/>
                <a:gd name="connsiteX1" fmla="*/ 782 w 760061"/>
                <a:gd name="connsiteY1" fmla="*/ 383721 h 1110343"/>
                <a:gd name="connsiteX2" fmla="*/ 645761 w 760061"/>
                <a:gd name="connsiteY2" fmla="*/ 0 h 1110343"/>
                <a:gd name="connsiteX0" fmla="*/ 760211 w 760211"/>
                <a:gd name="connsiteY0" fmla="*/ 1110343 h 1110343"/>
                <a:gd name="connsiteX1" fmla="*/ 932 w 760211"/>
                <a:gd name="connsiteY1" fmla="*/ 383721 h 1110343"/>
                <a:gd name="connsiteX2" fmla="*/ 645911 w 760211"/>
                <a:gd name="connsiteY2" fmla="*/ 0 h 1110343"/>
                <a:gd name="connsiteX0" fmla="*/ 550029 w 550029"/>
                <a:gd name="connsiteY0" fmla="*/ 1110343 h 1110343"/>
                <a:gd name="connsiteX1" fmla="*/ 3022 w 550029"/>
                <a:gd name="connsiteY1" fmla="*/ 457199 h 1110343"/>
                <a:gd name="connsiteX2" fmla="*/ 435729 w 550029"/>
                <a:gd name="connsiteY2" fmla="*/ 0 h 1110343"/>
                <a:gd name="connsiteX0" fmla="*/ 547490 w 919222"/>
                <a:gd name="connsiteY0" fmla="*/ 1233911 h 1233911"/>
                <a:gd name="connsiteX1" fmla="*/ 483 w 919222"/>
                <a:gd name="connsiteY1" fmla="*/ 580767 h 1233911"/>
                <a:gd name="connsiteX2" fmla="*/ 919222 w 919222"/>
                <a:gd name="connsiteY2" fmla="*/ 0 h 1233911"/>
                <a:gd name="connsiteX0" fmla="*/ 456966 w 828698"/>
                <a:gd name="connsiteY0" fmla="*/ 1233911 h 1233911"/>
                <a:gd name="connsiteX1" fmla="*/ 575 w 828698"/>
                <a:gd name="connsiteY1" fmla="*/ 416010 h 1233911"/>
                <a:gd name="connsiteX2" fmla="*/ 828698 w 828698"/>
                <a:gd name="connsiteY2" fmla="*/ 0 h 1233911"/>
                <a:gd name="connsiteX0" fmla="*/ 484532 w 856264"/>
                <a:gd name="connsiteY0" fmla="*/ 1233911 h 1233911"/>
                <a:gd name="connsiteX1" fmla="*/ 28141 w 856264"/>
                <a:gd name="connsiteY1" fmla="*/ 416010 h 1233911"/>
                <a:gd name="connsiteX2" fmla="*/ 856264 w 856264"/>
                <a:gd name="connsiteY2" fmla="*/ 0 h 1233911"/>
                <a:gd name="connsiteX0" fmla="*/ 484532 w 856264"/>
                <a:gd name="connsiteY0" fmla="*/ 1234134 h 1234134"/>
                <a:gd name="connsiteX1" fmla="*/ 28141 w 856264"/>
                <a:gd name="connsiteY1" fmla="*/ 416233 h 1234134"/>
                <a:gd name="connsiteX2" fmla="*/ 856264 w 856264"/>
                <a:gd name="connsiteY2" fmla="*/ 223 h 1234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264" h="1234134">
                  <a:moveTo>
                    <a:pt x="484532" y="1234134"/>
                  </a:moveTo>
                  <a:cubicBezTo>
                    <a:pt x="-32540" y="1208280"/>
                    <a:pt x="-35187" y="683668"/>
                    <a:pt x="28141" y="416233"/>
                  </a:cubicBezTo>
                  <a:cubicBezTo>
                    <a:pt x="91469" y="148798"/>
                    <a:pt x="211726" y="-6728"/>
                    <a:pt x="856264" y="2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167603" y="4210979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88345" y="1292423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SharedRegion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681202" y="3868079"/>
            <a:ext cx="1470933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NULL: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32" name="Oval 31"/>
          <p:cNvSpPr/>
          <p:nvPr/>
        </p:nvSpPr>
        <p:spPr>
          <a:xfrm>
            <a:off x="1666721" y="2261801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96203" y="2210011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7381722" y="2262012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6858000" y="2827849"/>
            <a:ext cx="685801" cy="533400"/>
            <a:chOff x="1143000" y="2819400"/>
            <a:chExt cx="685801" cy="533400"/>
          </a:xfrm>
        </p:grpSpPr>
        <p:sp>
          <p:nvSpPr>
            <p:cNvPr id="36" name="Rectangle 35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761999" y="4172879"/>
            <a:ext cx="685801" cy="533400"/>
            <a:chOff x="1143000" y="2819400"/>
            <a:chExt cx="685801" cy="533400"/>
          </a:xfrm>
        </p:grpSpPr>
        <p:sp>
          <p:nvSpPr>
            <p:cNvPr id="39" name="Rectangle 38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476999" y="4191000"/>
            <a:ext cx="685801" cy="533400"/>
            <a:chOff x="1143000" y="2819400"/>
            <a:chExt cx="685801" cy="533400"/>
          </a:xfrm>
        </p:grpSpPr>
        <p:sp>
          <p:nvSpPr>
            <p:cNvPr id="42" name="Rectangle 41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1905000" y="2631621"/>
            <a:ext cx="190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1515762" y="2903538"/>
            <a:ext cx="5358551" cy="1701412"/>
            <a:chOff x="1515762" y="2903538"/>
            <a:chExt cx="5358551" cy="1701412"/>
          </a:xfrm>
        </p:grpSpPr>
        <p:sp>
          <p:nvSpPr>
            <p:cNvPr id="28" name="Oval 27"/>
            <p:cNvSpPr/>
            <p:nvPr/>
          </p:nvSpPr>
          <p:spPr>
            <a:xfrm>
              <a:off x="6645713" y="2903538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515762" y="3191059"/>
              <a:ext cx="5296930" cy="1413891"/>
            </a:xfrm>
            <a:custGeom>
              <a:avLst/>
              <a:gdLst>
                <a:gd name="connsiteX0" fmla="*/ 5296930 w 5296930"/>
                <a:gd name="connsiteY0" fmla="*/ 0 h 1484109"/>
                <a:gd name="connsiteX1" fmla="*/ 2487827 w 5296930"/>
                <a:gd name="connsiteY1" fmla="*/ 1326292 h 1484109"/>
                <a:gd name="connsiteX2" fmla="*/ 0 w 5296930"/>
                <a:gd name="connsiteY2" fmla="*/ 1408670 h 1484109"/>
                <a:gd name="connsiteX0" fmla="*/ 5296930 w 5296930"/>
                <a:gd name="connsiteY0" fmla="*/ 3209 h 1487318"/>
                <a:gd name="connsiteX1" fmla="*/ 2487827 w 5296930"/>
                <a:gd name="connsiteY1" fmla="*/ 1329501 h 1487318"/>
                <a:gd name="connsiteX2" fmla="*/ 0 w 5296930"/>
                <a:gd name="connsiteY2" fmla="*/ 1411879 h 1487318"/>
                <a:gd name="connsiteX0" fmla="*/ 5296930 w 5296930"/>
                <a:gd name="connsiteY0" fmla="*/ 3209 h 1448658"/>
                <a:gd name="connsiteX1" fmla="*/ 2487827 w 5296930"/>
                <a:gd name="connsiteY1" fmla="*/ 1329501 h 1448658"/>
                <a:gd name="connsiteX2" fmla="*/ 0 w 5296930"/>
                <a:gd name="connsiteY2" fmla="*/ 1411879 h 1448658"/>
                <a:gd name="connsiteX0" fmla="*/ 5296930 w 5296930"/>
                <a:gd name="connsiteY0" fmla="*/ 5221 h 1413891"/>
                <a:gd name="connsiteX1" fmla="*/ 2817341 w 5296930"/>
                <a:gd name="connsiteY1" fmla="*/ 861956 h 1413891"/>
                <a:gd name="connsiteX2" fmla="*/ 0 w 5296930"/>
                <a:gd name="connsiteY2" fmla="*/ 1413891 h 141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96930" h="1413891">
                  <a:moveTo>
                    <a:pt x="5296930" y="5221"/>
                  </a:moveTo>
                  <a:cubicBezTo>
                    <a:pt x="4201984" y="-66859"/>
                    <a:pt x="3700163" y="627178"/>
                    <a:pt x="2817341" y="861956"/>
                  </a:cubicBezTo>
                  <a:cubicBezTo>
                    <a:pt x="1934519" y="1096734"/>
                    <a:pt x="860167" y="1374761"/>
                    <a:pt x="0" y="141389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30676" y="3220996"/>
            <a:ext cx="873194" cy="1693205"/>
            <a:chOff x="230676" y="3220996"/>
            <a:chExt cx="873194" cy="1693205"/>
          </a:xfrm>
        </p:grpSpPr>
        <p:sp>
          <p:nvSpPr>
            <p:cNvPr id="47" name="Freeform 46"/>
            <p:cNvSpPr/>
            <p:nvPr/>
          </p:nvSpPr>
          <p:spPr>
            <a:xfrm>
              <a:off x="230676" y="3220996"/>
              <a:ext cx="873194" cy="1359632"/>
            </a:xfrm>
            <a:custGeom>
              <a:avLst/>
              <a:gdLst>
                <a:gd name="connsiteX0" fmla="*/ 480035 w 883689"/>
                <a:gd name="connsiteY0" fmla="*/ 1359243 h 1359243"/>
                <a:gd name="connsiteX1" fmla="*/ 10478 w 883689"/>
                <a:gd name="connsiteY1" fmla="*/ 345989 h 1359243"/>
                <a:gd name="connsiteX2" fmla="*/ 883689 w 883689"/>
                <a:gd name="connsiteY2" fmla="*/ 0 h 1359243"/>
                <a:gd name="connsiteX0" fmla="*/ 480035 w 883689"/>
                <a:gd name="connsiteY0" fmla="*/ 1359243 h 1359243"/>
                <a:gd name="connsiteX1" fmla="*/ 10478 w 883689"/>
                <a:gd name="connsiteY1" fmla="*/ 345989 h 1359243"/>
                <a:gd name="connsiteX2" fmla="*/ 883689 w 883689"/>
                <a:gd name="connsiteY2" fmla="*/ 0 h 1359243"/>
                <a:gd name="connsiteX0" fmla="*/ 464099 w 867753"/>
                <a:gd name="connsiteY0" fmla="*/ 1359243 h 1359243"/>
                <a:gd name="connsiteX1" fmla="*/ 11018 w 867753"/>
                <a:gd name="connsiteY1" fmla="*/ 502508 h 1359243"/>
                <a:gd name="connsiteX2" fmla="*/ 867753 w 867753"/>
                <a:gd name="connsiteY2" fmla="*/ 0 h 1359243"/>
                <a:gd name="connsiteX0" fmla="*/ 469540 w 873194"/>
                <a:gd name="connsiteY0" fmla="*/ 1359243 h 1359632"/>
                <a:gd name="connsiteX1" fmla="*/ 16459 w 873194"/>
                <a:gd name="connsiteY1" fmla="*/ 502508 h 1359632"/>
                <a:gd name="connsiteX2" fmla="*/ 873194 w 873194"/>
                <a:gd name="connsiteY2" fmla="*/ 0 h 135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3194" h="1359632">
                  <a:moveTo>
                    <a:pt x="469540" y="1359243"/>
                  </a:moveTo>
                  <a:cubicBezTo>
                    <a:pt x="85794" y="1377778"/>
                    <a:pt x="-50817" y="729048"/>
                    <a:pt x="16459" y="502508"/>
                  </a:cubicBezTo>
                  <a:cubicBezTo>
                    <a:pt x="83735" y="275968"/>
                    <a:pt x="305469" y="10297"/>
                    <a:pt x="87319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13836" y="4685601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828800" y="2809103"/>
            <a:ext cx="1977082" cy="354227"/>
            <a:chOff x="1828800" y="2809103"/>
            <a:chExt cx="1977082" cy="354227"/>
          </a:xfrm>
        </p:grpSpPr>
        <p:sp>
          <p:nvSpPr>
            <p:cNvPr id="49" name="Freeform 48"/>
            <p:cNvSpPr/>
            <p:nvPr/>
          </p:nvSpPr>
          <p:spPr>
            <a:xfrm>
              <a:off x="1878228" y="2809103"/>
              <a:ext cx="1927654" cy="354227"/>
            </a:xfrm>
            <a:custGeom>
              <a:avLst/>
              <a:gdLst>
                <a:gd name="connsiteX0" fmla="*/ 0 w 1902941"/>
                <a:gd name="connsiteY0" fmla="*/ 420130 h 420130"/>
                <a:gd name="connsiteX1" fmla="*/ 881449 w 1902941"/>
                <a:gd name="connsiteY1" fmla="*/ 90616 h 420130"/>
                <a:gd name="connsiteX2" fmla="*/ 1902941 w 1902941"/>
                <a:gd name="connsiteY2" fmla="*/ 0 h 420130"/>
                <a:gd name="connsiteX0" fmla="*/ 0 w 1927654"/>
                <a:gd name="connsiteY0" fmla="*/ 364149 h 364149"/>
                <a:gd name="connsiteX1" fmla="*/ 881449 w 1927654"/>
                <a:gd name="connsiteY1" fmla="*/ 34635 h 364149"/>
                <a:gd name="connsiteX2" fmla="*/ 1927654 w 1927654"/>
                <a:gd name="connsiteY2" fmla="*/ 9922 h 364149"/>
                <a:gd name="connsiteX0" fmla="*/ 0 w 1927654"/>
                <a:gd name="connsiteY0" fmla="*/ 354227 h 354227"/>
                <a:gd name="connsiteX1" fmla="*/ 947351 w 1927654"/>
                <a:gd name="connsiteY1" fmla="*/ 74140 h 354227"/>
                <a:gd name="connsiteX2" fmla="*/ 1927654 w 1927654"/>
                <a:gd name="connsiteY2" fmla="*/ 0 h 354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7654" h="354227">
                  <a:moveTo>
                    <a:pt x="0" y="354227"/>
                  </a:moveTo>
                  <a:cubicBezTo>
                    <a:pt x="282146" y="224481"/>
                    <a:pt x="626075" y="133178"/>
                    <a:pt x="947351" y="74140"/>
                  </a:cubicBezTo>
                  <a:cubicBezTo>
                    <a:pt x="1268627" y="15102"/>
                    <a:pt x="1927654" y="0"/>
                    <a:pt x="192765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828800" y="2871548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0" y="6505528"/>
            <a:ext cx="419159" cy="333422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761999" y="2819400"/>
            <a:ext cx="0" cy="104867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6476999" y="2819400"/>
            <a:ext cx="0" cy="10668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6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Data Flow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02724" y="1600200"/>
            <a:ext cx="2288076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HOST</a:t>
            </a:r>
            <a:endParaRPr lang="en-US" sz="1600" dirty="0"/>
          </a:p>
        </p:txBody>
      </p:sp>
      <p:grpSp>
        <p:nvGrpSpPr>
          <p:cNvPr id="6" name="Group 5"/>
          <p:cNvGrpSpPr/>
          <p:nvPr/>
        </p:nvGrpSpPr>
        <p:grpSpPr>
          <a:xfrm>
            <a:off x="988523" y="2819400"/>
            <a:ext cx="685801" cy="533400"/>
            <a:chOff x="1143000" y="2819400"/>
            <a:chExt cx="685801" cy="533400"/>
          </a:xfrm>
        </p:grpSpPr>
        <p:sp>
          <p:nvSpPr>
            <p:cNvPr id="7" name="Rectangle 6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/>
          <p:cNvSpPr/>
          <p:nvPr/>
        </p:nvSpPr>
        <p:spPr>
          <a:xfrm>
            <a:off x="3047968" y="1600200"/>
            <a:ext cx="2895632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6726" y="22098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276600" y="4495800"/>
            <a:ext cx="1600199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err="1" smtClean="0"/>
              <a:t>serverQ</a:t>
            </a:r>
            <a:r>
              <a:rPr lang="en-US" sz="1200" u="sng" dirty="0" smtClean="0"/>
              <a:t>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31" name="Rectangle 30"/>
          <p:cNvSpPr/>
          <p:nvPr/>
        </p:nvSpPr>
        <p:spPr>
          <a:xfrm>
            <a:off x="526726" y="3868079"/>
            <a:ext cx="1470933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NULL: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sp>
        <p:nvSpPr>
          <p:cNvPr id="32" name="Oval 31"/>
          <p:cNvSpPr/>
          <p:nvPr/>
        </p:nvSpPr>
        <p:spPr>
          <a:xfrm>
            <a:off x="1512245" y="2261801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348171" y="2210011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  <p:sp>
        <p:nvSpPr>
          <p:cNvPr id="34" name="Oval 33"/>
          <p:cNvSpPr/>
          <p:nvPr/>
        </p:nvSpPr>
        <p:spPr>
          <a:xfrm>
            <a:off x="4333690" y="2262012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07523" y="4172879"/>
            <a:ext cx="685801" cy="533400"/>
            <a:chOff x="1143000" y="2819400"/>
            <a:chExt cx="685801" cy="533400"/>
          </a:xfrm>
        </p:grpSpPr>
        <p:sp>
          <p:nvSpPr>
            <p:cNvPr id="39" name="Rectangle 38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40" name="Straight Connector 39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357396" y="4800600"/>
            <a:ext cx="685801" cy="533400"/>
            <a:chOff x="1143000" y="2819400"/>
            <a:chExt cx="685801" cy="533400"/>
          </a:xfrm>
        </p:grpSpPr>
        <p:sp>
          <p:nvSpPr>
            <p:cNvPr id="42" name="Rectangle 41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0" y="6505528"/>
            <a:ext cx="419159" cy="333422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6400800" y="1600200"/>
            <a:ext cx="2514600" cy="45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EVE1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701002" y="22098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Process</a:t>
            </a:r>
            <a:endParaRPr lang="en-US" sz="1600" dirty="0"/>
          </a:p>
        </p:txBody>
      </p:sp>
      <p:sp>
        <p:nvSpPr>
          <p:cNvPr id="60" name="Oval 59"/>
          <p:cNvSpPr/>
          <p:nvPr/>
        </p:nvSpPr>
        <p:spPr>
          <a:xfrm>
            <a:off x="7686521" y="2261801"/>
            <a:ext cx="200797" cy="20079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6701002" y="43434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NotifyCB</a:t>
            </a:r>
            <a:endParaRPr lang="en-US" sz="16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775709" y="4379912"/>
            <a:ext cx="111609" cy="198887"/>
            <a:chOff x="8077200" y="4379912"/>
            <a:chExt cx="111609" cy="198887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8080375" y="4379912"/>
              <a:ext cx="63500" cy="69850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8077200" y="4449762"/>
              <a:ext cx="104810" cy="3264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8093630" y="4449627"/>
              <a:ext cx="95179" cy="129172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7550150" y="3048000"/>
            <a:ext cx="12128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Semaphore</a:t>
            </a:r>
            <a:endParaRPr lang="en-US" sz="1200" u="sng" dirty="0"/>
          </a:p>
        </p:txBody>
      </p:sp>
      <p:grpSp>
        <p:nvGrpSpPr>
          <p:cNvPr id="77" name="Group 76"/>
          <p:cNvGrpSpPr/>
          <p:nvPr/>
        </p:nvGrpSpPr>
        <p:grpSpPr>
          <a:xfrm>
            <a:off x="7239000" y="3581400"/>
            <a:ext cx="771268" cy="263009"/>
            <a:chOff x="6389233" y="3657600"/>
            <a:chExt cx="771268" cy="263009"/>
          </a:xfrm>
        </p:grpSpPr>
        <p:sp>
          <p:nvSpPr>
            <p:cNvPr id="71" name="Rectangle 70"/>
            <p:cNvSpPr/>
            <p:nvPr/>
          </p:nvSpPr>
          <p:spPr>
            <a:xfrm>
              <a:off x="6389233" y="3657600"/>
              <a:ext cx="771268" cy="256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553200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705600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6855391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09944" y="3664279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/>
          <p:cNvSpPr/>
          <p:nvPr/>
        </p:nvSpPr>
        <p:spPr>
          <a:xfrm>
            <a:off x="4343400" y="3505200"/>
            <a:ext cx="121285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: Semaphore</a:t>
            </a:r>
            <a:endParaRPr lang="en-US" sz="1200" u="sng" dirty="0"/>
          </a:p>
        </p:txBody>
      </p:sp>
      <p:grpSp>
        <p:nvGrpSpPr>
          <p:cNvPr id="79" name="Group 78"/>
          <p:cNvGrpSpPr/>
          <p:nvPr/>
        </p:nvGrpSpPr>
        <p:grpSpPr>
          <a:xfrm>
            <a:off x="4038600" y="3927991"/>
            <a:ext cx="771268" cy="263009"/>
            <a:chOff x="6389233" y="3657600"/>
            <a:chExt cx="771268" cy="263009"/>
          </a:xfrm>
        </p:grpSpPr>
        <p:sp>
          <p:nvSpPr>
            <p:cNvPr id="80" name="Rectangle 79"/>
            <p:cNvSpPr/>
            <p:nvPr/>
          </p:nvSpPr>
          <p:spPr>
            <a:xfrm>
              <a:off x="6389233" y="3657600"/>
              <a:ext cx="771268" cy="2563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/>
            <p:nvPr/>
          </p:nvCxnSpPr>
          <p:spPr>
            <a:xfrm>
              <a:off x="6553200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705600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6855391" y="3657600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7009944" y="3664279"/>
              <a:ext cx="0" cy="2563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/>
          <p:cNvSpPr/>
          <p:nvPr/>
        </p:nvSpPr>
        <p:spPr>
          <a:xfrm>
            <a:off x="4491202" y="5257800"/>
            <a:ext cx="1223798" cy="6096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NotifyCB</a:t>
            </a:r>
            <a:endParaRPr lang="en-US" sz="1600" dirty="0"/>
          </a:p>
        </p:txBody>
      </p:sp>
      <p:grpSp>
        <p:nvGrpSpPr>
          <p:cNvPr id="86" name="Group 85"/>
          <p:cNvGrpSpPr/>
          <p:nvPr/>
        </p:nvGrpSpPr>
        <p:grpSpPr>
          <a:xfrm>
            <a:off x="5565909" y="5294312"/>
            <a:ext cx="111609" cy="198887"/>
            <a:chOff x="8077200" y="4379912"/>
            <a:chExt cx="111609" cy="198887"/>
          </a:xfrm>
        </p:grpSpPr>
        <p:cxnSp>
          <p:nvCxnSpPr>
            <p:cNvPr id="87" name="Straight Connector 86"/>
            <p:cNvCxnSpPr/>
            <p:nvPr/>
          </p:nvCxnSpPr>
          <p:spPr>
            <a:xfrm flipH="1">
              <a:off x="8080375" y="4379912"/>
              <a:ext cx="63500" cy="69850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077200" y="4449762"/>
              <a:ext cx="104810" cy="3264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8093630" y="4449627"/>
              <a:ext cx="95179" cy="129172"/>
            </a:xfrm>
            <a:prstGeom prst="line">
              <a:avLst/>
            </a:prstGeom>
            <a:ln w="1905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>
            <a:off x="1721708" y="3048000"/>
            <a:ext cx="1606378" cy="2191265"/>
            <a:chOff x="1721708" y="3048000"/>
            <a:chExt cx="1606378" cy="2191265"/>
          </a:xfrm>
        </p:grpSpPr>
        <p:sp>
          <p:nvSpPr>
            <p:cNvPr id="25" name="Oval 24"/>
            <p:cNvSpPr/>
            <p:nvPr/>
          </p:nvSpPr>
          <p:spPr>
            <a:xfrm>
              <a:off x="1786325" y="304800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2</a:t>
              </a:r>
              <a:endParaRPr lang="en-US" sz="1000" dirty="0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721708" y="3253946"/>
              <a:ext cx="1606378" cy="1985319"/>
            </a:xfrm>
            <a:custGeom>
              <a:avLst/>
              <a:gdLst>
                <a:gd name="connsiteX0" fmla="*/ 0 w 1606378"/>
                <a:gd name="connsiteY0" fmla="*/ 0 h 1985319"/>
                <a:gd name="connsiteX1" fmla="*/ 807308 w 1606378"/>
                <a:gd name="connsiteY1" fmla="*/ 1112108 h 1985319"/>
                <a:gd name="connsiteX2" fmla="*/ 1606378 w 1606378"/>
                <a:gd name="connsiteY2" fmla="*/ 1985319 h 1985319"/>
                <a:gd name="connsiteX0" fmla="*/ 0 w 1606378"/>
                <a:gd name="connsiteY0" fmla="*/ 0 h 1985319"/>
                <a:gd name="connsiteX1" fmla="*/ 807308 w 1606378"/>
                <a:gd name="connsiteY1" fmla="*/ 1112108 h 1985319"/>
                <a:gd name="connsiteX2" fmla="*/ 1606378 w 1606378"/>
                <a:gd name="connsiteY2" fmla="*/ 1985319 h 1985319"/>
                <a:gd name="connsiteX0" fmla="*/ 0 w 1606378"/>
                <a:gd name="connsiteY0" fmla="*/ 0 h 1985319"/>
                <a:gd name="connsiteX1" fmla="*/ 807308 w 1606378"/>
                <a:gd name="connsiteY1" fmla="*/ 1112108 h 1985319"/>
                <a:gd name="connsiteX2" fmla="*/ 1606378 w 1606378"/>
                <a:gd name="connsiteY2" fmla="*/ 1985319 h 1985319"/>
                <a:gd name="connsiteX0" fmla="*/ 0 w 1606378"/>
                <a:gd name="connsiteY0" fmla="*/ 0 h 1985319"/>
                <a:gd name="connsiteX1" fmla="*/ 807308 w 1606378"/>
                <a:gd name="connsiteY1" fmla="*/ 1112108 h 1985319"/>
                <a:gd name="connsiteX2" fmla="*/ 1606378 w 1606378"/>
                <a:gd name="connsiteY2" fmla="*/ 1985319 h 198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6378" h="1985319">
                  <a:moveTo>
                    <a:pt x="0" y="0"/>
                  </a:moveTo>
                  <a:cubicBezTo>
                    <a:pt x="492210" y="159952"/>
                    <a:pt x="737286" y="880076"/>
                    <a:pt x="807308" y="1112108"/>
                  </a:cubicBezTo>
                  <a:cubicBezTo>
                    <a:pt x="877330" y="1344140"/>
                    <a:pt x="1159475" y="1977767"/>
                    <a:pt x="1606378" y="198531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2783590" y="3319849"/>
            <a:ext cx="573806" cy="1845275"/>
            <a:chOff x="2783590" y="3319849"/>
            <a:chExt cx="573806" cy="1845275"/>
          </a:xfrm>
        </p:grpSpPr>
        <p:sp>
          <p:nvSpPr>
            <p:cNvPr id="91" name="Freeform 90"/>
            <p:cNvSpPr/>
            <p:nvPr/>
          </p:nvSpPr>
          <p:spPr>
            <a:xfrm>
              <a:off x="2783590" y="3319849"/>
              <a:ext cx="528021" cy="1845275"/>
            </a:xfrm>
            <a:custGeom>
              <a:avLst/>
              <a:gdLst>
                <a:gd name="connsiteX0" fmla="*/ 527693 w 527693"/>
                <a:gd name="connsiteY0" fmla="*/ 1919416 h 1919416"/>
                <a:gd name="connsiteX1" fmla="*/ 471 w 527693"/>
                <a:gd name="connsiteY1" fmla="*/ 691978 h 1919416"/>
                <a:gd name="connsiteX2" fmla="*/ 453552 w 527693"/>
                <a:gd name="connsiteY2" fmla="*/ 0 h 1919416"/>
                <a:gd name="connsiteX0" fmla="*/ 528447 w 528447"/>
                <a:gd name="connsiteY0" fmla="*/ 1919416 h 1919416"/>
                <a:gd name="connsiteX1" fmla="*/ 1225 w 528447"/>
                <a:gd name="connsiteY1" fmla="*/ 691978 h 1919416"/>
                <a:gd name="connsiteX2" fmla="*/ 454306 w 528447"/>
                <a:gd name="connsiteY2" fmla="*/ 0 h 1919416"/>
                <a:gd name="connsiteX0" fmla="*/ 528280 w 528280"/>
                <a:gd name="connsiteY0" fmla="*/ 1919416 h 1919416"/>
                <a:gd name="connsiteX1" fmla="*/ 1058 w 528280"/>
                <a:gd name="connsiteY1" fmla="*/ 691978 h 1919416"/>
                <a:gd name="connsiteX2" fmla="*/ 454139 w 528280"/>
                <a:gd name="connsiteY2" fmla="*/ 0 h 1919416"/>
                <a:gd name="connsiteX0" fmla="*/ 528280 w 528280"/>
                <a:gd name="connsiteY0" fmla="*/ 1919416 h 1919416"/>
                <a:gd name="connsiteX1" fmla="*/ 1058 w 528280"/>
                <a:gd name="connsiteY1" fmla="*/ 691978 h 1919416"/>
                <a:gd name="connsiteX2" fmla="*/ 454139 w 528280"/>
                <a:gd name="connsiteY2" fmla="*/ 0 h 1919416"/>
                <a:gd name="connsiteX0" fmla="*/ 527364 w 527364"/>
                <a:gd name="connsiteY0" fmla="*/ 1919416 h 1919416"/>
                <a:gd name="connsiteX1" fmla="*/ 142 w 527364"/>
                <a:gd name="connsiteY1" fmla="*/ 691978 h 1919416"/>
                <a:gd name="connsiteX2" fmla="*/ 453223 w 527364"/>
                <a:gd name="connsiteY2" fmla="*/ 0 h 1919416"/>
                <a:gd name="connsiteX0" fmla="*/ 528021 w 528021"/>
                <a:gd name="connsiteY0" fmla="*/ 1845275 h 1845275"/>
                <a:gd name="connsiteX1" fmla="*/ 799 w 528021"/>
                <a:gd name="connsiteY1" fmla="*/ 617837 h 1845275"/>
                <a:gd name="connsiteX2" fmla="*/ 462118 w 528021"/>
                <a:gd name="connsiteY2" fmla="*/ 0 h 184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8021" h="1845275">
                  <a:moveTo>
                    <a:pt x="528021" y="1845275"/>
                  </a:moveTo>
                  <a:cubicBezTo>
                    <a:pt x="130545" y="1819875"/>
                    <a:pt x="11783" y="925383"/>
                    <a:pt x="799" y="617837"/>
                  </a:cubicBezTo>
                  <a:cubicBezTo>
                    <a:pt x="-10185" y="310291"/>
                    <a:pt x="89356" y="21280"/>
                    <a:pt x="462118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128796" y="483870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3</a:t>
              </a:r>
              <a:endParaRPr lang="en-US" sz="1000" dirty="0"/>
            </a:p>
          </p:txBody>
        </p:sp>
      </p:grpSp>
      <p:cxnSp>
        <p:nvCxnSpPr>
          <p:cNvPr id="94" name="Straight Connector 93"/>
          <p:cNvCxnSpPr/>
          <p:nvPr/>
        </p:nvCxnSpPr>
        <p:spPr>
          <a:xfrm>
            <a:off x="7705158" y="2819611"/>
            <a:ext cx="0" cy="2283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59" idx="2"/>
          </p:cNvCxnSpPr>
          <p:nvPr/>
        </p:nvCxnSpPr>
        <p:spPr>
          <a:xfrm>
            <a:off x="7312901" y="2819400"/>
            <a:ext cx="0" cy="7617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114800" y="2819611"/>
            <a:ext cx="0" cy="110838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4424234" y="2819400"/>
            <a:ext cx="0" cy="685589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4604951" y="2400511"/>
            <a:ext cx="2067698" cy="2286819"/>
            <a:chOff x="4604951" y="2400511"/>
            <a:chExt cx="2067698" cy="2286819"/>
          </a:xfrm>
        </p:grpSpPr>
        <p:sp>
          <p:nvSpPr>
            <p:cNvPr id="102" name="Freeform 101"/>
            <p:cNvSpPr/>
            <p:nvPr/>
          </p:nvSpPr>
          <p:spPr>
            <a:xfrm>
              <a:off x="4604951" y="2644346"/>
              <a:ext cx="2067698" cy="2042984"/>
            </a:xfrm>
            <a:custGeom>
              <a:avLst/>
              <a:gdLst>
                <a:gd name="connsiteX0" fmla="*/ 0 w 2067698"/>
                <a:gd name="connsiteY0" fmla="*/ 0 h 2042984"/>
                <a:gd name="connsiteX1" fmla="*/ 1548714 w 2067698"/>
                <a:gd name="connsiteY1" fmla="*/ 1005016 h 2042984"/>
                <a:gd name="connsiteX2" fmla="*/ 2067698 w 2067698"/>
                <a:gd name="connsiteY2" fmla="*/ 2042984 h 2042984"/>
                <a:gd name="connsiteX0" fmla="*/ 0 w 2067698"/>
                <a:gd name="connsiteY0" fmla="*/ 0 h 2042984"/>
                <a:gd name="connsiteX1" fmla="*/ 1326292 w 2067698"/>
                <a:gd name="connsiteY1" fmla="*/ 848497 h 2042984"/>
                <a:gd name="connsiteX2" fmla="*/ 2067698 w 2067698"/>
                <a:gd name="connsiteY2" fmla="*/ 2042984 h 2042984"/>
                <a:gd name="connsiteX0" fmla="*/ 0 w 2067698"/>
                <a:gd name="connsiteY0" fmla="*/ 0 h 2042984"/>
                <a:gd name="connsiteX1" fmla="*/ 1326292 w 2067698"/>
                <a:gd name="connsiteY1" fmla="*/ 848497 h 2042984"/>
                <a:gd name="connsiteX2" fmla="*/ 2067698 w 2067698"/>
                <a:gd name="connsiteY2" fmla="*/ 2042984 h 2042984"/>
                <a:gd name="connsiteX0" fmla="*/ 0 w 2067698"/>
                <a:gd name="connsiteY0" fmla="*/ 0 h 2042984"/>
                <a:gd name="connsiteX1" fmla="*/ 1326292 w 2067698"/>
                <a:gd name="connsiteY1" fmla="*/ 848497 h 2042984"/>
                <a:gd name="connsiteX2" fmla="*/ 2067698 w 2067698"/>
                <a:gd name="connsiteY2" fmla="*/ 2042984 h 2042984"/>
                <a:gd name="connsiteX0" fmla="*/ 0 w 2067698"/>
                <a:gd name="connsiteY0" fmla="*/ 0 h 2042984"/>
                <a:gd name="connsiteX1" fmla="*/ 1326292 w 2067698"/>
                <a:gd name="connsiteY1" fmla="*/ 848497 h 2042984"/>
                <a:gd name="connsiteX2" fmla="*/ 2067698 w 2067698"/>
                <a:gd name="connsiteY2" fmla="*/ 2042984 h 204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7698" h="2042984">
                  <a:moveTo>
                    <a:pt x="0" y="0"/>
                  </a:moveTo>
                  <a:cubicBezTo>
                    <a:pt x="618525" y="52172"/>
                    <a:pt x="1162909" y="384432"/>
                    <a:pt x="1326292" y="848497"/>
                  </a:cubicBezTo>
                  <a:cubicBezTo>
                    <a:pt x="1489675" y="1312562"/>
                    <a:pt x="1519195" y="1990810"/>
                    <a:pt x="2067698" y="2042984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4657209" y="2400511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4</a:t>
              </a:r>
              <a:endParaRPr lang="en-US" sz="10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289201" y="3863546"/>
            <a:ext cx="635599" cy="453081"/>
            <a:chOff x="7289201" y="3863546"/>
            <a:chExt cx="635599" cy="453081"/>
          </a:xfrm>
        </p:grpSpPr>
        <p:sp>
          <p:nvSpPr>
            <p:cNvPr id="103" name="Freeform 102"/>
            <p:cNvSpPr/>
            <p:nvPr/>
          </p:nvSpPr>
          <p:spPr>
            <a:xfrm>
              <a:off x="7496432" y="3863546"/>
              <a:ext cx="428368" cy="453081"/>
            </a:xfrm>
            <a:custGeom>
              <a:avLst/>
              <a:gdLst>
                <a:gd name="connsiteX0" fmla="*/ 0 w 428368"/>
                <a:gd name="connsiteY0" fmla="*/ 453081 h 453081"/>
                <a:gd name="connsiteX1" fmla="*/ 345990 w 428368"/>
                <a:gd name="connsiteY1" fmla="*/ 255373 h 453081"/>
                <a:gd name="connsiteX2" fmla="*/ 428368 w 428368"/>
                <a:gd name="connsiteY2" fmla="*/ 0 h 453081"/>
                <a:gd name="connsiteX0" fmla="*/ 0 w 428368"/>
                <a:gd name="connsiteY0" fmla="*/ 453081 h 453081"/>
                <a:gd name="connsiteX1" fmla="*/ 345990 w 428368"/>
                <a:gd name="connsiteY1" fmla="*/ 255373 h 453081"/>
                <a:gd name="connsiteX2" fmla="*/ 428368 w 428368"/>
                <a:gd name="connsiteY2" fmla="*/ 0 h 453081"/>
                <a:gd name="connsiteX0" fmla="*/ 0 w 428368"/>
                <a:gd name="connsiteY0" fmla="*/ 453081 h 453081"/>
                <a:gd name="connsiteX1" fmla="*/ 345990 w 428368"/>
                <a:gd name="connsiteY1" fmla="*/ 255373 h 453081"/>
                <a:gd name="connsiteX2" fmla="*/ 428368 w 428368"/>
                <a:gd name="connsiteY2" fmla="*/ 0 h 453081"/>
                <a:gd name="connsiteX0" fmla="*/ 0 w 428368"/>
                <a:gd name="connsiteY0" fmla="*/ 453081 h 453081"/>
                <a:gd name="connsiteX1" fmla="*/ 296563 w 428368"/>
                <a:gd name="connsiteY1" fmla="*/ 238897 h 453081"/>
                <a:gd name="connsiteX2" fmla="*/ 428368 w 428368"/>
                <a:gd name="connsiteY2" fmla="*/ 0 h 453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368" h="453081">
                  <a:moveTo>
                    <a:pt x="0" y="453081"/>
                  </a:moveTo>
                  <a:cubicBezTo>
                    <a:pt x="170248" y="276654"/>
                    <a:pt x="225168" y="314410"/>
                    <a:pt x="296563" y="238897"/>
                  </a:cubicBezTo>
                  <a:cubicBezTo>
                    <a:pt x="367958" y="163384"/>
                    <a:pt x="422876" y="89930"/>
                    <a:pt x="428368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7289201" y="4056156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5</a:t>
              </a:r>
              <a:endParaRPr lang="en-US" sz="10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949514" y="3377514"/>
            <a:ext cx="576648" cy="1468606"/>
            <a:chOff x="7949514" y="3377514"/>
            <a:chExt cx="576648" cy="1468606"/>
          </a:xfrm>
        </p:grpSpPr>
        <p:sp>
          <p:nvSpPr>
            <p:cNvPr id="104" name="Freeform 103"/>
            <p:cNvSpPr/>
            <p:nvPr/>
          </p:nvSpPr>
          <p:spPr>
            <a:xfrm>
              <a:off x="7949514" y="3377514"/>
              <a:ext cx="576648" cy="1210962"/>
            </a:xfrm>
            <a:custGeom>
              <a:avLst/>
              <a:gdLst>
                <a:gd name="connsiteX0" fmla="*/ 0 w 580193"/>
                <a:gd name="connsiteY0" fmla="*/ 1210962 h 1210962"/>
                <a:gd name="connsiteX1" fmla="*/ 494270 w 580193"/>
                <a:gd name="connsiteY1" fmla="*/ 873210 h 1210962"/>
                <a:gd name="connsiteX2" fmla="*/ 576648 w 580193"/>
                <a:gd name="connsiteY2" fmla="*/ 0 h 1210962"/>
                <a:gd name="connsiteX0" fmla="*/ 0 w 578392"/>
                <a:gd name="connsiteY0" fmla="*/ 1210962 h 1210962"/>
                <a:gd name="connsiteX1" fmla="*/ 477795 w 578392"/>
                <a:gd name="connsiteY1" fmla="*/ 724929 h 1210962"/>
                <a:gd name="connsiteX2" fmla="*/ 576648 w 578392"/>
                <a:gd name="connsiteY2" fmla="*/ 0 h 1210962"/>
                <a:gd name="connsiteX0" fmla="*/ 0 w 576648"/>
                <a:gd name="connsiteY0" fmla="*/ 1210962 h 1210962"/>
                <a:gd name="connsiteX1" fmla="*/ 477795 w 576648"/>
                <a:gd name="connsiteY1" fmla="*/ 724929 h 1210962"/>
                <a:gd name="connsiteX2" fmla="*/ 576648 w 576648"/>
                <a:gd name="connsiteY2" fmla="*/ 0 h 1210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6648" h="1210962">
                  <a:moveTo>
                    <a:pt x="0" y="1210962"/>
                  </a:moveTo>
                  <a:cubicBezTo>
                    <a:pt x="199081" y="1142999"/>
                    <a:pt x="381687" y="926756"/>
                    <a:pt x="477795" y="724929"/>
                  </a:cubicBezTo>
                  <a:cubicBezTo>
                    <a:pt x="573903" y="523102"/>
                    <a:pt x="575275" y="376880"/>
                    <a:pt x="576648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8010268" y="461752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6</a:t>
              </a:r>
              <a:endParaRPr lang="en-US" sz="10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6555746" y="2842054"/>
            <a:ext cx="668840" cy="864973"/>
            <a:chOff x="6555746" y="2842054"/>
            <a:chExt cx="668840" cy="864973"/>
          </a:xfrm>
        </p:grpSpPr>
        <p:sp>
          <p:nvSpPr>
            <p:cNvPr id="106" name="Freeform 105"/>
            <p:cNvSpPr/>
            <p:nvPr/>
          </p:nvSpPr>
          <p:spPr>
            <a:xfrm>
              <a:off x="6823732" y="2842054"/>
              <a:ext cx="400854" cy="864973"/>
            </a:xfrm>
            <a:custGeom>
              <a:avLst/>
              <a:gdLst>
                <a:gd name="connsiteX0" fmla="*/ 112205 w 639427"/>
                <a:gd name="connsiteY0" fmla="*/ 0 h 1268627"/>
                <a:gd name="connsiteX1" fmla="*/ 38065 w 639427"/>
                <a:gd name="connsiteY1" fmla="*/ 856735 h 1268627"/>
                <a:gd name="connsiteX2" fmla="*/ 639427 w 639427"/>
                <a:gd name="connsiteY2" fmla="*/ 1268627 h 1268627"/>
                <a:gd name="connsiteX0" fmla="*/ 112205 w 639427"/>
                <a:gd name="connsiteY0" fmla="*/ 0 h 1268627"/>
                <a:gd name="connsiteX1" fmla="*/ 38065 w 639427"/>
                <a:gd name="connsiteY1" fmla="*/ 856735 h 1268627"/>
                <a:gd name="connsiteX2" fmla="*/ 639427 w 639427"/>
                <a:gd name="connsiteY2" fmla="*/ 1268627 h 1268627"/>
                <a:gd name="connsiteX0" fmla="*/ 101894 w 489073"/>
                <a:gd name="connsiteY0" fmla="*/ 0 h 919003"/>
                <a:gd name="connsiteX1" fmla="*/ 27754 w 489073"/>
                <a:gd name="connsiteY1" fmla="*/ 856735 h 919003"/>
                <a:gd name="connsiteX2" fmla="*/ 489073 w 489073"/>
                <a:gd name="connsiteY2" fmla="*/ 864973 h 919003"/>
                <a:gd name="connsiteX0" fmla="*/ 58695 w 445874"/>
                <a:gd name="connsiteY0" fmla="*/ 0 h 864973"/>
                <a:gd name="connsiteX1" fmla="*/ 50458 w 445874"/>
                <a:gd name="connsiteY1" fmla="*/ 527222 h 864973"/>
                <a:gd name="connsiteX2" fmla="*/ 445874 w 445874"/>
                <a:gd name="connsiteY2" fmla="*/ 864973 h 864973"/>
                <a:gd name="connsiteX0" fmla="*/ 58695 w 445874"/>
                <a:gd name="connsiteY0" fmla="*/ 0 h 864973"/>
                <a:gd name="connsiteX1" fmla="*/ 50458 w 445874"/>
                <a:gd name="connsiteY1" fmla="*/ 527222 h 864973"/>
                <a:gd name="connsiteX2" fmla="*/ 445874 w 445874"/>
                <a:gd name="connsiteY2" fmla="*/ 864973 h 864973"/>
                <a:gd name="connsiteX0" fmla="*/ 42341 w 429520"/>
                <a:gd name="connsiteY0" fmla="*/ 0 h 864973"/>
                <a:gd name="connsiteX1" fmla="*/ 34104 w 429520"/>
                <a:gd name="connsiteY1" fmla="*/ 527222 h 864973"/>
                <a:gd name="connsiteX2" fmla="*/ 429520 w 429520"/>
                <a:gd name="connsiteY2" fmla="*/ 864973 h 864973"/>
                <a:gd name="connsiteX0" fmla="*/ 13674 w 400853"/>
                <a:gd name="connsiteY0" fmla="*/ 0 h 864973"/>
                <a:gd name="connsiteX1" fmla="*/ 71339 w 400853"/>
                <a:gd name="connsiteY1" fmla="*/ 518984 h 864973"/>
                <a:gd name="connsiteX2" fmla="*/ 400853 w 400853"/>
                <a:gd name="connsiteY2" fmla="*/ 864973 h 864973"/>
                <a:gd name="connsiteX0" fmla="*/ 32081 w 419260"/>
                <a:gd name="connsiteY0" fmla="*/ 0 h 864973"/>
                <a:gd name="connsiteX1" fmla="*/ 89746 w 419260"/>
                <a:gd name="connsiteY1" fmla="*/ 518984 h 864973"/>
                <a:gd name="connsiteX2" fmla="*/ 419260 w 419260"/>
                <a:gd name="connsiteY2" fmla="*/ 864973 h 864973"/>
                <a:gd name="connsiteX0" fmla="*/ 19164 w 406343"/>
                <a:gd name="connsiteY0" fmla="*/ 0 h 864973"/>
                <a:gd name="connsiteX1" fmla="*/ 76829 w 406343"/>
                <a:gd name="connsiteY1" fmla="*/ 518984 h 864973"/>
                <a:gd name="connsiteX2" fmla="*/ 406343 w 406343"/>
                <a:gd name="connsiteY2" fmla="*/ 864973 h 864973"/>
                <a:gd name="connsiteX0" fmla="*/ 13675 w 400854"/>
                <a:gd name="connsiteY0" fmla="*/ 0 h 864973"/>
                <a:gd name="connsiteX1" fmla="*/ 71340 w 400854"/>
                <a:gd name="connsiteY1" fmla="*/ 518984 h 864973"/>
                <a:gd name="connsiteX2" fmla="*/ 400854 w 400854"/>
                <a:gd name="connsiteY2" fmla="*/ 864973 h 86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854" h="864973">
                  <a:moveTo>
                    <a:pt x="13675" y="0"/>
                  </a:moveTo>
                  <a:cubicBezTo>
                    <a:pt x="-17903" y="306172"/>
                    <a:pt x="6809" y="341871"/>
                    <a:pt x="71340" y="518984"/>
                  </a:cubicBezTo>
                  <a:cubicBezTo>
                    <a:pt x="135871" y="696097"/>
                    <a:pt x="144109" y="847124"/>
                    <a:pt x="400854" y="86497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555746" y="2865949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7</a:t>
              </a:r>
              <a:endParaRPr lang="en-US" sz="10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5758249" y="2275703"/>
            <a:ext cx="914400" cy="3309551"/>
            <a:chOff x="5758249" y="2275703"/>
            <a:chExt cx="914400" cy="3309551"/>
          </a:xfrm>
        </p:grpSpPr>
        <p:sp>
          <p:nvSpPr>
            <p:cNvPr id="107" name="Freeform 106"/>
            <p:cNvSpPr/>
            <p:nvPr/>
          </p:nvSpPr>
          <p:spPr>
            <a:xfrm>
              <a:off x="5758249" y="2504303"/>
              <a:ext cx="914400" cy="3080951"/>
            </a:xfrm>
            <a:custGeom>
              <a:avLst/>
              <a:gdLst>
                <a:gd name="connsiteX0" fmla="*/ 914400 w 914400"/>
                <a:gd name="connsiteY0" fmla="*/ 0 h 3080951"/>
                <a:gd name="connsiteX1" fmla="*/ 453081 w 914400"/>
                <a:gd name="connsiteY1" fmla="*/ 1079156 h 3080951"/>
                <a:gd name="connsiteX2" fmla="*/ 0 w 914400"/>
                <a:gd name="connsiteY2" fmla="*/ 3080951 h 3080951"/>
                <a:gd name="connsiteX0" fmla="*/ 914400 w 914400"/>
                <a:gd name="connsiteY0" fmla="*/ 0 h 3080951"/>
                <a:gd name="connsiteX1" fmla="*/ 453081 w 914400"/>
                <a:gd name="connsiteY1" fmla="*/ 1079156 h 3080951"/>
                <a:gd name="connsiteX2" fmla="*/ 0 w 914400"/>
                <a:gd name="connsiteY2" fmla="*/ 3080951 h 3080951"/>
                <a:gd name="connsiteX0" fmla="*/ 914400 w 914400"/>
                <a:gd name="connsiteY0" fmla="*/ 0 h 3080951"/>
                <a:gd name="connsiteX1" fmla="*/ 453081 w 914400"/>
                <a:gd name="connsiteY1" fmla="*/ 1079156 h 3080951"/>
                <a:gd name="connsiteX2" fmla="*/ 0 w 914400"/>
                <a:gd name="connsiteY2" fmla="*/ 3080951 h 3080951"/>
                <a:gd name="connsiteX0" fmla="*/ 914400 w 914400"/>
                <a:gd name="connsiteY0" fmla="*/ 0 h 3080951"/>
                <a:gd name="connsiteX1" fmla="*/ 453081 w 914400"/>
                <a:gd name="connsiteY1" fmla="*/ 1079156 h 3080951"/>
                <a:gd name="connsiteX2" fmla="*/ 0 w 914400"/>
                <a:gd name="connsiteY2" fmla="*/ 3080951 h 3080951"/>
                <a:gd name="connsiteX0" fmla="*/ 914400 w 914400"/>
                <a:gd name="connsiteY0" fmla="*/ 0 h 3080951"/>
                <a:gd name="connsiteX1" fmla="*/ 469557 w 914400"/>
                <a:gd name="connsiteY1" fmla="*/ 1351005 h 3080951"/>
                <a:gd name="connsiteX2" fmla="*/ 0 w 914400"/>
                <a:gd name="connsiteY2" fmla="*/ 3080951 h 3080951"/>
                <a:gd name="connsiteX0" fmla="*/ 914400 w 914400"/>
                <a:gd name="connsiteY0" fmla="*/ 0 h 3080951"/>
                <a:gd name="connsiteX1" fmla="*/ 469557 w 914400"/>
                <a:gd name="connsiteY1" fmla="*/ 1351005 h 3080951"/>
                <a:gd name="connsiteX2" fmla="*/ 0 w 914400"/>
                <a:gd name="connsiteY2" fmla="*/ 3080951 h 3080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4400" h="3080951">
                  <a:moveTo>
                    <a:pt x="914400" y="0"/>
                  </a:moveTo>
                  <a:cubicBezTo>
                    <a:pt x="496329" y="68648"/>
                    <a:pt x="490151" y="837513"/>
                    <a:pt x="469557" y="1351005"/>
                  </a:cubicBezTo>
                  <a:cubicBezTo>
                    <a:pt x="448963" y="1864497"/>
                    <a:pt x="611658" y="3028777"/>
                    <a:pt x="0" y="308095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441446" y="2275703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8</a:t>
              </a:r>
              <a:endParaRPr lang="en-US" sz="10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852084" y="4061254"/>
            <a:ext cx="355070" cy="1159687"/>
            <a:chOff x="4852084" y="4061254"/>
            <a:chExt cx="355070" cy="1159687"/>
          </a:xfrm>
        </p:grpSpPr>
        <p:sp>
          <p:nvSpPr>
            <p:cNvPr id="109" name="Freeform 108"/>
            <p:cNvSpPr/>
            <p:nvPr/>
          </p:nvSpPr>
          <p:spPr>
            <a:xfrm>
              <a:off x="4852084" y="4061254"/>
              <a:ext cx="355070" cy="1145060"/>
            </a:xfrm>
            <a:custGeom>
              <a:avLst/>
              <a:gdLst>
                <a:gd name="connsiteX0" fmla="*/ 724930 w 848210"/>
                <a:gd name="connsiteY0" fmla="*/ 1169773 h 1169773"/>
                <a:gd name="connsiteX1" fmla="*/ 790833 w 848210"/>
                <a:gd name="connsiteY1" fmla="*/ 321276 h 1169773"/>
                <a:gd name="connsiteX2" fmla="*/ 0 w 848210"/>
                <a:gd name="connsiteY2" fmla="*/ 0 h 1169773"/>
                <a:gd name="connsiteX0" fmla="*/ 724930 w 848210"/>
                <a:gd name="connsiteY0" fmla="*/ 1169773 h 1169773"/>
                <a:gd name="connsiteX1" fmla="*/ 790833 w 848210"/>
                <a:gd name="connsiteY1" fmla="*/ 321276 h 1169773"/>
                <a:gd name="connsiteX2" fmla="*/ 0 w 848210"/>
                <a:gd name="connsiteY2" fmla="*/ 0 h 1169773"/>
                <a:gd name="connsiteX0" fmla="*/ 724930 w 755751"/>
                <a:gd name="connsiteY0" fmla="*/ 1169773 h 1169773"/>
                <a:gd name="connsiteX1" fmla="*/ 560173 w 755751"/>
                <a:gd name="connsiteY1" fmla="*/ 362465 h 1169773"/>
                <a:gd name="connsiteX2" fmla="*/ 0 w 755751"/>
                <a:gd name="connsiteY2" fmla="*/ 0 h 1169773"/>
                <a:gd name="connsiteX0" fmla="*/ 321276 w 569168"/>
                <a:gd name="connsiteY0" fmla="*/ 1145060 h 1145060"/>
                <a:gd name="connsiteX1" fmla="*/ 560173 w 569168"/>
                <a:gd name="connsiteY1" fmla="*/ 362465 h 1145060"/>
                <a:gd name="connsiteX2" fmla="*/ 0 w 569168"/>
                <a:gd name="connsiteY2" fmla="*/ 0 h 1145060"/>
                <a:gd name="connsiteX0" fmla="*/ 321276 w 567489"/>
                <a:gd name="connsiteY0" fmla="*/ 1145060 h 1145060"/>
                <a:gd name="connsiteX1" fmla="*/ 560173 w 567489"/>
                <a:gd name="connsiteY1" fmla="*/ 362465 h 1145060"/>
                <a:gd name="connsiteX2" fmla="*/ 0 w 567489"/>
                <a:gd name="connsiteY2" fmla="*/ 0 h 1145060"/>
                <a:gd name="connsiteX0" fmla="*/ 321276 w 355070"/>
                <a:gd name="connsiteY0" fmla="*/ 1145060 h 1145060"/>
                <a:gd name="connsiteX1" fmla="*/ 321276 w 355070"/>
                <a:gd name="connsiteY1" fmla="*/ 296562 h 1145060"/>
                <a:gd name="connsiteX2" fmla="*/ 0 w 355070"/>
                <a:gd name="connsiteY2" fmla="*/ 0 h 1145060"/>
                <a:gd name="connsiteX0" fmla="*/ 321276 w 355070"/>
                <a:gd name="connsiteY0" fmla="*/ 1145060 h 1145060"/>
                <a:gd name="connsiteX1" fmla="*/ 321276 w 355070"/>
                <a:gd name="connsiteY1" fmla="*/ 296562 h 1145060"/>
                <a:gd name="connsiteX2" fmla="*/ 0 w 355070"/>
                <a:gd name="connsiteY2" fmla="*/ 0 h 1145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070" h="1145060">
                  <a:moveTo>
                    <a:pt x="321276" y="1145060"/>
                  </a:moveTo>
                  <a:cubicBezTo>
                    <a:pt x="356973" y="834768"/>
                    <a:pt x="374822" y="487405"/>
                    <a:pt x="321276" y="296562"/>
                  </a:cubicBezTo>
                  <a:cubicBezTo>
                    <a:pt x="267730" y="105719"/>
                    <a:pt x="153772" y="5492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4874501" y="4992341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9</a:t>
              </a:r>
              <a:endParaRPr lang="en-US" sz="1000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379308" y="3838832"/>
            <a:ext cx="378941" cy="1400433"/>
            <a:chOff x="5379308" y="3838832"/>
            <a:chExt cx="378941" cy="1400433"/>
          </a:xfrm>
        </p:grpSpPr>
        <p:sp>
          <p:nvSpPr>
            <p:cNvPr id="110" name="Freeform 109"/>
            <p:cNvSpPr/>
            <p:nvPr/>
          </p:nvSpPr>
          <p:spPr>
            <a:xfrm>
              <a:off x="5379308" y="3838832"/>
              <a:ext cx="157308" cy="1400433"/>
            </a:xfrm>
            <a:custGeom>
              <a:avLst/>
              <a:gdLst>
                <a:gd name="connsiteX0" fmla="*/ 49427 w 157308"/>
                <a:gd name="connsiteY0" fmla="*/ 1400433 h 1400433"/>
                <a:gd name="connsiteX1" fmla="*/ 156519 w 157308"/>
                <a:gd name="connsiteY1" fmla="*/ 659027 h 1400433"/>
                <a:gd name="connsiteX2" fmla="*/ 0 w 157308"/>
                <a:gd name="connsiteY2" fmla="*/ 0 h 1400433"/>
                <a:gd name="connsiteX0" fmla="*/ 49427 w 157308"/>
                <a:gd name="connsiteY0" fmla="*/ 1400433 h 1400433"/>
                <a:gd name="connsiteX1" fmla="*/ 156519 w 157308"/>
                <a:gd name="connsiteY1" fmla="*/ 667264 h 1400433"/>
                <a:gd name="connsiteX2" fmla="*/ 0 w 157308"/>
                <a:gd name="connsiteY2" fmla="*/ 0 h 140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308" h="1400433">
                  <a:moveTo>
                    <a:pt x="49427" y="1400433"/>
                  </a:moveTo>
                  <a:cubicBezTo>
                    <a:pt x="107092" y="1146432"/>
                    <a:pt x="164757" y="900669"/>
                    <a:pt x="156519" y="667264"/>
                  </a:cubicBezTo>
                  <a:cubicBezTo>
                    <a:pt x="148281" y="433859"/>
                    <a:pt x="0" y="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/>
            <p:cNvSpPr/>
            <p:nvPr/>
          </p:nvSpPr>
          <p:spPr>
            <a:xfrm>
              <a:off x="5529649" y="495300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10</a:t>
              </a:r>
              <a:endParaRPr lang="en-US" sz="1000" dirty="0"/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3782683" y="2817341"/>
            <a:ext cx="488182" cy="1227520"/>
            <a:chOff x="3782683" y="2817341"/>
            <a:chExt cx="488182" cy="1227520"/>
          </a:xfrm>
        </p:grpSpPr>
        <p:sp>
          <p:nvSpPr>
            <p:cNvPr id="113" name="Freeform 112"/>
            <p:cNvSpPr/>
            <p:nvPr/>
          </p:nvSpPr>
          <p:spPr>
            <a:xfrm>
              <a:off x="3782683" y="2817341"/>
              <a:ext cx="488182" cy="1227520"/>
            </a:xfrm>
            <a:custGeom>
              <a:avLst/>
              <a:gdLst>
                <a:gd name="connsiteX0" fmla="*/ 200855 w 340898"/>
                <a:gd name="connsiteY0" fmla="*/ 0 h 1210962"/>
                <a:gd name="connsiteX1" fmla="*/ 3147 w 340898"/>
                <a:gd name="connsiteY1" fmla="*/ 840260 h 1210962"/>
                <a:gd name="connsiteX2" fmla="*/ 340898 w 340898"/>
                <a:gd name="connsiteY2" fmla="*/ 1210962 h 1210962"/>
                <a:gd name="connsiteX0" fmla="*/ 200855 w 340898"/>
                <a:gd name="connsiteY0" fmla="*/ 0 h 1210962"/>
                <a:gd name="connsiteX1" fmla="*/ 3147 w 340898"/>
                <a:gd name="connsiteY1" fmla="*/ 840260 h 1210962"/>
                <a:gd name="connsiteX2" fmla="*/ 340898 w 340898"/>
                <a:gd name="connsiteY2" fmla="*/ 1210962 h 1210962"/>
                <a:gd name="connsiteX0" fmla="*/ 29359 w 179125"/>
                <a:gd name="connsiteY0" fmla="*/ 0 h 1210962"/>
                <a:gd name="connsiteX1" fmla="*/ 177640 w 179125"/>
                <a:gd name="connsiteY1" fmla="*/ 741406 h 1210962"/>
                <a:gd name="connsiteX2" fmla="*/ 169402 w 179125"/>
                <a:gd name="connsiteY2" fmla="*/ 1210962 h 1210962"/>
                <a:gd name="connsiteX0" fmla="*/ 340161 w 340161"/>
                <a:gd name="connsiteY0" fmla="*/ 0 h 1227437"/>
                <a:gd name="connsiteX1" fmla="*/ 117739 w 340161"/>
                <a:gd name="connsiteY1" fmla="*/ 757881 h 1227437"/>
                <a:gd name="connsiteX2" fmla="*/ 109501 w 340161"/>
                <a:gd name="connsiteY2" fmla="*/ 1227437 h 1227437"/>
                <a:gd name="connsiteX0" fmla="*/ 389923 w 389923"/>
                <a:gd name="connsiteY0" fmla="*/ 0 h 1227437"/>
                <a:gd name="connsiteX1" fmla="*/ 167501 w 389923"/>
                <a:gd name="connsiteY1" fmla="*/ 757881 h 1227437"/>
                <a:gd name="connsiteX2" fmla="*/ 159263 w 389923"/>
                <a:gd name="connsiteY2" fmla="*/ 1227437 h 1227437"/>
                <a:gd name="connsiteX0" fmla="*/ 389923 w 417172"/>
                <a:gd name="connsiteY0" fmla="*/ 0 h 1227437"/>
                <a:gd name="connsiteX1" fmla="*/ 167501 w 417172"/>
                <a:gd name="connsiteY1" fmla="*/ 757881 h 1227437"/>
                <a:gd name="connsiteX2" fmla="*/ 159263 w 417172"/>
                <a:gd name="connsiteY2" fmla="*/ 1227437 h 1227437"/>
                <a:gd name="connsiteX0" fmla="*/ 428874 w 448435"/>
                <a:gd name="connsiteY0" fmla="*/ 0 h 1227437"/>
                <a:gd name="connsiteX1" fmla="*/ 132311 w 448435"/>
                <a:gd name="connsiteY1" fmla="*/ 708454 h 1227437"/>
                <a:gd name="connsiteX2" fmla="*/ 198214 w 448435"/>
                <a:gd name="connsiteY2" fmla="*/ 1227437 h 1227437"/>
                <a:gd name="connsiteX0" fmla="*/ 467051 w 495427"/>
                <a:gd name="connsiteY0" fmla="*/ 0 h 1227437"/>
                <a:gd name="connsiteX1" fmla="*/ 170488 w 495427"/>
                <a:gd name="connsiteY1" fmla="*/ 708454 h 1227437"/>
                <a:gd name="connsiteX2" fmla="*/ 236391 w 495427"/>
                <a:gd name="connsiteY2" fmla="*/ 1227437 h 1227437"/>
                <a:gd name="connsiteX0" fmla="*/ 459806 w 488182"/>
                <a:gd name="connsiteY0" fmla="*/ 0 h 1227520"/>
                <a:gd name="connsiteX1" fmla="*/ 163243 w 488182"/>
                <a:gd name="connsiteY1" fmla="*/ 708454 h 1227520"/>
                <a:gd name="connsiteX2" fmla="*/ 229146 w 488182"/>
                <a:gd name="connsiteY2" fmla="*/ 1227437 h 1227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8182" h="1227520">
                  <a:moveTo>
                    <a:pt x="459806" y="0"/>
                  </a:moveTo>
                  <a:cubicBezTo>
                    <a:pt x="538752" y="393357"/>
                    <a:pt x="457058" y="520357"/>
                    <a:pt x="163243" y="708454"/>
                  </a:cubicBezTo>
                  <a:cubicBezTo>
                    <a:pt x="-130572" y="896551"/>
                    <a:pt x="22513" y="1233615"/>
                    <a:pt x="229146" y="122743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/>
            <p:cNvSpPr/>
            <p:nvPr/>
          </p:nvSpPr>
          <p:spPr>
            <a:xfrm>
              <a:off x="3845770" y="285750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11</a:t>
              </a:r>
              <a:endParaRPr lang="en-US" sz="10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20524" y="2874187"/>
            <a:ext cx="2007562" cy="1742092"/>
            <a:chOff x="1320524" y="2874187"/>
            <a:chExt cx="2007562" cy="1742092"/>
          </a:xfrm>
        </p:grpSpPr>
        <p:sp>
          <p:nvSpPr>
            <p:cNvPr id="115" name="Freeform 114"/>
            <p:cNvSpPr/>
            <p:nvPr/>
          </p:nvSpPr>
          <p:spPr>
            <a:xfrm>
              <a:off x="1320524" y="3206717"/>
              <a:ext cx="1929405" cy="1409562"/>
            </a:xfrm>
            <a:custGeom>
              <a:avLst/>
              <a:gdLst>
                <a:gd name="connsiteX0" fmla="*/ 1756410 w 1756410"/>
                <a:gd name="connsiteY0" fmla="*/ 0 h 1105291"/>
                <a:gd name="connsiteX1" fmla="*/ 937260 w 1756410"/>
                <a:gd name="connsiteY1" fmla="*/ 1032510 h 1105291"/>
                <a:gd name="connsiteX2" fmla="*/ 0 w 1756410"/>
                <a:gd name="connsiteY2" fmla="*/ 1021080 h 1105291"/>
                <a:gd name="connsiteX0" fmla="*/ 1789362 w 1789362"/>
                <a:gd name="connsiteY0" fmla="*/ 0 h 1432972"/>
                <a:gd name="connsiteX1" fmla="*/ 970212 w 1789362"/>
                <a:gd name="connsiteY1" fmla="*/ 1032510 h 1432972"/>
                <a:gd name="connsiteX2" fmla="*/ 0 w 1789362"/>
                <a:gd name="connsiteY2" fmla="*/ 1432972 h 1432972"/>
                <a:gd name="connsiteX0" fmla="*/ 1789362 w 1789362"/>
                <a:gd name="connsiteY0" fmla="*/ 1286 h 1434258"/>
                <a:gd name="connsiteX1" fmla="*/ 970212 w 1789362"/>
                <a:gd name="connsiteY1" fmla="*/ 1033796 h 1434258"/>
                <a:gd name="connsiteX2" fmla="*/ 0 w 1789362"/>
                <a:gd name="connsiteY2" fmla="*/ 1434258 h 1434258"/>
                <a:gd name="connsiteX0" fmla="*/ 1789362 w 1789362"/>
                <a:gd name="connsiteY0" fmla="*/ 1254 h 1434226"/>
                <a:gd name="connsiteX1" fmla="*/ 970212 w 1789362"/>
                <a:gd name="connsiteY1" fmla="*/ 1033764 h 1434226"/>
                <a:gd name="connsiteX2" fmla="*/ 664794 w 1789362"/>
                <a:gd name="connsiteY2" fmla="*/ 1299330 h 1434226"/>
                <a:gd name="connsiteX3" fmla="*/ 0 w 1789362"/>
                <a:gd name="connsiteY3" fmla="*/ 1434226 h 1434226"/>
                <a:gd name="connsiteX0" fmla="*/ 1789362 w 1789362"/>
                <a:gd name="connsiteY0" fmla="*/ 1318 h 1575038"/>
                <a:gd name="connsiteX1" fmla="*/ 970212 w 1789362"/>
                <a:gd name="connsiteY1" fmla="*/ 1033828 h 1575038"/>
                <a:gd name="connsiteX2" fmla="*/ 574178 w 1789362"/>
                <a:gd name="connsiteY2" fmla="*/ 1563004 h 1575038"/>
                <a:gd name="connsiteX3" fmla="*/ 0 w 1789362"/>
                <a:gd name="connsiteY3" fmla="*/ 1434290 h 1575038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74178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74178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74178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65940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65940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318 h 1572144"/>
                <a:gd name="connsiteX1" fmla="*/ 970212 w 1789362"/>
                <a:gd name="connsiteY1" fmla="*/ 1033828 h 1572144"/>
                <a:gd name="connsiteX2" fmla="*/ 565940 w 1789362"/>
                <a:gd name="connsiteY2" fmla="*/ 1563004 h 1572144"/>
                <a:gd name="connsiteX3" fmla="*/ 0 w 1789362"/>
                <a:gd name="connsiteY3" fmla="*/ 1434290 h 1572144"/>
                <a:gd name="connsiteX0" fmla="*/ 1789362 w 1789362"/>
                <a:gd name="connsiteY0" fmla="*/ 1287 h 1434259"/>
                <a:gd name="connsiteX1" fmla="*/ 970212 w 1789362"/>
                <a:gd name="connsiteY1" fmla="*/ 1033797 h 1434259"/>
                <a:gd name="connsiteX2" fmla="*/ 0 w 1789362"/>
                <a:gd name="connsiteY2" fmla="*/ 1434259 h 1434259"/>
                <a:gd name="connsiteX0" fmla="*/ 1789362 w 1789362"/>
                <a:gd name="connsiteY0" fmla="*/ 1287 h 1434259"/>
                <a:gd name="connsiteX1" fmla="*/ 970212 w 1789362"/>
                <a:gd name="connsiteY1" fmla="*/ 1033797 h 1434259"/>
                <a:gd name="connsiteX2" fmla="*/ 0 w 1789362"/>
                <a:gd name="connsiteY2" fmla="*/ 1434259 h 1434259"/>
                <a:gd name="connsiteX0" fmla="*/ 1929405 w 1929405"/>
                <a:gd name="connsiteY0" fmla="*/ 1281 h 1409539"/>
                <a:gd name="connsiteX1" fmla="*/ 1110255 w 1929405"/>
                <a:gd name="connsiteY1" fmla="*/ 1033791 h 1409539"/>
                <a:gd name="connsiteX2" fmla="*/ 0 w 1929405"/>
                <a:gd name="connsiteY2" fmla="*/ 1409539 h 1409539"/>
                <a:gd name="connsiteX0" fmla="*/ 1929405 w 1929405"/>
                <a:gd name="connsiteY0" fmla="*/ 1428 h 1409686"/>
                <a:gd name="connsiteX1" fmla="*/ 1110255 w 1929405"/>
                <a:gd name="connsiteY1" fmla="*/ 1033938 h 1409686"/>
                <a:gd name="connsiteX2" fmla="*/ 0 w 1929405"/>
                <a:gd name="connsiteY2" fmla="*/ 1409686 h 1409686"/>
                <a:gd name="connsiteX0" fmla="*/ 1929405 w 1929405"/>
                <a:gd name="connsiteY0" fmla="*/ 1304 h 1409562"/>
                <a:gd name="connsiteX1" fmla="*/ 1060828 w 1929405"/>
                <a:gd name="connsiteY1" fmla="*/ 1107955 h 1409562"/>
                <a:gd name="connsiteX2" fmla="*/ 0 w 1929405"/>
                <a:gd name="connsiteY2" fmla="*/ 1409562 h 14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9405" h="1409562">
                  <a:moveTo>
                    <a:pt x="1929405" y="1304"/>
                  </a:moveTo>
                  <a:cubicBezTo>
                    <a:pt x="1336684" y="-37088"/>
                    <a:pt x="1234114" y="782629"/>
                    <a:pt x="1060828" y="1107955"/>
                  </a:cubicBezTo>
                  <a:cubicBezTo>
                    <a:pt x="887542" y="1433281"/>
                    <a:pt x="391599" y="1383798"/>
                    <a:pt x="0" y="140956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3099486" y="2874187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12</a:t>
              </a:r>
              <a:endParaRPr lang="en-US" sz="1000" dirty="0"/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192342" y="3219759"/>
            <a:ext cx="757053" cy="1690131"/>
            <a:chOff x="192342" y="3219759"/>
            <a:chExt cx="757053" cy="1690131"/>
          </a:xfrm>
        </p:grpSpPr>
        <p:sp>
          <p:nvSpPr>
            <p:cNvPr id="47" name="Freeform 46"/>
            <p:cNvSpPr/>
            <p:nvPr/>
          </p:nvSpPr>
          <p:spPr>
            <a:xfrm>
              <a:off x="192342" y="3219759"/>
              <a:ext cx="757053" cy="1393431"/>
            </a:xfrm>
            <a:custGeom>
              <a:avLst/>
              <a:gdLst>
                <a:gd name="connsiteX0" fmla="*/ 480035 w 883689"/>
                <a:gd name="connsiteY0" fmla="*/ 1359243 h 1359243"/>
                <a:gd name="connsiteX1" fmla="*/ 10478 w 883689"/>
                <a:gd name="connsiteY1" fmla="*/ 345989 h 1359243"/>
                <a:gd name="connsiteX2" fmla="*/ 883689 w 883689"/>
                <a:gd name="connsiteY2" fmla="*/ 0 h 1359243"/>
                <a:gd name="connsiteX0" fmla="*/ 480035 w 883689"/>
                <a:gd name="connsiteY0" fmla="*/ 1359243 h 1359243"/>
                <a:gd name="connsiteX1" fmla="*/ 10478 w 883689"/>
                <a:gd name="connsiteY1" fmla="*/ 345989 h 1359243"/>
                <a:gd name="connsiteX2" fmla="*/ 883689 w 883689"/>
                <a:gd name="connsiteY2" fmla="*/ 0 h 1359243"/>
                <a:gd name="connsiteX0" fmla="*/ 464099 w 867753"/>
                <a:gd name="connsiteY0" fmla="*/ 1359243 h 1359243"/>
                <a:gd name="connsiteX1" fmla="*/ 11018 w 867753"/>
                <a:gd name="connsiteY1" fmla="*/ 502508 h 1359243"/>
                <a:gd name="connsiteX2" fmla="*/ 867753 w 867753"/>
                <a:gd name="connsiteY2" fmla="*/ 0 h 1359243"/>
                <a:gd name="connsiteX0" fmla="*/ 469540 w 873194"/>
                <a:gd name="connsiteY0" fmla="*/ 1359243 h 1359632"/>
                <a:gd name="connsiteX1" fmla="*/ 16459 w 873194"/>
                <a:gd name="connsiteY1" fmla="*/ 502508 h 1359632"/>
                <a:gd name="connsiteX2" fmla="*/ 873194 w 873194"/>
                <a:gd name="connsiteY2" fmla="*/ 0 h 1359632"/>
                <a:gd name="connsiteX0" fmla="*/ 469011 w 872665"/>
                <a:gd name="connsiteY0" fmla="*/ 1359243 h 1359243"/>
                <a:gd name="connsiteX1" fmla="*/ 15930 w 872665"/>
                <a:gd name="connsiteY1" fmla="*/ 502508 h 1359243"/>
                <a:gd name="connsiteX2" fmla="*/ 872665 w 872665"/>
                <a:gd name="connsiteY2" fmla="*/ 0 h 1359243"/>
                <a:gd name="connsiteX0" fmla="*/ 505784 w 868248"/>
                <a:gd name="connsiteY0" fmla="*/ 1392195 h 1392195"/>
                <a:gd name="connsiteX1" fmla="*/ 11513 w 868248"/>
                <a:gd name="connsiteY1" fmla="*/ 502508 h 1392195"/>
                <a:gd name="connsiteX2" fmla="*/ 868248 w 868248"/>
                <a:gd name="connsiteY2" fmla="*/ 0 h 1392195"/>
                <a:gd name="connsiteX0" fmla="*/ 508269 w 870733"/>
                <a:gd name="connsiteY0" fmla="*/ 1392195 h 1392195"/>
                <a:gd name="connsiteX1" fmla="*/ 13998 w 870733"/>
                <a:gd name="connsiteY1" fmla="*/ 502508 h 1392195"/>
                <a:gd name="connsiteX2" fmla="*/ 870733 w 870733"/>
                <a:gd name="connsiteY2" fmla="*/ 0 h 1392195"/>
                <a:gd name="connsiteX0" fmla="*/ 500736 w 863200"/>
                <a:gd name="connsiteY0" fmla="*/ 1392195 h 1392195"/>
                <a:gd name="connsiteX1" fmla="*/ 6465 w 863200"/>
                <a:gd name="connsiteY1" fmla="*/ 502508 h 1392195"/>
                <a:gd name="connsiteX2" fmla="*/ 863200 w 863200"/>
                <a:gd name="connsiteY2" fmla="*/ 0 h 1392195"/>
                <a:gd name="connsiteX0" fmla="*/ 394589 w 757053"/>
                <a:gd name="connsiteY0" fmla="*/ 1392195 h 1392195"/>
                <a:gd name="connsiteX1" fmla="*/ 15648 w 757053"/>
                <a:gd name="connsiteY1" fmla="*/ 510746 h 1392195"/>
                <a:gd name="connsiteX2" fmla="*/ 757053 w 757053"/>
                <a:gd name="connsiteY2" fmla="*/ 0 h 1392195"/>
                <a:gd name="connsiteX0" fmla="*/ 394589 w 757053"/>
                <a:gd name="connsiteY0" fmla="*/ 1393431 h 1393431"/>
                <a:gd name="connsiteX1" fmla="*/ 15648 w 757053"/>
                <a:gd name="connsiteY1" fmla="*/ 511982 h 1393431"/>
                <a:gd name="connsiteX2" fmla="*/ 757053 w 757053"/>
                <a:gd name="connsiteY2" fmla="*/ 1236 h 1393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7053" h="1393431">
                  <a:moveTo>
                    <a:pt x="394589" y="1393431"/>
                  </a:moveTo>
                  <a:cubicBezTo>
                    <a:pt x="-30346" y="1370777"/>
                    <a:pt x="-20050" y="752253"/>
                    <a:pt x="15648" y="511982"/>
                  </a:cubicBezTo>
                  <a:cubicBezTo>
                    <a:pt x="51346" y="271711"/>
                    <a:pt x="362322" y="-21418"/>
                    <a:pt x="757053" y="1236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355384" y="4681290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 smtClean="0"/>
                <a:t>13</a:t>
              </a:r>
              <a:endParaRPr lang="en-US" sz="1000" dirty="0"/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607523" y="2819611"/>
            <a:ext cx="0" cy="10484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3498230" y="2819611"/>
            <a:ext cx="0" cy="16761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3276600" y="2827849"/>
            <a:ext cx="685801" cy="533400"/>
            <a:chOff x="1143000" y="2819400"/>
            <a:chExt cx="685801" cy="533400"/>
          </a:xfrm>
        </p:grpSpPr>
        <p:sp>
          <p:nvSpPr>
            <p:cNvPr id="36" name="Rectangle 35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1693628" y="2493728"/>
            <a:ext cx="1009815" cy="583427"/>
            <a:chOff x="1693628" y="2493728"/>
            <a:chExt cx="1009815" cy="583427"/>
          </a:xfrm>
        </p:grpSpPr>
        <p:sp>
          <p:nvSpPr>
            <p:cNvPr id="142" name="Freeform 141"/>
            <p:cNvSpPr/>
            <p:nvPr/>
          </p:nvSpPr>
          <p:spPr>
            <a:xfrm>
              <a:off x="1693628" y="2608028"/>
              <a:ext cx="1009815" cy="469127"/>
            </a:xfrm>
            <a:custGeom>
              <a:avLst/>
              <a:gdLst>
                <a:gd name="connsiteX0" fmla="*/ 1009815 w 1009815"/>
                <a:gd name="connsiteY0" fmla="*/ 0 h 469127"/>
                <a:gd name="connsiteX1" fmla="*/ 421419 w 1009815"/>
                <a:gd name="connsiteY1" fmla="*/ 119269 h 469127"/>
                <a:gd name="connsiteX2" fmla="*/ 0 w 1009815"/>
                <a:gd name="connsiteY2" fmla="*/ 469127 h 4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9815" h="469127">
                  <a:moveTo>
                    <a:pt x="1009815" y="0"/>
                  </a:moveTo>
                  <a:cubicBezTo>
                    <a:pt x="799768" y="20540"/>
                    <a:pt x="589722" y="41081"/>
                    <a:pt x="421419" y="119269"/>
                  </a:cubicBezTo>
                  <a:cubicBezTo>
                    <a:pt x="253116" y="197457"/>
                    <a:pt x="126558" y="333292"/>
                    <a:pt x="0" y="469127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/>
            <p:cNvSpPr/>
            <p:nvPr/>
          </p:nvSpPr>
          <p:spPr>
            <a:xfrm>
              <a:off x="1911187" y="2493728"/>
              <a:ext cx="228600" cy="22860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tIns="0" bIns="0" rtlCol="0" anchor="ctr"/>
            <a:lstStyle/>
            <a:p>
              <a:pPr algn="ctr"/>
              <a:r>
                <a:rPr lang="en-US" sz="1000" dirty="0" smtClean="0"/>
                <a:t>1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503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— Work Area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90600"/>
            <a:ext cx="8458200" cy="4876800"/>
          </a:xfrm>
        </p:spPr>
        <p:txBody>
          <a:bodyPr/>
          <a:lstStyle/>
          <a:p>
            <a:r>
              <a:rPr lang="en-US" dirty="0" smtClean="0"/>
              <a:t>Create a work folder for this lab</a:t>
            </a:r>
          </a:p>
          <a:p>
            <a:pPr lvl="1"/>
            <a:r>
              <a:rPr lang="en-US" sz="18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C:\TI_Demo</a:t>
            </a:r>
          </a:p>
          <a:p>
            <a:r>
              <a:rPr lang="en-US" dirty="0" smtClean="0"/>
              <a:t>Extract the example into the work folder</a:t>
            </a:r>
          </a:p>
          <a:p>
            <a:pPr lvl="1"/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&lt;ipc_3_30_pp_bb&gt;\examples\DRA7XX_bios_elf\ex13_notifypeer</a:t>
            </a:r>
            <a:r>
              <a:rPr lang="en-US" sz="1800" dirty="0">
                <a:solidFill>
                  <a:schemeClr val="accent5"/>
                </a:solidFill>
                <a:latin typeface="Courier10 BT" panose="02070509030505020404" pitchFamily="49" charset="0"/>
              </a:rPr>
              <a:t>.zip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3 — Notify Peer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E48A3-0A15-4AB0-8F21-9651D3AE2D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3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— Build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181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Set </a:t>
            </a:r>
            <a:r>
              <a:rPr lang="en-US" sz="2000" dirty="0"/>
              <a:t>the </a:t>
            </a:r>
            <a:r>
              <a:rPr lang="en-US" sz="2000" dirty="0" smtClean="0"/>
              <a:t>product install paths as </a:t>
            </a:r>
            <a:r>
              <a:rPr lang="en-US" sz="2000" dirty="0"/>
              <a:t>defined by your physical </a:t>
            </a:r>
            <a:r>
              <a:rPr lang="en-US" sz="2000" dirty="0" smtClean="0"/>
              <a:t>environment.</a:t>
            </a:r>
          </a:p>
          <a:p>
            <a:pPr lvl="1">
              <a:spcBef>
                <a:spcPts val="600"/>
              </a:spcBef>
            </a:pPr>
            <a:r>
              <a:rPr lang="en-US" sz="1600" dirty="0" smtClean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ex13_notifypeer/products.mak</a:t>
            </a: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DEPOT = C:/Products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IPC_INSTALL_DIR 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ipc_m_mm_pp_bb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BIOS_INSTALL_DIR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bios_m_mm_pp_bb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XDC_INSTALL_DIR  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xdctools_m_mm_pp_bb</a:t>
            </a:r>
            <a:endParaRPr lang="en-US" sz="1600" dirty="0" smtClean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Set the tool paths (only need the ones you actually plan to use).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ex13_notifypeer/products.mak</a:t>
            </a:r>
            <a:endParaRPr lang="en-US" sz="1600" dirty="0">
              <a:latin typeface="Courier10 BT" panose="02070509030505020404" pitchFamily="49" charset="0"/>
            </a:endParaRP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CCS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C:/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CCS/CCS_6_0_0_00190/ccsv6/tools/compiler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gnu.targets.arm.A15F           = $(CCS)/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gcc_arm_none_eabi_m_m_p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ti.targets.elf.C66            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$(CCS)/c6000_m_m_p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ti.targets.arm.elf.M4        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$(CCS)/</a:t>
            </a: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arm_m_m_p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ti.targets.arp32.elf.ARP32_far = $(CCS)/arp32_m_m_p</a:t>
            </a:r>
          </a:p>
          <a:p>
            <a:r>
              <a:rPr lang="en-US" sz="2000" dirty="0" smtClean="0"/>
              <a:t>Each example has its own products.mak file; you may also create a products.mak file in the parent directory which will be used by all examples.</a:t>
            </a:r>
            <a:endParaRPr lang="en-US" sz="1600" dirty="0"/>
          </a:p>
          <a:p>
            <a:endParaRPr lang="en-US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6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— Build Executables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smtClean="0"/>
              <a:t>Open a Windows Command Prompt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Start &gt; Run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cmd</a:t>
            </a:r>
            <a:endParaRPr lang="en-US" sz="1600" dirty="0" smtClean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 smtClean="0"/>
              <a:t>TIP: Use the following command to create an alias for the make command</a:t>
            </a:r>
          </a:p>
          <a:p>
            <a:pPr marL="274320" lvl="1" indent="0">
              <a:buNone/>
            </a:pPr>
            <a:r>
              <a:rPr lang="en-US" sz="1600" dirty="0" err="1" smtClean="0">
                <a:solidFill>
                  <a:schemeClr val="accent5"/>
                </a:solidFill>
                <a:latin typeface="Courier10 BT" panose="02070509030505020404" pitchFamily="49" charset="0"/>
              </a:rPr>
              <a:t>doskey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make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="C:\Products\xdctools_3_30_04_52\gmake.exe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"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$*</a:t>
            </a:r>
          </a:p>
          <a:p>
            <a:r>
              <a:rPr lang="en-US" sz="2000" dirty="0" smtClean="0"/>
              <a:t>TIP: Use dosrc.bat to setup your build environment</a:t>
            </a:r>
          </a:p>
          <a:p>
            <a:pPr lvl="1"/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&lt;ipc_3_30_pp_bb&gt;/examples/dosrc.bat</a:t>
            </a:r>
            <a:r>
              <a:rPr lang="en-US" sz="1600" dirty="0" smtClean="0"/>
              <a:t> — copy to your work folder</a:t>
            </a:r>
          </a:p>
          <a:p>
            <a:pPr lvl="1"/>
            <a:r>
              <a:rPr lang="en-US" sz="1600" dirty="0" smtClean="0"/>
              <a:t>Edit dosrc.bat, set product paths</a:t>
            </a:r>
          </a:p>
          <a:p>
            <a:pPr lvl="1"/>
            <a:r>
              <a:rPr lang="en-US" sz="1600" dirty="0" smtClean="0"/>
              <a:t>Run script in your command prompt</a:t>
            </a:r>
          </a:p>
          <a:p>
            <a:r>
              <a:rPr lang="en-US" sz="2000" dirty="0" smtClean="0"/>
              <a:t>Build the example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cd ex13_notifypeer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make</a:t>
            </a:r>
          </a:p>
          <a:p>
            <a:r>
              <a:rPr lang="en-US" sz="2000" dirty="0" smtClean="0"/>
              <a:t>The executables will be in their respective "bin" folders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ex13_notifypeer\host\bin\debug\app_host.xa15fg</a:t>
            </a:r>
            <a:b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ex13_notifypeer\dsp1\bin\debug\server_dsp1.xe66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CCS Auto Run 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r>
              <a:rPr lang="en-US" dirty="0"/>
              <a:t>Disable Run to Main in your target configuration.</a:t>
            </a:r>
          </a:p>
          <a:p>
            <a:pPr lvl="1"/>
            <a:r>
              <a:rPr lang="en-US" dirty="0" smtClean="0"/>
              <a:t>Target </a:t>
            </a:r>
            <a:r>
              <a:rPr lang="en-US" dirty="0"/>
              <a:t>Configurations</a:t>
            </a:r>
          </a:p>
          <a:p>
            <a:pPr lvl="1"/>
            <a:r>
              <a:rPr lang="en-US" dirty="0"/>
              <a:t>Projects &gt; </a:t>
            </a:r>
            <a:r>
              <a:rPr lang="en-US" dirty="0" err="1" smtClean="0"/>
              <a:t>TargetConfiguration</a:t>
            </a:r>
            <a:r>
              <a:rPr lang="en-US" dirty="0" smtClean="0"/>
              <a:t> </a:t>
            </a:r>
            <a:r>
              <a:rPr lang="en-US" dirty="0"/>
              <a:t>&gt; </a:t>
            </a:r>
            <a:r>
              <a:rPr lang="en-US" dirty="0" smtClean="0"/>
              <a:t>DRA7xx_EVM.ccxml</a:t>
            </a:r>
            <a:endParaRPr lang="en-US" dirty="0"/>
          </a:p>
          <a:p>
            <a:pPr lvl="1"/>
            <a:r>
              <a:rPr lang="en-US" dirty="0"/>
              <a:t>RMB &gt; </a:t>
            </a:r>
            <a:r>
              <a:rPr lang="en-US" dirty="0" smtClean="0"/>
              <a:t>Properties</a:t>
            </a:r>
          </a:p>
          <a:p>
            <a:pPr lvl="1"/>
            <a:r>
              <a:rPr lang="en-US" dirty="0" smtClean="0"/>
              <a:t>Device (menu) &gt; C66xx_DSP1</a:t>
            </a:r>
            <a:endParaRPr lang="en-US" dirty="0"/>
          </a:p>
          <a:p>
            <a:pPr lvl="1"/>
            <a:r>
              <a:rPr lang="en-US" dirty="0" smtClean="0"/>
              <a:t>Auto </a:t>
            </a:r>
            <a:r>
              <a:rPr lang="en-US" dirty="0"/>
              <a:t>Run and Launch </a:t>
            </a:r>
            <a:r>
              <a:rPr lang="en-US" dirty="0" smtClean="0"/>
              <a:t>Options &gt; Select</a:t>
            </a:r>
            <a:endParaRPr lang="en-US" dirty="0"/>
          </a:p>
          <a:p>
            <a:pPr lvl="1"/>
            <a:r>
              <a:rPr lang="en-US" dirty="0" smtClean="0"/>
              <a:t>Auto </a:t>
            </a:r>
            <a:r>
              <a:rPr lang="en-US" dirty="0"/>
              <a:t>Run Options </a:t>
            </a:r>
            <a:r>
              <a:rPr lang="en-US" dirty="0" smtClean="0"/>
              <a:t>(group) &gt; On a program load or restart &gt; Unselect</a:t>
            </a:r>
            <a:endParaRPr lang="en-US" dirty="0"/>
          </a:p>
          <a:p>
            <a:pPr lvl="1">
              <a:spcBef>
                <a:spcPts val="24"/>
              </a:spcBef>
            </a:pPr>
            <a:r>
              <a:rPr lang="en-US" dirty="0"/>
              <a:t>Use the Device pull-down menu to select the next processor. Repeat for each processor</a:t>
            </a:r>
            <a:r>
              <a:rPr lang="en-US" dirty="0" smtClean="0"/>
              <a:t>.</a:t>
            </a:r>
          </a:p>
          <a:p>
            <a:pPr>
              <a:spcBef>
                <a:spcPts val="24"/>
              </a:spcBef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1 – Hello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535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C">
  <a:themeElements>
    <a:clrScheme name="IPC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A0AEA6"/>
      </a:accent1>
      <a:accent2>
        <a:srgbClr val="AD8F67"/>
      </a:accent2>
      <a:accent3>
        <a:srgbClr val="726056"/>
      </a:accent3>
      <a:accent4>
        <a:srgbClr val="4C5A6A"/>
      </a:accent4>
      <a:accent5>
        <a:srgbClr val="2941FF"/>
      </a:accent5>
      <a:accent6>
        <a:srgbClr val="79463D"/>
      </a:accent6>
      <a:hlink>
        <a:srgbClr val="0000FF"/>
      </a:hlink>
      <a:folHlink>
        <a:srgbClr val="800080"/>
      </a:folHlink>
    </a:clrScheme>
    <a:fontScheme name="IPC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</Template>
  <TotalTime>0</TotalTime>
  <Words>1115</Words>
  <Application>Microsoft Office PowerPoint</Application>
  <PresentationFormat>On-screen Show (4:3)</PresentationFormat>
  <Paragraphs>291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IPC</vt:lpstr>
      <vt:lpstr>Lab 3 IPC Scalability</vt:lpstr>
      <vt:lpstr>Overview</vt:lpstr>
      <vt:lpstr>ex13_notifypeer</vt:lpstr>
      <vt:lpstr>Initial Data Flow</vt:lpstr>
      <vt:lpstr>Final Data Flow</vt:lpstr>
      <vt:lpstr>Step 1 — Work Area</vt:lpstr>
      <vt:lpstr>Step 2 — Build Environment</vt:lpstr>
      <vt:lpstr>Step 3 — Build Executables</vt:lpstr>
      <vt:lpstr>CCS Auto Run Configuration</vt:lpstr>
      <vt:lpstr>Step 4 — Load Processors</vt:lpstr>
      <vt:lpstr>Step 5 — Run the Example</vt:lpstr>
      <vt:lpstr>ROV — LoggerBuf Module</vt:lpstr>
      <vt:lpstr>Step 6 — Adding EVE1 Processor</vt:lpstr>
      <vt:lpstr>Step 7 — Connect to EVE1 Processor</vt:lpstr>
      <vt:lpstr>Step 8 — Load Processors</vt:lpstr>
      <vt:lpstr>Step 9 — Run the Example</vt:lpstr>
      <vt:lpstr>Inspect the Logs</vt:lpstr>
      <vt:lpstr>Inspect the Logs</vt:lpstr>
      <vt:lpstr>Inspect the Logs</vt:lpstr>
      <vt:lpstr>IPC Notify Scalability</vt:lpstr>
      <vt:lpstr>Waiting on Two Input Sources</vt:lpstr>
      <vt:lpstr>SYS/BIOS Event Object</vt:lpstr>
      <vt:lpstr>SYS/BIOS Event Object</vt:lpstr>
      <vt:lpstr>Create Phase</vt:lpstr>
      <vt:lpstr>Execute Phase</vt:lpstr>
      <vt:lpstr>Congratulations! End of Lab 3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2014-10-01T21:55:20Z</dcterms:created>
  <dcterms:modified xsi:type="dcterms:W3CDTF">2014-11-14T00:48:23Z</dcterms:modified>
</cp:coreProperties>
</file>