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76" r:id="rId2"/>
    <p:sldId id="298" r:id="rId3"/>
    <p:sldId id="303" r:id="rId4"/>
    <p:sldId id="299" r:id="rId5"/>
    <p:sldId id="300" r:id="rId6"/>
    <p:sldId id="301" r:id="rId7"/>
    <p:sldId id="302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96" r:id="rId18"/>
    <p:sldId id="287" r:id="rId19"/>
    <p:sldId id="288" r:id="rId20"/>
    <p:sldId id="289" r:id="rId21"/>
    <p:sldId id="297" r:id="rId22"/>
    <p:sldId id="290" r:id="rId23"/>
    <p:sldId id="291" r:id="rId24"/>
    <p:sldId id="292" r:id="rId25"/>
    <p:sldId id="256" r:id="rId26"/>
    <p:sldId id="257" r:id="rId27"/>
    <p:sldId id="258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9" r:id="rId37"/>
    <p:sldId id="270" r:id="rId38"/>
    <p:sldId id="268" r:id="rId39"/>
    <p:sldId id="271" r:id="rId40"/>
    <p:sldId id="272" r:id="rId41"/>
    <p:sldId id="273" r:id="rId42"/>
    <p:sldId id="274" r:id="rId43"/>
    <p:sldId id="275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749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F4AD9-CD46-4556-BEA5-2AF3772D486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428ED-47AA-49E3-9ACB-800BAFCD3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21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428ED-47AA-49E3-9ACB-800BAFCD3D26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6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5A38A-10A2-4C25-88EF-EC425DCAE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756E0E-10FD-486B-8ACE-881541E9B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EA724-B160-4550-BFA1-D1A6A3DE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A68C-7BE2-42DE-8690-535BB0301D5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F258C0-414C-490B-B838-19EC73F9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94D19-DFFF-4FCB-8A10-EF5B4912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C9D1-149F-4081-B2CB-29BCF932D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0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1A4A3-E8FC-4C10-9242-C7AEFC57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902DE-FCE9-4853-BCC9-B9B14EA67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02E93-61A1-4669-BC9F-1A0FB1C3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A68C-7BE2-42DE-8690-535BB0301D5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E69C66-9EB9-4425-B380-0831BF25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D474A-1A91-468E-9124-DFD1C475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C9D1-149F-4081-B2CB-29BCF932D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4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79D44D-C95B-4771-B86B-B508C6843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CFDE82-71C5-41B9-9374-AC0401FEC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2575A-7FBB-41CF-BDA3-3C315757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A68C-7BE2-42DE-8690-535BB0301D5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752FD4-E298-42F1-AA50-3C25A77E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783A1-6FA9-4DF5-A65C-05D37165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C9D1-149F-4081-B2CB-29BCF932D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9349C-0054-48B9-83EE-5FF281CE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42118-2820-4B96-84FC-54A0BB36A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F889E5-42C5-49C5-86EF-169061AE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A68C-7BE2-42DE-8690-535BB0301D5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53CAF-1E6E-4DA8-A93C-5D6B9BC9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1363C-384D-4305-95FF-BEDC240C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C9D1-149F-4081-B2CB-29BCF932D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7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4E446-B3E6-4C17-A5DF-5079A083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BE24C-B9B4-440C-B1BD-CE0F2A999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E66CF-4F98-4C8B-9685-C53BB0F0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A68C-7BE2-42DE-8690-535BB0301D5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CF69D-0A40-4997-8E2E-58D3F75E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B272C-1030-445A-AEB1-29C32A79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C9D1-149F-4081-B2CB-29BCF932D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19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FB6BF-517D-4C04-9B0A-3013259F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4975C-ED48-4C23-9101-0566E7281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33272C-1B10-4C01-93EA-9A0C1FF35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4342F-9594-46F3-AF5C-6521328E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A68C-7BE2-42DE-8690-535BB0301D5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F3DDAC-EE56-49F6-9A04-83416D7E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993811-ACE3-4ED5-8EC8-DC7D6913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C9D1-149F-4081-B2CB-29BCF932D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7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990B5-85E3-427E-AF5D-5B6C3EAC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FC96B-2A19-4B60-96D3-2A0B4F161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B042C1-240B-4CE7-B54B-1BB01D2E2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C1E9B9-06B7-4478-9E90-DBEEDF2E0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18A70A-4532-4C69-A9A4-437E1357A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8A508E-2F42-4964-A0E1-D86A9FA9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A68C-7BE2-42DE-8690-535BB0301D5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2009B9-7F68-433A-AAE8-138E5ABE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6CFE0F-FED6-454A-8F8B-C45ABC5B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C9D1-149F-4081-B2CB-29BCF932D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4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AA0DC-5F61-4964-A24C-9934655A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84D703-FC78-4AFF-8FF2-AE3D2083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A68C-7BE2-42DE-8690-535BB0301D5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394596-9981-4EA8-B34E-1625D267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81DAAE-D3F8-4870-A553-4F5EC5BE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C9D1-149F-4081-B2CB-29BCF932D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3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FA3004-8419-483C-8FA9-74120C90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A68C-7BE2-42DE-8690-535BB0301D5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0D54F8-9E02-44FD-BDB0-62478FE7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19AF2-4061-47D2-AA06-C6BFA78E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C9D1-149F-4081-B2CB-29BCF932D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5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B204E-3098-4074-B8B5-EB2A647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E080C-E5BC-4205-B8B7-8E456A60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8D2AC7-BF0C-4E54-B649-4021A21F1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132E5-0F72-4FAD-A9B2-659091B5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A68C-7BE2-42DE-8690-535BB0301D5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A00DF-A3B5-4361-B1F8-2CE0FC74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05DB0-28C2-444E-A3D4-CA61CD19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C9D1-149F-4081-B2CB-29BCF932D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4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E5AF0-490A-4C2F-9172-9171E894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420EFF-9082-49E3-8DE6-A504F7E91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57F700-AE45-4876-B946-108BFD4B5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0D8791-B2FC-4A5E-AC74-FC0D8692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A68C-7BE2-42DE-8690-535BB0301D5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500DAB-3D8E-49A0-827A-8C4B6D7C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E9CF3E-3E7A-4A20-8D52-EC4DDED9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C9D1-149F-4081-B2CB-29BCF932D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2BF4E6-9D91-4C52-8146-18EE790B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FBD33-B0F2-4074-B0B4-0A0D6509C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16E8D-89D4-452C-8F5A-F35F76F38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7A68C-7BE2-42DE-8690-535BB0301D5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345B9-85ED-4AD2-9D73-8BD9F6165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07583-B865-4845-9081-2A683F3AA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DC9D1-149F-4081-B2CB-29BCF932D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8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71F5C5-21B9-4EA3-8E3A-2CF7038F7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076"/>
            <a:ext cx="9108125" cy="515660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611DCDF-B511-45E2-8F01-8A23829BF550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98C892-30D6-4F18-9973-6F4C6A5F4C80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1BEA7F5F-2A80-438E-A3F5-360EDB1A8217}"/>
              </a:ext>
            </a:extLst>
          </p:cNvPr>
          <p:cNvSpPr/>
          <p:nvPr/>
        </p:nvSpPr>
        <p:spPr>
          <a:xfrm>
            <a:off x="5344356" y="3295549"/>
            <a:ext cx="3311368" cy="1748901"/>
          </a:xfrm>
          <a:prstGeom prst="frame">
            <a:avLst>
              <a:gd name="adj1" fmla="val 422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BEAEF6DB-6C15-4A8E-877C-14F7EA77B34F}"/>
              </a:ext>
            </a:extLst>
          </p:cNvPr>
          <p:cNvSpPr/>
          <p:nvPr/>
        </p:nvSpPr>
        <p:spPr>
          <a:xfrm>
            <a:off x="6437792" y="5208235"/>
            <a:ext cx="2217936" cy="566689"/>
          </a:xfrm>
          <a:prstGeom prst="frame">
            <a:avLst>
              <a:gd name="adj1" fmla="val 1150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057843-61CB-40DC-B9A2-D15F1A201B81}"/>
              </a:ext>
            </a:extLst>
          </p:cNvPr>
          <p:cNvSpPr/>
          <p:nvPr/>
        </p:nvSpPr>
        <p:spPr>
          <a:xfrm>
            <a:off x="5111184" y="3062377"/>
            <a:ext cx="466344" cy="46634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FB35C99-9342-43CC-A172-7DB3B6256857}"/>
              </a:ext>
            </a:extLst>
          </p:cNvPr>
          <p:cNvSpPr/>
          <p:nvPr/>
        </p:nvSpPr>
        <p:spPr>
          <a:xfrm>
            <a:off x="6204620" y="4942550"/>
            <a:ext cx="466344" cy="46634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FC536B-1C3F-46CB-AF66-5A4C362B962B}"/>
              </a:ext>
            </a:extLst>
          </p:cNvPr>
          <p:cNvSpPr txBox="1"/>
          <p:nvPr/>
        </p:nvSpPr>
        <p:spPr>
          <a:xfrm>
            <a:off x="9108125" y="1083076"/>
            <a:ext cx="30838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로그인 화면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회원가입과 아이디 </a:t>
            </a:r>
            <a:r>
              <a:rPr lang="en-US" altLang="ko-KR" sz="1600" dirty="0"/>
              <a:t>/ </a:t>
            </a:r>
            <a:r>
              <a:rPr lang="ko-KR" altLang="en-US" sz="1600" dirty="0"/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3450604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93A78A-D658-4B5F-8DAF-DF975A509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" y="1083076"/>
            <a:ext cx="9041469" cy="512241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BF23B8F-BD23-4E94-9912-6AB1FB270842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5CEAF9-BEB0-46C3-9586-2E6962BD146D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EEEBB1-C016-43EF-917E-953905B13A2E}"/>
              </a:ext>
            </a:extLst>
          </p:cNvPr>
          <p:cNvSpPr txBox="1"/>
          <p:nvPr/>
        </p:nvSpPr>
        <p:spPr>
          <a:xfrm>
            <a:off x="9096537" y="1083076"/>
            <a:ext cx="3073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주민등록번호</a:t>
            </a:r>
            <a:r>
              <a:rPr lang="en-US" altLang="ko-KR" sz="1600" dirty="0"/>
              <a:t>, </a:t>
            </a:r>
            <a:r>
              <a:rPr lang="ko-KR" altLang="en-US" sz="1600" dirty="0"/>
              <a:t>자기소개를 입력</a:t>
            </a: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55E457C8-CD57-41D2-A953-C6BA4FD544C0}"/>
              </a:ext>
            </a:extLst>
          </p:cNvPr>
          <p:cNvSpPr/>
          <p:nvPr/>
        </p:nvSpPr>
        <p:spPr>
          <a:xfrm>
            <a:off x="1349404" y="1827642"/>
            <a:ext cx="5797111" cy="3090587"/>
          </a:xfrm>
          <a:prstGeom prst="frame">
            <a:avLst>
              <a:gd name="adj1" fmla="val 22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03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51EBE267-9AE9-4C87-9442-FB91E0DFC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83077"/>
            <a:ext cx="9079992" cy="511721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BF23B8F-BD23-4E94-9912-6AB1FB270842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5CEAF9-BEB0-46C3-9586-2E6962BD146D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6F5FF-03A8-4760-AFB4-770D63730AA8}"/>
              </a:ext>
            </a:extLst>
          </p:cNvPr>
          <p:cNvSpPr txBox="1"/>
          <p:nvPr/>
        </p:nvSpPr>
        <p:spPr>
          <a:xfrm>
            <a:off x="9066843" y="1083076"/>
            <a:ext cx="31251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체크된 모든 작품을 볼 수 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정렬 방식을 설정할 수 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작품을 추가 할 </a:t>
            </a:r>
            <a:r>
              <a:rPr lang="ko-KR" altLang="en-US" sz="1600" dirty="0" err="1"/>
              <a:t>수있다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작품의 기본적인 정보와 </a:t>
            </a:r>
            <a:r>
              <a:rPr lang="ko-KR" altLang="en-US" sz="1600" dirty="0" err="1"/>
              <a:t>완결작일</a:t>
            </a:r>
            <a:r>
              <a:rPr lang="ko-KR" altLang="en-US" sz="1600" dirty="0"/>
              <a:t> 경우 타이틀 우측에 </a:t>
            </a:r>
            <a:r>
              <a:rPr lang="ko-KR" altLang="en-US" sz="1600" dirty="0" err="1"/>
              <a:t>완결아이콘표시를</a:t>
            </a:r>
            <a:r>
              <a:rPr lang="ko-KR" altLang="en-US" sz="1600" dirty="0"/>
              <a:t> 해주고  집필 수정 삭제 아이콘버튼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Asset store</a:t>
            </a:r>
            <a:r>
              <a:rPr lang="ko-KR" altLang="en-US" sz="1600" dirty="0"/>
              <a:t>로 이동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수익그래프화면으로</a:t>
            </a:r>
            <a:r>
              <a:rPr lang="ko-KR" altLang="en-US" sz="1600" dirty="0"/>
              <a:t> 넘어가거나 </a:t>
            </a:r>
            <a:r>
              <a:rPr lang="ko-KR" altLang="en-US" sz="1600" dirty="0" err="1"/>
              <a:t>채팅방목록을</a:t>
            </a:r>
            <a:r>
              <a:rPr lang="ko-KR" altLang="en-US" sz="1600" dirty="0"/>
              <a:t> 띄우고 로그아웃을 할 수 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D4F7DCF9-C600-4CDF-976D-633DF4B4E48A}"/>
              </a:ext>
            </a:extLst>
          </p:cNvPr>
          <p:cNvSpPr/>
          <p:nvPr/>
        </p:nvSpPr>
        <p:spPr>
          <a:xfrm>
            <a:off x="1510140" y="1936922"/>
            <a:ext cx="5529851" cy="588630"/>
          </a:xfrm>
          <a:prstGeom prst="frame">
            <a:avLst>
              <a:gd name="adj1" fmla="val 893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2D2766B-581E-4399-A346-6D0B7EF55CDD}"/>
              </a:ext>
            </a:extLst>
          </p:cNvPr>
          <p:cNvSpPr/>
          <p:nvPr/>
        </p:nvSpPr>
        <p:spPr>
          <a:xfrm>
            <a:off x="1276968" y="1643856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5E9C5CE7-A614-472C-B5DD-EFB637D9226D}"/>
              </a:ext>
            </a:extLst>
          </p:cNvPr>
          <p:cNvSpPr/>
          <p:nvPr/>
        </p:nvSpPr>
        <p:spPr>
          <a:xfrm>
            <a:off x="7218908" y="1936921"/>
            <a:ext cx="1401310" cy="1363653"/>
          </a:xfrm>
          <a:prstGeom prst="frame">
            <a:avLst>
              <a:gd name="adj1" fmla="val 372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9653B1D-F400-4B77-801E-6FE3329F713F}"/>
              </a:ext>
            </a:extLst>
          </p:cNvPr>
          <p:cNvSpPr/>
          <p:nvPr/>
        </p:nvSpPr>
        <p:spPr>
          <a:xfrm>
            <a:off x="6985736" y="1631131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4D3128FF-DA03-4193-8C49-0BADE711D1CB}"/>
              </a:ext>
            </a:extLst>
          </p:cNvPr>
          <p:cNvSpPr/>
          <p:nvPr/>
        </p:nvSpPr>
        <p:spPr>
          <a:xfrm>
            <a:off x="905523" y="2594627"/>
            <a:ext cx="1899820" cy="2610459"/>
          </a:xfrm>
          <a:prstGeom prst="frame">
            <a:avLst>
              <a:gd name="adj1" fmla="val 558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B3722F-A64C-4297-A077-E133DCCBF818}"/>
              </a:ext>
            </a:extLst>
          </p:cNvPr>
          <p:cNvSpPr/>
          <p:nvPr/>
        </p:nvSpPr>
        <p:spPr>
          <a:xfrm>
            <a:off x="676843" y="2379956"/>
            <a:ext cx="457359" cy="4755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D4CCBE79-9CA5-472C-945E-A88C0D383EDE}"/>
              </a:ext>
            </a:extLst>
          </p:cNvPr>
          <p:cNvSpPr/>
          <p:nvPr/>
        </p:nvSpPr>
        <p:spPr>
          <a:xfrm>
            <a:off x="3537918" y="2599355"/>
            <a:ext cx="1899820" cy="2605730"/>
          </a:xfrm>
          <a:prstGeom prst="frame">
            <a:avLst>
              <a:gd name="adj1" fmla="val 360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8189982-74CF-4381-AC72-CD0C04C2D748}"/>
              </a:ext>
            </a:extLst>
          </p:cNvPr>
          <p:cNvSpPr/>
          <p:nvPr/>
        </p:nvSpPr>
        <p:spPr>
          <a:xfrm>
            <a:off x="3359002" y="2559181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D20F13BD-AA1A-4AD7-929A-75B0BDE3731C}"/>
              </a:ext>
            </a:extLst>
          </p:cNvPr>
          <p:cNvSpPr/>
          <p:nvPr/>
        </p:nvSpPr>
        <p:spPr>
          <a:xfrm>
            <a:off x="3698267" y="5662102"/>
            <a:ext cx="1752620" cy="588630"/>
          </a:xfrm>
          <a:prstGeom prst="frame">
            <a:avLst>
              <a:gd name="adj1" fmla="val 893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43ED72F-1BC3-4864-9DC2-1BFA3ED59B1B}"/>
              </a:ext>
            </a:extLst>
          </p:cNvPr>
          <p:cNvSpPr/>
          <p:nvPr/>
        </p:nvSpPr>
        <p:spPr>
          <a:xfrm>
            <a:off x="3465095" y="5470702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A821DC87-894E-49C0-B098-3C9D7C30CE39}"/>
              </a:ext>
            </a:extLst>
          </p:cNvPr>
          <p:cNvSpPr/>
          <p:nvPr/>
        </p:nvSpPr>
        <p:spPr>
          <a:xfrm>
            <a:off x="5794876" y="1192967"/>
            <a:ext cx="2963643" cy="463976"/>
          </a:xfrm>
          <a:prstGeom prst="frame">
            <a:avLst>
              <a:gd name="adj1" fmla="val 893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292785C-98CD-4A39-85AA-3F0310F71CE4}"/>
              </a:ext>
            </a:extLst>
          </p:cNvPr>
          <p:cNvSpPr/>
          <p:nvPr/>
        </p:nvSpPr>
        <p:spPr>
          <a:xfrm>
            <a:off x="5561706" y="1001567"/>
            <a:ext cx="466231" cy="365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9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4023A80-4545-4153-B862-9F49EA5D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5" y="1180455"/>
            <a:ext cx="9071390" cy="51582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BF23B8F-BD23-4E94-9912-6AB1FB270842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5CEAF9-BEB0-46C3-9586-2E6962BD146D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6F5FF-03A8-4760-AFB4-770D63730AA8}"/>
              </a:ext>
            </a:extLst>
          </p:cNvPr>
          <p:cNvSpPr txBox="1"/>
          <p:nvPr/>
        </p:nvSpPr>
        <p:spPr>
          <a:xfrm>
            <a:off x="9090629" y="1083076"/>
            <a:ext cx="3101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err="1"/>
              <a:t>채팅방</a:t>
            </a:r>
            <a:r>
              <a:rPr lang="ko-KR" altLang="en-US" sz="1600" dirty="0"/>
              <a:t> 목록을 볼 수 있는 버튼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채팅창</a:t>
            </a:r>
            <a:r>
              <a:rPr lang="ko-KR" altLang="en-US" sz="1600" dirty="0"/>
              <a:t> 목록 버튼을 누르면 채팅방이 뜬다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68E8A061-9940-4E56-A657-00AD70FD8045}"/>
              </a:ext>
            </a:extLst>
          </p:cNvPr>
          <p:cNvSpPr/>
          <p:nvPr/>
        </p:nvSpPr>
        <p:spPr>
          <a:xfrm>
            <a:off x="6820678" y="1296955"/>
            <a:ext cx="1101012" cy="569167"/>
          </a:xfrm>
          <a:prstGeom prst="frame">
            <a:avLst>
              <a:gd name="adj1" fmla="val 1256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579280-23A3-402F-B561-E206B97EF656}"/>
              </a:ext>
            </a:extLst>
          </p:cNvPr>
          <p:cNvSpPr/>
          <p:nvPr/>
        </p:nvSpPr>
        <p:spPr>
          <a:xfrm>
            <a:off x="6576869" y="1064967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2A592B4B-70EF-4C1B-AD0B-84EA3C27E2B6}"/>
              </a:ext>
            </a:extLst>
          </p:cNvPr>
          <p:cNvSpPr/>
          <p:nvPr/>
        </p:nvSpPr>
        <p:spPr>
          <a:xfrm>
            <a:off x="6474834" y="2472612"/>
            <a:ext cx="2605158" cy="3866045"/>
          </a:xfrm>
          <a:prstGeom prst="frame">
            <a:avLst>
              <a:gd name="adj1" fmla="val 398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F87B208-2E9D-46A2-9B54-070F59A6DBF7}"/>
              </a:ext>
            </a:extLst>
          </p:cNvPr>
          <p:cNvSpPr/>
          <p:nvPr/>
        </p:nvSpPr>
        <p:spPr>
          <a:xfrm>
            <a:off x="6254700" y="2240624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2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E0898B8-1EE7-44FD-B348-84E2DFFA0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33379"/>
            <a:ext cx="9079992" cy="512828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BF23B8F-BD23-4E94-9912-6AB1FB270842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5CEAF9-BEB0-46C3-9586-2E6962BD146D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6F5FF-03A8-4760-AFB4-770D63730AA8}"/>
              </a:ext>
            </a:extLst>
          </p:cNvPr>
          <p:cNvSpPr txBox="1"/>
          <p:nvPr/>
        </p:nvSpPr>
        <p:spPr>
          <a:xfrm>
            <a:off x="9079992" y="1083076"/>
            <a:ext cx="2736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채팅방의 상세 내용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FEEAC3D2-82ED-43EA-90C7-3E9391952D5D}"/>
              </a:ext>
            </a:extLst>
          </p:cNvPr>
          <p:cNvSpPr/>
          <p:nvPr/>
        </p:nvSpPr>
        <p:spPr>
          <a:xfrm>
            <a:off x="6540758" y="2323321"/>
            <a:ext cx="2612563" cy="3928189"/>
          </a:xfrm>
          <a:prstGeom prst="frame">
            <a:avLst>
              <a:gd name="adj1" fmla="val 398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80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A46B63C-C181-4E86-BEAE-5AE7F7DFF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" y="1083076"/>
            <a:ext cx="9062969" cy="511014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BF23B8F-BD23-4E94-9912-6AB1FB270842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5CEAF9-BEB0-46C3-9586-2E6962BD146D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6F5FF-03A8-4760-AFB4-770D63730AA8}"/>
              </a:ext>
            </a:extLst>
          </p:cNvPr>
          <p:cNvSpPr txBox="1"/>
          <p:nvPr/>
        </p:nvSpPr>
        <p:spPr>
          <a:xfrm>
            <a:off x="9079983" y="1083076"/>
            <a:ext cx="3094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작품 </a:t>
            </a:r>
            <a:r>
              <a:rPr lang="en-US" altLang="ko-KR" sz="1600" dirty="0"/>
              <a:t>A</a:t>
            </a:r>
            <a:r>
              <a:rPr lang="ko-KR" altLang="en-US" sz="1600" dirty="0"/>
              <a:t>옆의 리스트아이콘을 누를 시</a:t>
            </a:r>
            <a:r>
              <a:rPr lang="en-US" altLang="ko-KR" sz="1600" dirty="0"/>
              <a:t>, </a:t>
            </a:r>
            <a:r>
              <a:rPr lang="ko-KR" altLang="en-US" sz="1600" dirty="0"/>
              <a:t>멤버 리스트를 볼 수 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함께 채팅하고 있는  작품 </a:t>
            </a:r>
            <a:r>
              <a:rPr lang="en-US" altLang="ko-KR" sz="1600" dirty="0"/>
              <a:t>A</a:t>
            </a:r>
            <a:r>
              <a:rPr lang="ko-KR" altLang="en-US" sz="1600" dirty="0"/>
              <a:t>의 멤버 리스트가 뜬다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643F6D6F-8544-4BC6-AA3D-5A69CE5CF0D7}"/>
              </a:ext>
            </a:extLst>
          </p:cNvPr>
          <p:cNvSpPr/>
          <p:nvPr/>
        </p:nvSpPr>
        <p:spPr>
          <a:xfrm>
            <a:off x="6513080" y="2397905"/>
            <a:ext cx="994299" cy="501053"/>
          </a:xfrm>
          <a:prstGeom prst="frame">
            <a:avLst>
              <a:gd name="adj1" fmla="val 1736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C2C8A4E-8C20-4AC0-8B94-56624F3C8D32}"/>
              </a:ext>
            </a:extLst>
          </p:cNvPr>
          <p:cNvSpPr/>
          <p:nvPr/>
        </p:nvSpPr>
        <p:spPr>
          <a:xfrm>
            <a:off x="6351705" y="2040463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418838FC-6066-4B30-9F98-4A9885028F50}"/>
              </a:ext>
            </a:extLst>
          </p:cNvPr>
          <p:cNvSpPr/>
          <p:nvPr/>
        </p:nvSpPr>
        <p:spPr>
          <a:xfrm>
            <a:off x="4779099" y="2397906"/>
            <a:ext cx="1929611" cy="2892552"/>
          </a:xfrm>
          <a:prstGeom prst="frame">
            <a:avLst>
              <a:gd name="adj1" fmla="val 46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87E91B-EA70-4853-82F8-ADD8F4C10280}"/>
              </a:ext>
            </a:extLst>
          </p:cNvPr>
          <p:cNvSpPr/>
          <p:nvPr/>
        </p:nvSpPr>
        <p:spPr>
          <a:xfrm>
            <a:off x="4423216" y="2040463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78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E99D0F3-E82F-4125-8BF6-B64D346C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3076"/>
            <a:ext cx="9079987" cy="512105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BF23B8F-BD23-4E94-9912-6AB1FB270842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5CEAF9-BEB0-46C3-9586-2E6962BD146D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6F5FF-03A8-4760-AFB4-770D63730AA8}"/>
              </a:ext>
            </a:extLst>
          </p:cNvPr>
          <p:cNvSpPr txBox="1"/>
          <p:nvPr/>
        </p:nvSpPr>
        <p:spPr>
          <a:xfrm>
            <a:off x="9079990" y="1083076"/>
            <a:ext cx="31120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본인의 컴퓨터에 있는 사진을 업로드 할 수 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작품의 제목</a:t>
            </a:r>
            <a:r>
              <a:rPr lang="en-US" altLang="ko-KR" sz="1600" dirty="0"/>
              <a:t>, </a:t>
            </a:r>
            <a:r>
              <a:rPr lang="ko-KR" altLang="en-US" sz="1600" dirty="0"/>
              <a:t>태그</a:t>
            </a:r>
            <a:r>
              <a:rPr lang="en-US" altLang="ko-KR" sz="1600" dirty="0"/>
              <a:t>, </a:t>
            </a:r>
            <a:r>
              <a:rPr lang="ko-KR" altLang="en-US" sz="1600" dirty="0"/>
              <a:t>종류</a:t>
            </a:r>
            <a:r>
              <a:rPr lang="en-US" altLang="ko-KR" sz="1600" dirty="0"/>
              <a:t>, </a:t>
            </a:r>
            <a:r>
              <a:rPr lang="ko-KR" altLang="en-US" sz="1600" dirty="0"/>
              <a:t>가격 그리고 작품소개까지 작품의 정보를 입력한다</a:t>
            </a:r>
            <a:r>
              <a:rPr lang="en-US" altLang="ko-KR" sz="1600" dirty="0"/>
              <a:t>.     (</a:t>
            </a:r>
            <a:r>
              <a:rPr lang="ko-KR" altLang="en-US" sz="1600" dirty="0"/>
              <a:t>종류 선택에 따라 나오는  연재방식이 다름</a:t>
            </a:r>
            <a:r>
              <a:rPr lang="en-US" altLang="ko-KR" sz="1600" dirty="0"/>
              <a:t>)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9917D5A5-C532-4261-8022-09F8F210E0BA}"/>
              </a:ext>
            </a:extLst>
          </p:cNvPr>
          <p:cNvSpPr/>
          <p:nvPr/>
        </p:nvSpPr>
        <p:spPr>
          <a:xfrm>
            <a:off x="984341" y="2098329"/>
            <a:ext cx="2086268" cy="2879901"/>
          </a:xfrm>
          <a:prstGeom prst="frame">
            <a:avLst>
              <a:gd name="adj1" fmla="val 582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FCFAFC5-BBB7-4B88-ADF0-5C43819EF87B}"/>
              </a:ext>
            </a:extLst>
          </p:cNvPr>
          <p:cNvSpPr/>
          <p:nvPr/>
        </p:nvSpPr>
        <p:spPr>
          <a:xfrm>
            <a:off x="780664" y="1768021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AF5CE7D2-8815-4465-83F4-FBA690917C88}"/>
              </a:ext>
            </a:extLst>
          </p:cNvPr>
          <p:cNvSpPr/>
          <p:nvPr/>
        </p:nvSpPr>
        <p:spPr>
          <a:xfrm>
            <a:off x="3415860" y="1740508"/>
            <a:ext cx="4882132" cy="3433666"/>
          </a:xfrm>
          <a:prstGeom prst="frame">
            <a:avLst>
              <a:gd name="adj1" fmla="val 305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5E495D-5459-4BC5-89E7-C6C9D677E479}"/>
              </a:ext>
            </a:extLst>
          </p:cNvPr>
          <p:cNvSpPr/>
          <p:nvPr/>
        </p:nvSpPr>
        <p:spPr>
          <a:xfrm>
            <a:off x="3182687" y="1479024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32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3586A0-B04A-463A-901F-C5AACB77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83076"/>
            <a:ext cx="9079990" cy="513116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BF23B8F-BD23-4E94-9912-6AB1FB270842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5CEAF9-BEB0-46C3-9586-2E6962BD146D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6F5FF-03A8-4760-AFB4-770D63730AA8}"/>
              </a:ext>
            </a:extLst>
          </p:cNvPr>
          <p:cNvSpPr txBox="1"/>
          <p:nvPr/>
        </p:nvSpPr>
        <p:spPr>
          <a:xfrm>
            <a:off x="9079992" y="1083076"/>
            <a:ext cx="31120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연재방식이 주간이 격주일 경우 연재할 요일을 중복으로 선택할 수 있고 가격을 입력한다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등록버튼을 통해 등록을 완료한다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4F83E4A1-10DC-4F26-92D3-189A59A11C3F}"/>
              </a:ext>
            </a:extLst>
          </p:cNvPr>
          <p:cNvSpPr/>
          <p:nvPr/>
        </p:nvSpPr>
        <p:spPr>
          <a:xfrm>
            <a:off x="3418733" y="3219060"/>
            <a:ext cx="3756508" cy="1272089"/>
          </a:xfrm>
          <a:prstGeom prst="frame">
            <a:avLst>
              <a:gd name="adj1" fmla="val 72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7414F0-DBA4-483F-844A-16AF0F1DCB00}"/>
              </a:ext>
            </a:extLst>
          </p:cNvPr>
          <p:cNvSpPr/>
          <p:nvPr/>
        </p:nvSpPr>
        <p:spPr>
          <a:xfrm>
            <a:off x="3227975" y="3030046"/>
            <a:ext cx="381513" cy="3780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903DC7CD-FAE4-4BE4-A1F4-5107A0612294}"/>
              </a:ext>
            </a:extLst>
          </p:cNvPr>
          <p:cNvSpPr/>
          <p:nvPr/>
        </p:nvSpPr>
        <p:spPr>
          <a:xfrm>
            <a:off x="7259216" y="5589037"/>
            <a:ext cx="834862" cy="545642"/>
          </a:xfrm>
          <a:prstGeom prst="frame">
            <a:avLst>
              <a:gd name="adj1" fmla="val 1119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B969D5B-0B5F-4D17-974C-9F025B32C269}"/>
              </a:ext>
            </a:extLst>
          </p:cNvPr>
          <p:cNvSpPr/>
          <p:nvPr/>
        </p:nvSpPr>
        <p:spPr>
          <a:xfrm>
            <a:off x="7026043" y="5321628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104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1444B78-AF75-4A72-8BE7-16A8EB1C6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3075"/>
            <a:ext cx="9075819" cy="512107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BF23B8F-BD23-4E94-9912-6AB1FB270842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5CEAF9-BEB0-46C3-9586-2E6962BD146D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6F5FF-03A8-4760-AFB4-770D63730AA8}"/>
              </a:ext>
            </a:extLst>
          </p:cNvPr>
          <p:cNvSpPr txBox="1"/>
          <p:nvPr/>
        </p:nvSpPr>
        <p:spPr>
          <a:xfrm>
            <a:off x="9079992" y="1083076"/>
            <a:ext cx="31120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종류가 단행본일 경우 연재방식에서 비연재와 </a:t>
            </a:r>
            <a:r>
              <a:rPr lang="ko-KR" altLang="en-US" sz="1600" dirty="0" err="1"/>
              <a:t>대여칸이</a:t>
            </a:r>
            <a:r>
              <a:rPr lang="ko-KR" altLang="en-US" sz="1600" dirty="0"/>
              <a:t> 생긴다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월간을 선택하면 몇일에 연재할지 날짜를 정하고 비연재를 선택하면 일을 </a:t>
            </a:r>
            <a:r>
              <a:rPr lang="ko-KR" altLang="en-US" sz="1600" dirty="0" err="1"/>
              <a:t>입련하는</a:t>
            </a:r>
            <a:r>
              <a:rPr lang="ko-KR" altLang="en-US" sz="1600" dirty="0"/>
              <a:t> 칸은 사라진다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4F83E4A1-10DC-4F26-92D3-189A59A11C3F}"/>
              </a:ext>
            </a:extLst>
          </p:cNvPr>
          <p:cNvSpPr/>
          <p:nvPr/>
        </p:nvSpPr>
        <p:spPr>
          <a:xfrm>
            <a:off x="3418732" y="2839514"/>
            <a:ext cx="4675336" cy="1699949"/>
          </a:xfrm>
          <a:prstGeom prst="frame">
            <a:avLst>
              <a:gd name="adj1" fmla="val 57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787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62DEBA1-8118-4AC1-BA7D-B8EA5F795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3076"/>
            <a:ext cx="9078682" cy="511061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BF23B8F-BD23-4E94-9912-6AB1FB270842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5CEAF9-BEB0-46C3-9586-2E6962BD146D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6F5FF-03A8-4760-AFB4-770D63730AA8}"/>
              </a:ext>
            </a:extLst>
          </p:cNvPr>
          <p:cNvSpPr txBox="1"/>
          <p:nvPr/>
        </p:nvSpPr>
        <p:spPr>
          <a:xfrm>
            <a:off x="9078685" y="1083076"/>
            <a:ext cx="3113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정보를 수정할 수 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수정 버튼을 통해 저장한다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5846EE3D-B616-4F6E-8D86-E55A395EBB89}"/>
              </a:ext>
            </a:extLst>
          </p:cNvPr>
          <p:cNvSpPr/>
          <p:nvPr/>
        </p:nvSpPr>
        <p:spPr>
          <a:xfrm>
            <a:off x="3390739" y="1740310"/>
            <a:ext cx="5064867" cy="3431130"/>
          </a:xfrm>
          <a:prstGeom prst="frame">
            <a:avLst>
              <a:gd name="adj1" fmla="val 311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C54CDF6-76F8-4A9A-84FB-D5ECA64D6878}"/>
              </a:ext>
            </a:extLst>
          </p:cNvPr>
          <p:cNvSpPr/>
          <p:nvPr/>
        </p:nvSpPr>
        <p:spPr>
          <a:xfrm>
            <a:off x="3197823" y="1446458"/>
            <a:ext cx="508938" cy="51953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B506133A-28A6-496E-9C2F-EE25B40BF178}"/>
              </a:ext>
            </a:extLst>
          </p:cNvPr>
          <p:cNvSpPr/>
          <p:nvPr/>
        </p:nvSpPr>
        <p:spPr>
          <a:xfrm>
            <a:off x="7226202" y="5565058"/>
            <a:ext cx="865746" cy="576962"/>
          </a:xfrm>
          <a:prstGeom prst="frame">
            <a:avLst>
              <a:gd name="adj1" fmla="val 1119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09F8A8-4DC6-493F-A813-830C4F1142D4}"/>
              </a:ext>
            </a:extLst>
          </p:cNvPr>
          <p:cNvSpPr/>
          <p:nvPr/>
        </p:nvSpPr>
        <p:spPr>
          <a:xfrm>
            <a:off x="6991720" y="5326236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342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73B2A36-A34A-4DCA-BF8B-BDA59173B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23" y="1083076"/>
            <a:ext cx="9070069" cy="520628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BF23B8F-BD23-4E94-9912-6AB1FB270842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5CEAF9-BEB0-46C3-9586-2E6962BD146D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6F5FF-03A8-4760-AFB4-770D63730AA8}"/>
              </a:ext>
            </a:extLst>
          </p:cNvPr>
          <p:cNvSpPr txBox="1"/>
          <p:nvPr/>
        </p:nvSpPr>
        <p:spPr>
          <a:xfrm>
            <a:off x="9079991" y="1083076"/>
            <a:ext cx="30860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클릭 시 작품목록으로 이동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그래프화 하고싶은 작품유형을 정렬 방식으로 선택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선택된 정렬에 맞춰서 원형타입으로 그래프화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작품별</a:t>
            </a:r>
            <a:r>
              <a:rPr lang="ko-KR" altLang="en-US" sz="1600" dirty="0"/>
              <a:t> 수익과 </a:t>
            </a:r>
            <a:r>
              <a:rPr lang="ko-KR" altLang="en-US" sz="1600" dirty="0" err="1"/>
              <a:t>날짜별</a:t>
            </a:r>
            <a:r>
              <a:rPr lang="ko-KR" altLang="en-US" sz="1600" dirty="0"/>
              <a:t> 수익 정산으로 넘어가는 사이드메뉴</a:t>
            </a:r>
            <a:endParaRPr lang="en-US" altLang="ko-KR" sz="1600" dirty="0"/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8ED9B622-30D5-423E-8F67-A460D98A8283}"/>
              </a:ext>
            </a:extLst>
          </p:cNvPr>
          <p:cNvSpPr/>
          <p:nvPr/>
        </p:nvSpPr>
        <p:spPr>
          <a:xfrm>
            <a:off x="7623114" y="1800319"/>
            <a:ext cx="1456878" cy="3546122"/>
          </a:xfrm>
          <a:prstGeom prst="frame">
            <a:avLst>
              <a:gd name="adj1" fmla="val 467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4A56CDA-F7B9-4B94-801F-AC2C5BC9AB58}"/>
              </a:ext>
            </a:extLst>
          </p:cNvPr>
          <p:cNvSpPr/>
          <p:nvPr/>
        </p:nvSpPr>
        <p:spPr>
          <a:xfrm>
            <a:off x="7336642" y="1690689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660458F0-FE80-4431-B588-2367BC2CA072}"/>
              </a:ext>
            </a:extLst>
          </p:cNvPr>
          <p:cNvSpPr/>
          <p:nvPr/>
        </p:nvSpPr>
        <p:spPr>
          <a:xfrm>
            <a:off x="-38969" y="1800319"/>
            <a:ext cx="1438561" cy="1972250"/>
          </a:xfrm>
          <a:prstGeom prst="frame">
            <a:avLst>
              <a:gd name="adj1" fmla="val 480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E3A58A4-8FA8-4D0B-8C44-3967C7637430}"/>
              </a:ext>
            </a:extLst>
          </p:cNvPr>
          <p:cNvSpPr/>
          <p:nvPr/>
        </p:nvSpPr>
        <p:spPr>
          <a:xfrm>
            <a:off x="-14523" y="1485145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3459C8CE-3815-4873-9774-80B07877DB38}"/>
              </a:ext>
            </a:extLst>
          </p:cNvPr>
          <p:cNvSpPr/>
          <p:nvPr/>
        </p:nvSpPr>
        <p:spPr>
          <a:xfrm>
            <a:off x="1721052" y="2400588"/>
            <a:ext cx="5824317" cy="3281755"/>
          </a:xfrm>
          <a:prstGeom prst="frame">
            <a:avLst>
              <a:gd name="adj1" fmla="val 296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695CF4D-C28A-45EA-9CF5-BC2CB8F55704}"/>
              </a:ext>
            </a:extLst>
          </p:cNvPr>
          <p:cNvSpPr/>
          <p:nvPr/>
        </p:nvSpPr>
        <p:spPr>
          <a:xfrm>
            <a:off x="1487879" y="2132335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D04379F7-276C-4877-8C50-6EB7E18497CB}"/>
              </a:ext>
            </a:extLst>
          </p:cNvPr>
          <p:cNvSpPr/>
          <p:nvPr/>
        </p:nvSpPr>
        <p:spPr>
          <a:xfrm>
            <a:off x="5995848" y="1234985"/>
            <a:ext cx="908806" cy="463976"/>
          </a:xfrm>
          <a:prstGeom prst="frame">
            <a:avLst>
              <a:gd name="adj1" fmla="val 1874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FD00F55-9FB8-4BCE-8641-A776E0D3375D}"/>
              </a:ext>
            </a:extLst>
          </p:cNvPr>
          <p:cNvSpPr/>
          <p:nvPr/>
        </p:nvSpPr>
        <p:spPr>
          <a:xfrm>
            <a:off x="5762673" y="1013386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5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6DF52E-5F5C-4738-B82C-75FA5EA8505C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F87BCC-C4C2-4930-8BC6-F7A0790887E9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89332-2C0C-4A93-A1DA-18A8B3B0294E}"/>
              </a:ext>
            </a:extLst>
          </p:cNvPr>
          <p:cNvSpPr txBox="1"/>
          <p:nvPr/>
        </p:nvSpPr>
        <p:spPr>
          <a:xfrm>
            <a:off x="9108125" y="1083076"/>
            <a:ext cx="30838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이름과 이메일을 입력하여 아이디 찾기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아이디와 이름 과 이메일을 입력하여 비밀번호 찾기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1838BC-F947-4365-9CCA-7B58A7144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076"/>
            <a:ext cx="9079992" cy="5123944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8831CAE7-F412-4AD8-9789-927C208F4081}"/>
              </a:ext>
            </a:extLst>
          </p:cNvPr>
          <p:cNvSpPr/>
          <p:nvPr/>
        </p:nvSpPr>
        <p:spPr>
          <a:xfrm>
            <a:off x="683490" y="3066473"/>
            <a:ext cx="3463629" cy="2632363"/>
          </a:xfrm>
          <a:prstGeom prst="frame">
            <a:avLst>
              <a:gd name="adj1" fmla="val 299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B19C3A3-AF17-4918-B902-4B2CBD9DDF1E}"/>
              </a:ext>
            </a:extLst>
          </p:cNvPr>
          <p:cNvSpPr/>
          <p:nvPr/>
        </p:nvSpPr>
        <p:spPr>
          <a:xfrm>
            <a:off x="450317" y="2834485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B1B5F654-85A4-411B-B54B-A032DF7DFD32}"/>
              </a:ext>
            </a:extLst>
          </p:cNvPr>
          <p:cNvSpPr/>
          <p:nvPr/>
        </p:nvSpPr>
        <p:spPr>
          <a:xfrm>
            <a:off x="4830609" y="2747819"/>
            <a:ext cx="3463629" cy="2951017"/>
          </a:xfrm>
          <a:prstGeom prst="frame">
            <a:avLst>
              <a:gd name="adj1" fmla="val 299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0FE51EC-5EFC-46C8-9953-1828E8C3BCA2}"/>
              </a:ext>
            </a:extLst>
          </p:cNvPr>
          <p:cNvSpPr/>
          <p:nvPr/>
        </p:nvSpPr>
        <p:spPr>
          <a:xfrm>
            <a:off x="4597436" y="2515831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40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2CDFFA8-6E1A-43F9-93FB-1BF7BB1F7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" y="1083075"/>
            <a:ext cx="9065921" cy="518287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BF23B8F-BD23-4E94-9912-6AB1FB270842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5CEAF9-BEB0-46C3-9586-2E6962BD146D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6F5FF-03A8-4760-AFB4-770D63730AA8}"/>
              </a:ext>
            </a:extLst>
          </p:cNvPr>
          <p:cNvSpPr txBox="1"/>
          <p:nvPr/>
        </p:nvSpPr>
        <p:spPr>
          <a:xfrm>
            <a:off x="9079973" y="1083076"/>
            <a:ext cx="3112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일 월 년을 선택해서 그날 </a:t>
            </a:r>
            <a:r>
              <a:rPr lang="ko-KR" altLang="en-US" sz="1600" dirty="0" err="1"/>
              <a:t>그달</a:t>
            </a:r>
            <a:r>
              <a:rPr lang="ko-KR" altLang="en-US" sz="1600" dirty="0"/>
              <a:t> 그년에 번 수익을 </a:t>
            </a:r>
            <a:r>
              <a:rPr lang="en-US" altLang="ko-KR" sz="1600" dirty="0"/>
              <a:t>Bar</a:t>
            </a:r>
            <a:r>
              <a:rPr lang="ko-KR" altLang="en-US" sz="1600" dirty="0"/>
              <a:t>타입으로 그래프화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6FF89E53-2F04-48DD-97DF-40C2C67C31F1}"/>
              </a:ext>
            </a:extLst>
          </p:cNvPr>
          <p:cNvSpPr/>
          <p:nvPr/>
        </p:nvSpPr>
        <p:spPr>
          <a:xfrm>
            <a:off x="1678187" y="1907806"/>
            <a:ext cx="6420783" cy="3638292"/>
          </a:xfrm>
          <a:prstGeom prst="frame">
            <a:avLst>
              <a:gd name="adj1" fmla="val 17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B58131-F6C8-4ECF-AFD7-173377CB17B8}"/>
              </a:ext>
            </a:extLst>
          </p:cNvPr>
          <p:cNvSpPr/>
          <p:nvPr/>
        </p:nvSpPr>
        <p:spPr>
          <a:xfrm>
            <a:off x="186612" y="1203649"/>
            <a:ext cx="4516017" cy="485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B60DA2-53F3-41F8-B67D-5DE46EA9B8C7}"/>
              </a:ext>
            </a:extLst>
          </p:cNvPr>
          <p:cNvSpPr txBox="1"/>
          <p:nvPr/>
        </p:nvSpPr>
        <p:spPr>
          <a:xfrm>
            <a:off x="186593" y="12615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수익그래프</a:t>
            </a:r>
            <a:r>
              <a:rPr lang="en-US" altLang="ko-KR" dirty="0"/>
              <a:t>- </a:t>
            </a:r>
            <a:r>
              <a:rPr lang="ko-KR" altLang="en-US" dirty="0" err="1"/>
              <a:t>날짜별</a:t>
            </a:r>
            <a:r>
              <a:rPr lang="en-US" altLang="ko-KR" dirty="0"/>
              <a:t>(</a:t>
            </a:r>
            <a:r>
              <a:rPr lang="ko-KR" altLang="en-US" dirty="0"/>
              <a:t>라디오</a:t>
            </a:r>
            <a:r>
              <a:rPr lang="en-US" altLang="ko-KR" dirty="0"/>
              <a:t>)&gt;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588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481217-C936-4C32-A76D-5E6AD2AEC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2" y="1083076"/>
            <a:ext cx="9064362" cy="510530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BF23B8F-BD23-4E94-9912-6AB1FB270842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5CEAF9-BEB0-46C3-9586-2E6962BD146D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6F5FF-03A8-4760-AFB4-770D63730AA8}"/>
              </a:ext>
            </a:extLst>
          </p:cNvPr>
          <p:cNvSpPr txBox="1"/>
          <p:nvPr/>
        </p:nvSpPr>
        <p:spPr>
          <a:xfrm>
            <a:off x="9079973" y="1083076"/>
            <a:ext cx="3112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년도 별로 선택하여 월마다 작품이 </a:t>
            </a:r>
            <a:r>
              <a:rPr lang="ko-KR" altLang="en-US" sz="1600" dirty="0" err="1"/>
              <a:t>몇번</a:t>
            </a:r>
            <a:r>
              <a:rPr lang="ko-KR" altLang="en-US" sz="1600" dirty="0"/>
              <a:t> 구매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대여됬고</a:t>
            </a:r>
            <a:r>
              <a:rPr lang="ko-KR" altLang="en-US" sz="1600" dirty="0"/>
              <a:t> 구매수익과 대여수익이 얼마나 왔는지 구매수익과 대여수익을 합친 총수익과 작가가 받을 수 있는 정산수익</a:t>
            </a:r>
            <a:r>
              <a:rPr lang="en-US" altLang="ko-KR" sz="1600" dirty="0"/>
              <a:t>, </a:t>
            </a:r>
            <a:r>
              <a:rPr lang="ko-KR" altLang="en-US" sz="1600" dirty="0"/>
              <a:t>총계와 평균으로 통계를 내어 표로 출력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6FF89E53-2F04-48DD-97DF-40C2C67C31F1}"/>
              </a:ext>
            </a:extLst>
          </p:cNvPr>
          <p:cNvSpPr/>
          <p:nvPr/>
        </p:nvSpPr>
        <p:spPr>
          <a:xfrm>
            <a:off x="1678187" y="1907806"/>
            <a:ext cx="6619785" cy="3638292"/>
          </a:xfrm>
          <a:prstGeom prst="frame">
            <a:avLst>
              <a:gd name="adj1" fmla="val 17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954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C82D615B-82AC-486A-9825-EAA41D65C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7385"/>
            <a:ext cx="9079991" cy="514907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BF23B8F-BD23-4E94-9912-6AB1FB270842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5CEAF9-BEB0-46C3-9586-2E6962BD146D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6F5FF-03A8-4760-AFB4-770D63730AA8}"/>
              </a:ext>
            </a:extLst>
          </p:cNvPr>
          <p:cNvSpPr txBox="1"/>
          <p:nvPr/>
        </p:nvSpPr>
        <p:spPr>
          <a:xfrm>
            <a:off x="9079991" y="1087385"/>
            <a:ext cx="31120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작품 추가가 가능하다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작품 권당 정보를 보여주고 집필과 삭제버튼이 있음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정렬 방식을 결정할 수 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8032D59F-18B0-439E-B88B-41AD69F9F8A0}"/>
              </a:ext>
            </a:extLst>
          </p:cNvPr>
          <p:cNvSpPr/>
          <p:nvPr/>
        </p:nvSpPr>
        <p:spPr>
          <a:xfrm>
            <a:off x="3446748" y="2478406"/>
            <a:ext cx="5147573" cy="1728653"/>
          </a:xfrm>
          <a:prstGeom prst="frame">
            <a:avLst>
              <a:gd name="adj1" fmla="val 361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3799D4B-AEF2-4506-9F0B-1E761749705F}"/>
              </a:ext>
            </a:extLst>
          </p:cNvPr>
          <p:cNvSpPr/>
          <p:nvPr/>
        </p:nvSpPr>
        <p:spPr>
          <a:xfrm>
            <a:off x="3213576" y="2186965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8A3D74A6-B254-4737-BCAB-656DDCF9F16A}"/>
              </a:ext>
            </a:extLst>
          </p:cNvPr>
          <p:cNvSpPr/>
          <p:nvPr/>
        </p:nvSpPr>
        <p:spPr>
          <a:xfrm>
            <a:off x="619895" y="2418953"/>
            <a:ext cx="2557436" cy="1599385"/>
          </a:xfrm>
          <a:prstGeom prst="frame">
            <a:avLst>
              <a:gd name="adj1" fmla="val 467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0078554-5F49-4141-A709-70E8DA147B69}"/>
              </a:ext>
            </a:extLst>
          </p:cNvPr>
          <p:cNvSpPr/>
          <p:nvPr/>
        </p:nvSpPr>
        <p:spPr>
          <a:xfrm>
            <a:off x="386722" y="2186965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CD351672-CF1E-41DB-A9CA-290D0794B983}"/>
              </a:ext>
            </a:extLst>
          </p:cNvPr>
          <p:cNvSpPr/>
          <p:nvPr/>
        </p:nvSpPr>
        <p:spPr>
          <a:xfrm>
            <a:off x="7587936" y="1904277"/>
            <a:ext cx="1510177" cy="1492858"/>
          </a:xfrm>
          <a:prstGeom prst="frame">
            <a:avLst>
              <a:gd name="adj1" fmla="val 467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6F70791-FF25-458E-A4B1-13FA5227C1A0}"/>
              </a:ext>
            </a:extLst>
          </p:cNvPr>
          <p:cNvSpPr/>
          <p:nvPr/>
        </p:nvSpPr>
        <p:spPr>
          <a:xfrm>
            <a:off x="7354764" y="1672289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217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1F74559-DB00-4318-BBC1-9C71E3182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" y="1083077"/>
            <a:ext cx="9072502" cy="511092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BF23B8F-BD23-4E94-9912-6AB1FB270842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5CEAF9-BEB0-46C3-9586-2E6962BD146D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6F5FF-03A8-4760-AFB4-770D63730AA8}"/>
              </a:ext>
            </a:extLst>
          </p:cNvPr>
          <p:cNvSpPr txBox="1"/>
          <p:nvPr/>
        </p:nvSpPr>
        <p:spPr>
          <a:xfrm>
            <a:off x="9079992" y="1083076"/>
            <a:ext cx="3112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작품의 권을 추가하는 버튼을 누르면 부제목을 입력하는 창이 뜬다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등록 버튼을 통해 다음 권을 등록할 수 있다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EAB396E3-D08E-4D0D-B708-1F2133883845}"/>
              </a:ext>
            </a:extLst>
          </p:cNvPr>
          <p:cNvSpPr/>
          <p:nvPr/>
        </p:nvSpPr>
        <p:spPr>
          <a:xfrm>
            <a:off x="1945686" y="2562877"/>
            <a:ext cx="5085430" cy="2515150"/>
          </a:xfrm>
          <a:prstGeom prst="frame">
            <a:avLst>
              <a:gd name="adj1" fmla="val 255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3069670-A4C3-4F84-AFBE-6DED23752553}"/>
              </a:ext>
            </a:extLst>
          </p:cNvPr>
          <p:cNvSpPr/>
          <p:nvPr/>
        </p:nvSpPr>
        <p:spPr>
          <a:xfrm>
            <a:off x="1639142" y="2256782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ABCD2FDB-5C26-4F7C-80A1-3593C151522F}"/>
              </a:ext>
            </a:extLst>
          </p:cNvPr>
          <p:cNvSpPr/>
          <p:nvPr/>
        </p:nvSpPr>
        <p:spPr>
          <a:xfrm>
            <a:off x="4803580" y="4103150"/>
            <a:ext cx="931396" cy="673036"/>
          </a:xfrm>
          <a:prstGeom prst="frame">
            <a:avLst>
              <a:gd name="adj1" fmla="val 75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BE3C531-20C4-470B-BEDD-F45C4927A20D}"/>
              </a:ext>
            </a:extLst>
          </p:cNvPr>
          <p:cNvSpPr/>
          <p:nvPr/>
        </p:nvSpPr>
        <p:spPr>
          <a:xfrm>
            <a:off x="4497036" y="3797055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395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C504201-1C82-4428-8470-5FAF07EAD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076"/>
            <a:ext cx="9079979" cy="515460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BF23B8F-BD23-4E94-9912-6AB1FB270842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5CEAF9-BEB0-46C3-9586-2E6962BD146D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6F5FF-03A8-4760-AFB4-770D63730AA8}"/>
              </a:ext>
            </a:extLst>
          </p:cNvPr>
          <p:cNvSpPr txBox="1"/>
          <p:nvPr/>
        </p:nvSpPr>
        <p:spPr>
          <a:xfrm>
            <a:off x="9079979" y="1083076"/>
            <a:ext cx="3112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추가된 권이 맨 앞 부분에 생긴다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3C256071-BA32-49F2-8BED-3AB6E1AD9C10}"/>
              </a:ext>
            </a:extLst>
          </p:cNvPr>
          <p:cNvSpPr/>
          <p:nvPr/>
        </p:nvSpPr>
        <p:spPr>
          <a:xfrm>
            <a:off x="3339395" y="2494401"/>
            <a:ext cx="2608558" cy="1671774"/>
          </a:xfrm>
          <a:prstGeom prst="frame">
            <a:avLst>
              <a:gd name="adj1" fmla="val 361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53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E79CD8-19E3-4815-930F-41E0B9B4C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" y="1174892"/>
            <a:ext cx="9079992" cy="511109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E7986D-2F30-42AC-BADB-78BA32E60018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A545AB-0D27-40C8-81D2-5C0E2AAE6DC0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3E17F-6120-4D5E-9DD6-01E6B24967EE}"/>
              </a:ext>
            </a:extLst>
          </p:cNvPr>
          <p:cNvSpPr txBox="1"/>
          <p:nvPr/>
        </p:nvSpPr>
        <p:spPr>
          <a:xfrm>
            <a:off x="9085339" y="1174892"/>
            <a:ext cx="31066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목차 추가 버튼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목차리스트와 집필 수정 삭제 버튼 출력</a:t>
            </a:r>
            <a:endParaRPr lang="en-US" altLang="ko-KR" sz="1600" dirty="0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33AD4B50-E726-4EB6-A6DB-F89465226D15}"/>
              </a:ext>
            </a:extLst>
          </p:cNvPr>
          <p:cNvSpPr/>
          <p:nvPr/>
        </p:nvSpPr>
        <p:spPr>
          <a:xfrm>
            <a:off x="562225" y="2736948"/>
            <a:ext cx="1486384" cy="466345"/>
          </a:xfrm>
          <a:prstGeom prst="fram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3CC2CC7-AC68-4581-9BB9-BC2E6A14FD51}"/>
              </a:ext>
            </a:extLst>
          </p:cNvPr>
          <p:cNvSpPr/>
          <p:nvPr/>
        </p:nvSpPr>
        <p:spPr>
          <a:xfrm>
            <a:off x="298037" y="3107593"/>
            <a:ext cx="466344" cy="46634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8E49ED7D-6985-4995-994C-40C4539CDD0F}"/>
              </a:ext>
            </a:extLst>
          </p:cNvPr>
          <p:cNvSpPr/>
          <p:nvPr/>
        </p:nvSpPr>
        <p:spPr>
          <a:xfrm>
            <a:off x="562224" y="3317295"/>
            <a:ext cx="3209672" cy="2107562"/>
          </a:xfrm>
          <a:prstGeom prst="frame">
            <a:avLst>
              <a:gd name="adj1" fmla="val 3629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49276B-AB0C-414C-8D44-262DEC854350}"/>
              </a:ext>
            </a:extLst>
          </p:cNvPr>
          <p:cNvSpPr/>
          <p:nvPr/>
        </p:nvSpPr>
        <p:spPr>
          <a:xfrm>
            <a:off x="298037" y="2472267"/>
            <a:ext cx="466344" cy="46634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053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AB8F969-7543-4869-9356-9D4A0229F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74892"/>
            <a:ext cx="9074646" cy="513164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E7986D-2F30-42AC-BADB-78BA32E60018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A545AB-0D27-40C8-81D2-5C0E2AAE6DC0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3E17F-6120-4D5E-9DD6-01E6B24967EE}"/>
              </a:ext>
            </a:extLst>
          </p:cNvPr>
          <p:cNvSpPr txBox="1"/>
          <p:nvPr/>
        </p:nvSpPr>
        <p:spPr>
          <a:xfrm>
            <a:off x="9085338" y="1174892"/>
            <a:ext cx="3106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목차 제목을 입력하고 등록을 누르면 추가됨</a:t>
            </a: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BCDAD8B-F500-4249-A435-6101F1652D93}"/>
              </a:ext>
            </a:extLst>
          </p:cNvPr>
          <p:cNvSpPr/>
          <p:nvPr/>
        </p:nvSpPr>
        <p:spPr>
          <a:xfrm>
            <a:off x="2005299" y="2881186"/>
            <a:ext cx="4919281" cy="2223474"/>
          </a:xfrm>
          <a:prstGeom prst="frame">
            <a:avLst>
              <a:gd name="adj1" fmla="val 5313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0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E7986D-2F30-42AC-BADB-78BA32E60018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A545AB-0D27-40C8-81D2-5C0E2AAE6DC0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3E17F-6120-4D5E-9DD6-01E6B24967EE}"/>
              </a:ext>
            </a:extLst>
          </p:cNvPr>
          <p:cNvSpPr txBox="1"/>
          <p:nvPr/>
        </p:nvSpPr>
        <p:spPr>
          <a:xfrm>
            <a:off x="9085338" y="1174892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추가된 목차가 생긴 모습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46E28B-C003-4015-BE95-78D6F5DE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893"/>
            <a:ext cx="9072548" cy="506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97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A0A8F1E-3C7A-40B3-A17F-CA05E9BD6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74892"/>
            <a:ext cx="9079992" cy="453318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E7986D-2F30-42AC-BADB-78BA32E60018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A545AB-0D27-40C8-81D2-5C0E2AAE6DC0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3E17F-6120-4D5E-9DD6-01E6B24967EE}"/>
              </a:ext>
            </a:extLst>
          </p:cNvPr>
          <p:cNvSpPr txBox="1"/>
          <p:nvPr/>
        </p:nvSpPr>
        <p:spPr>
          <a:xfrm>
            <a:off x="9085338" y="1174892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수정할 제목을 입력 하고 수정</a:t>
            </a: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D16E4518-6A2E-4005-93AD-CCC4A852DD76}"/>
              </a:ext>
            </a:extLst>
          </p:cNvPr>
          <p:cNvSpPr/>
          <p:nvPr/>
        </p:nvSpPr>
        <p:spPr>
          <a:xfrm>
            <a:off x="2014177" y="2710147"/>
            <a:ext cx="4919281" cy="1837582"/>
          </a:xfrm>
          <a:prstGeom prst="frame">
            <a:avLst>
              <a:gd name="adj1" fmla="val 5313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21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E7986D-2F30-42AC-BADB-78BA32E60018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A545AB-0D27-40C8-81D2-5C0E2AAE6DC0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3E17F-6120-4D5E-9DD6-01E6B24967EE}"/>
              </a:ext>
            </a:extLst>
          </p:cNvPr>
          <p:cNvSpPr txBox="1"/>
          <p:nvPr/>
        </p:nvSpPr>
        <p:spPr>
          <a:xfrm>
            <a:off x="9085338" y="1174892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제목이 수정된 모습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8BA677-A26F-4970-B4C1-8B78916DB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893"/>
            <a:ext cx="9059195" cy="513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6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1A9128A-3300-4D85-915F-8987EE889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5073"/>
            <a:ext cx="9079992" cy="513897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6DF52E-5F5C-4738-B82C-75FA5EA8505C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F87BCC-C4C2-4930-8BC6-F7A0790887E9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89332-2C0C-4A93-A1DA-18A8B3B0294E}"/>
              </a:ext>
            </a:extLst>
          </p:cNvPr>
          <p:cNvSpPr txBox="1"/>
          <p:nvPr/>
        </p:nvSpPr>
        <p:spPr>
          <a:xfrm>
            <a:off x="9108125" y="1083076"/>
            <a:ext cx="3083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아이디찾기를</a:t>
            </a:r>
            <a:r>
              <a:rPr lang="ko-KR" altLang="en-US" sz="1600" dirty="0"/>
              <a:t> 누르면 나오는 </a:t>
            </a:r>
            <a:r>
              <a:rPr lang="ko-KR" altLang="en-US" sz="1600" dirty="0" err="1"/>
              <a:t>확인창</a:t>
            </a:r>
            <a:endParaRPr lang="en-US" altLang="ko-KR" sz="1600" dirty="0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2CA30A4D-7E1C-4B42-8679-96BF3D59DFD1}"/>
              </a:ext>
            </a:extLst>
          </p:cNvPr>
          <p:cNvSpPr/>
          <p:nvPr/>
        </p:nvSpPr>
        <p:spPr>
          <a:xfrm>
            <a:off x="2724726" y="2419927"/>
            <a:ext cx="3934690" cy="1838037"/>
          </a:xfrm>
          <a:prstGeom prst="frame">
            <a:avLst>
              <a:gd name="adj1" fmla="val 500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9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91AC50F-779D-4F1C-B96E-E508F9515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891"/>
            <a:ext cx="9074645" cy="519833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E7986D-2F30-42AC-BADB-78BA32E60018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A545AB-0D27-40C8-81D2-5C0E2AAE6DC0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3E17F-6120-4D5E-9DD6-01E6B24967EE}"/>
              </a:ext>
            </a:extLst>
          </p:cNvPr>
          <p:cNvSpPr txBox="1"/>
          <p:nvPr/>
        </p:nvSpPr>
        <p:spPr>
          <a:xfrm>
            <a:off x="9085338" y="1174892"/>
            <a:ext cx="31066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 err="1"/>
              <a:t>에셋스토어로</a:t>
            </a:r>
            <a:r>
              <a:rPr lang="ko-KR" altLang="en-US" sz="1600" dirty="0"/>
              <a:t> 이동하는 버튼과 현재 접속인원 수</a:t>
            </a:r>
            <a:r>
              <a:rPr lang="en-US" altLang="ko-KR" sz="1600" dirty="0"/>
              <a:t>, </a:t>
            </a:r>
            <a:r>
              <a:rPr lang="ko-KR" altLang="en-US" sz="1600" dirty="0"/>
              <a:t>작성한 내용을 미리보기</a:t>
            </a:r>
            <a:r>
              <a:rPr lang="en-US" altLang="ko-KR" sz="1600" dirty="0"/>
              <a:t>, </a:t>
            </a:r>
            <a:r>
              <a:rPr lang="ko-KR" altLang="en-US" sz="1600" dirty="0"/>
              <a:t>작품 저장과 사이트로 등록할 발행이 있음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에디터가</a:t>
            </a:r>
            <a:r>
              <a:rPr lang="en-US" altLang="ko-KR" sz="1600" dirty="0"/>
              <a:t>PC</a:t>
            </a:r>
            <a:r>
              <a:rPr lang="ko-KR" altLang="en-US" sz="1600" dirty="0"/>
              <a:t>모드일 때 누르면</a:t>
            </a:r>
            <a:endParaRPr lang="en-US" altLang="ko-KR" sz="1600" dirty="0"/>
          </a:p>
          <a:p>
            <a:r>
              <a:rPr lang="ko-KR" altLang="en-US" sz="1600" dirty="0"/>
              <a:t>모바일모드로 바뀜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940C384F-C6F5-46B2-B072-17A188FC706B}"/>
              </a:ext>
            </a:extLst>
          </p:cNvPr>
          <p:cNvSpPr/>
          <p:nvPr/>
        </p:nvSpPr>
        <p:spPr>
          <a:xfrm>
            <a:off x="8384262" y="1823568"/>
            <a:ext cx="672626" cy="531842"/>
          </a:xfrm>
          <a:prstGeom prst="frame">
            <a:avLst>
              <a:gd name="adj1" fmla="val 11013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E3E3A24C-6756-4F3D-A642-91E677A6C318}"/>
              </a:ext>
            </a:extLst>
          </p:cNvPr>
          <p:cNvSpPr/>
          <p:nvPr/>
        </p:nvSpPr>
        <p:spPr>
          <a:xfrm>
            <a:off x="4470400" y="1217021"/>
            <a:ext cx="4586488" cy="621016"/>
          </a:xfrm>
          <a:prstGeom prst="frame">
            <a:avLst>
              <a:gd name="adj1" fmla="val 8542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4E3E565-04BB-45BF-BA55-BB8B3B98DF3E}"/>
              </a:ext>
            </a:extLst>
          </p:cNvPr>
          <p:cNvSpPr/>
          <p:nvPr/>
        </p:nvSpPr>
        <p:spPr>
          <a:xfrm>
            <a:off x="4234555" y="941719"/>
            <a:ext cx="466344" cy="46634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50E6857-B7D0-4279-9544-A1FFBC224023}"/>
              </a:ext>
            </a:extLst>
          </p:cNvPr>
          <p:cNvSpPr/>
          <p:nvPr/>
        </p:nvSpPr>
        <p:spPr>
          <a:xfrm>
            <a:off x="8064819" y="1734394"/>
            <a:ext cx="466344" cy="46634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16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80F757E-F6B9-441E-B5D7-482A315DC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892"/>
            <a:ext cx="9074647" cy="515993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E7986D-2F30-42AC-BADB-78BA32E60018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A545AB-0D27-40C8-81D2-5C0E2AAE6DC0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3E17F-6120-4D5E-9DD6-01E6B24967EE}"/>
              </a:ext>
            </a:extLst>
          </p:cNvPr>
          <p:cNvSpPr txBox="1"/>
          <p:nvPr/>
        </p:nvSpPr>
        <p:spPr>
          <a:xfrm>
            <a:off x="9085338" y="1174892"/>
            <a:ext cx="31066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sz="1600" dirty="0" err="1"/>
              <a:t>자동들여쓰기를</a:t>
            </a:r>
            <a:r>
              <a:rPr lang="ko-KR" altLang="en-US" sz="1600" dirty="0"/>
              <a:t> 해주거나 루비를 달아주고 강조</a:t>
            </a:r>
            <a:r>
              <a:rPr lang="en-US" altLang="ko-KR" sz="1600" dirty="0"/>
              <a:t>, </a:t>
            </a:r>
            <a:r>
              <a:rPr lang="ko-KR" altLang="en-US" sz="1600" dirty="0"/>
              <a:t>글씨 크기를 조절할 수 있다</a:t>
            </a:r>
            <a:r>
              <a:rPr lang="en-US" altLang="ko-KR" sz="1600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1600" dirty="0"/>
          </a:p>
          <a:p>
            <a:pPr marL="342900" indent="-342900">
              <a:buFontTx/>
              <a:buAutoNum type="arabicPeriod"/>
            </a:pPr>
            <a:r>
              <a:rPr lang="ko-KR" altLang="en-US" sz="1600" dirty="0"/>
              <a:t>에디터가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모바일모드일</a:t>
            </a:r>
            <a:r>
              <a:rPr lang="ko-KR" altLang="en-US" sz="1600" dirty="0"/>
              <a:t> 때 누르면 </a:t>
            </a:r>
            <a:r>
              <a:rPr lang="en-US" altLang="ko-KR" sz="1600" dirty="0"/>
              <a:t>PC</a:t>
            </a:r>
            <a:r>
              <a:rPr lang="ko-KR" altLang="en-US" sz="1600" dirty="0"/>
              <a:t>모드로 바뀜</a:t>
            </a:r>
            <a:endParaRPr lang="en-US" altLang="ko-KR" sz="1600" dirty="0"/>
          </a:p>
          <a:p>
            <a:pPr marL="342900" indent="-342900">
              <a:buFontTx/>
              <a:buAutoNum type="arabicPeriod"/>
            </a:pPr>
            <a:endParaRPr lang="ko-KR" altLang="en-US" sz="1600" dirty="0"/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8E08F479-1AFE-4F5D-A20F-507B02DC996C}"/>
              </a:ext>
            </a:extLst>
          </p:cNvPr>
          <p:cNvSpPr/>
          <p:nvPr/>
        </p:nvSpPr>
        <p:spPr>
          <a:xfrm>
            <a:off x="8442664" y="1740444"/>
            <a:ext cx="614223" cy="697956"/>
          </a:xfrm>
          <a:prstGeom prst="fram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03DFBFB9-2DB2-41BE-A366-5C070A110E72}"/>
              </a:ext>
            </a:extLst>
          </p:cNvPr>
          <p:cNvSpPr/>
          <p:nvPr/>
        </p:nvSpPr>
        <p:spPr>
          <a:xfrm>
            <a:off x="3209344" y="1828800"/>
            <a:ext cx="3155230" cy="532660"/>
          </a:xfrm>
          <a:prstGeom prst="fram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91973D1-58F3-453E-AB72-81CDE5CB443C}"/>
              </a:ext>
            </a:extLst>
          </p:cNvPr>
          <p:cNvSpPr/>
          <p:nvPr/>
        </p:nvSpPr>
        <p:spPr>
          <a:xfrm>
            <a:off x="2976884" y="1485399"/>
            <a:ext cx="466344" cy="46634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C6BC3E6-AD2F-4C3D-BEC6-663D17A6AF86}"/>
              </a:ext>
            </a:extLst>
          </p:cNvPr>
          <p:cNvSpPr/>
          <p:nvPr/>
        </p:nvSpPr>
        <p:spPr>
          <a:xfrm>
            <a:off x="8180827" y="1485399"/>
            <a:ext cx="466344" cy="46634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5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A8D463-CF0E-4893-ADDB-B5794676D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74892"/>
            <a:ext cx="9074646" cy="508866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E7986D-2F30-42AC-BADB-78BA32E60018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A545AB-0D27-40C8-81D2-5C0E2AAE6DC0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3E17F-6120-4D5E-9DD6-01E6B24967EE}"/>
              </a:ext>
            </a:extLst>
          </p:cNvPr>
          <p:cNvSpPr txBox="1"/>
          <p:nvPr/>
        </p:nvSpPr>
        <p:spPr>
          <a:xfrm>
            <a:off x="9085338" y="1174892"/>
            <a:ext cx="31066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도구를 누르면 기능들이 나옴</a:t>
            </a:r>
            <a:endParaRPr lang="en-US" altLang="ko-KR" sz="1600" dirty="0"/>
          </a:p>
          <a:p>
            <a:r>
              <a:rPr lang="ko-KR" altLang="en-US" sz="1600" dirty="0"/>
              <a:t>대화모드는 캐릭터들 끼리 대화 </a:t>
            </a:r>
            <a:r>
              <a:rPr lang="ko-KR" altLang="en-US" sz="1600" dirty="0" err="1"/>
              <a:t>할때</a:t>
            </a:r>
            <a:endParaRPr lang="en-US" altLang="ko-KR" sz="1600" dirty="0"/>
          </a:p>
          <a:p>
            <a:r>
              <a:rPr lang="ko-KR" altLang="en-US" sz="1600" dirty="0" err="1"/>
              <a:t>엔터를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누를때마다</a:t>
            </a:r>
            <a:r>
              <a:rPr lang="ko-KR" altLang="en-US" sz="1600" dirty="0"/>
              <a:t> 자동으로 </a:t>
            </a:r>
            <a:r>
              <a:rPr lang="en-US" altLang="ko-KR" sz="1600" dirty="0"/>
              <a:t>“”,</a:t>
            </a:r>
            <a:r>
              <a:rPr lang="ja-JP" altLang="en-US" sz="1600" dirty="0"/>
              <a:t>「」</a:t>
            </a:r>
            <a:r>
              <a:rPr lang="ko-KR" altLang="en-US" sz="1600" dirty="0"/>
              <a:t>같은 문장부호가 생성됨</a:t>
            </a:r>
            <a:endParaRPr lang="en-US" altLang="ko-KR" sz="1600" dirty="0"/>
          </a:p>
          <a:p>
            <a:r>
              <a:rPr lang="ko-KR" altLang="en-US" sz="1600" dirty="0" err="1"/>
              <a:t>자동마침표는</a:t>
            </a:r>
            <a:r>
              <a:rPr lang="ko-KR" altLang="en-US" sz="1600" dirty="0"/>
              <a:t> 마찬가지로 글을 쓰다가 </a:t>
            </a:r>
            <a:r>
              <a:rPr lang="ko-KR" altLang="en-US" sz="1600" dirty="0" err="1"/>
              <a:t>엔터를</a:t>
            </a:r>
            <a:r>
              <a:rPr lang="ko-KR" altLang="en-US" sz="1600" dirty="0"/>
              <a:t> 누르면 마침표 </a:t>
            </a:r>
            <a:r>
              <a:rPr lang="en-US" altLang="ko-KR" sz="1600" dirty="0"/>
              <a:t>. </a:t>
            </a:r>
            <a:r>
              <a:rPr lang="ko-KR" altLang="en-US" sz="1600" dirty="0"/>
              <a:t>가 생성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C87E6759-0085-4B4B-B7C3-ABD15960ED4A}"/>
              </a:ext>
            </a:extLst>
          </p:cNvPr>
          <p:cNvSpPr/>
          <p:nvPr/>
        </p:nvSpPr>
        <p:spPr>
          <a:xfrm>
            <a:off x="2343705" y="1808987"/>
            <a:ext cx="1012054" cy="1866368"/>
          </a:xfrm>
          <a:prstGeom prst="frame">
            <a:avLst>
              <a:gd name="adj1" fmla="val 75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89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139858-1859-47C1-A74D-BDEF01D74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893"/>
            <a:ext cx="9074643" cy="510040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E7986D-2F30-42AC-BADB-78BA32E60018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A545AB-0D27-40C8-81D2-5C0E2AAE6DC0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3E17F-6120-4D5E-9DD6-01E6B24967EE}"/>
              </a:ext>
            </a:extLst>
          </p:cNvPr>
          <p:cNvSpPr txBox="1"/>
          <p:nvPr/>
        </p:nvSpPr>
        <p:spPr>
          <a:xfrm>
            <a:off x="9085338" y="1174892"/>
            <a:ext cx="31406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에피소드 관리를 누르면</a:t>
            </a:r>
            <a:endParaRPr lang="en-US" altLang="ko-KR" sz="1600" dirty="0"/>
          </a:p>
          <a:p>
            <a:r>
              <a:rPr lang="ko-KR" altLang="en-US" sz="1600" dirty="0"/>
              <a:t>현재 작성중인 에피소드와 같은 </a:t>
            </a:r>
            <a:endParaRPr lang="en-US" altLang="ko-KR" sz="1600" dirty="0"/>
          </a:p>
          <a:p>
            <a:r>
              <a:rPr lang="ko-KR" altLang="en-US" sz="1600" dirty="0"/>
              <a:t>목차 안의 에피소드리스트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에피소드의 추가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</a:t>
            </a: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4B8C3D17-F5DD-4BFA-A65F-C15AA4D91397}"/>
              </a:ext>
            </a:extLst>
          </p:cNvPr>
          <p:cNvSpPr/>
          <p:nvPr/>
        </p:nvSpPr>
        <p:spPr>
          <a:xfrm>
            <a:off x="-5347" y="2252110"/>
            <a:ext cx="3265783" cy="2633926"/>
          </a:xfrm>
          <a:prstGeom prst="frame">
            <a:avLst>
              <a:gd name="adj1" fmla="val 2793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176E28C8-89BE-4B16-A7C5-E87A1AC6CE06}"/>
              </a:ext>
            </a:extLst>
          </p:cNvPr>
          <p:cNvSpPr/>
          <p:nvPr/>
        </p:nvSpPr>
        <p:spPr>
          <a:xfrm>
            <a:off x="122067" y="1785673"/>
            <a:ext cx="1032477" cy="431365"/>
          </a:xfrm>
          <a:prstGeom prst="frame">
            <a:avLst>
              <a:gd name="adj1" fmla="val 1514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804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BA74172-D766-4EE6-8BF3-6AAFC9E86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74892"/>
            <a:ext cx="9075856" cy="508736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E7986D-2F30-42AC-BADB-78BA32E60018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A545AB-0D27-40C8-81D2-5C0E2AAE6DC0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3E17F-6120-4D5E-9DD6-01E6B24967EE}"/>
              </a:ext>
            </a:extLst>
          </p:cNvPr>
          <p:cNvSpPr txBox="1"/>
          <p:nvPr/>
        </p:nvSpPr>
        <p:spPr>
          <a:xfrm>
            <a:off x="9085337" y="1174892"/>
            <a:ext cx="3106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리소스파일을 누르면 </a:t>
            </a:r>
            <a:r>
              <a:rPr lang="ko-KR" altLang="en-US" sz="1600" dirty="0" err="1"/>
              <a:t>개인폴더와</a:t>
            </a:r>
            <a:r>
              <a:rPr lang="ko-KR" altLang="en-US" sz="1600" dirty="0"/>
              <a:t> 공용으로 사용하는 폴더가 </a:t>
            </a:r>
            <a:r>
              <a:rPr lang="ko-KR" altLang="en-US" sz="1600" dirty="0" err="1"/>
              <a:t>나뉘어있고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개인폴더는</a:t>
            </a:r>
            <a:r>
              <a:rPr lang="ko-KR" altLang="en-US" sz="1600" dirty="0"/>
              <a:t> 기본적으로 음악과 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동영상 파일을 담을 폴더들이 있음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4E097C0E-1401-40AB-A2EE-F81D0B2E0A83}"/>
              </a:ext>
            </a:extLst>
          </p:cNvPr>
          <p:cNvSpPr/>
          <p:nvPr/>
        </p:nvSpPr>
        <p:spPr>
          <a:xfrm>
            <a:off x="6290971" y="1749321"/>
            <a:ext cx="2118232" cy="4349637"/>
          </a:xfrm>
          <a:prstGeom prst="frame">
            <a:avLst>
              <a:gd name="adj1" fmla="val 5375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95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EF9C234-CC63-48E2-9BE4-2688C1BCD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" y="1174892"/>
            <a:ext cx="9074623" cy="510162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E7986D-2F30-42AC-BADB-78BA32E60018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A545AB-0D27-40C8-81D2-5C0E2AAE6DC0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3E17F-6120-4D5E-9DD6-01E6B24967EE}"/>
              </a:ext>
            </a:extLst>
          </p:cNvPr>
          <p:cNvSpPr txBox="1"/>
          <p:nvPr/>
        </p:nvSpPr>
        <p:spPr>
          <a:xfrm>
            <a:off x="9085338" y="1174892"/>
            <a:ext cx="310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폴더에 들어가면 이미지파일이 있음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9EF2F271-6EEB-49BE-903C-5E149C517E4F}"/>
              </a:ext>
            </a:extLst>
          </p:cNvPr>
          <p:cNvSpPr/>
          <p:nvPr/>
        </p:nvSpPr>
        <p:spPr>
          <a:xfrm>
            <a:off x="6290970" y="2346036"/>
            <a:ext cx="2783659" cy="3930477"/>
          </a:xfrm>
          <a:prstGeom prst="frame">
            <a:avLst>
              <a:gd name="adj1" fmla="val 5375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6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B147DA5-A137-4BD6-870B-A6B4F9B14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4" y="1174893"/>
            <a:ext cx="9085336" cy="511101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E7986D-2F30-42AC-BADB-78BA32E60018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A545AB-0D27-40C8-81D2-5C0E2AAE6DC0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3E17F-6120-4D5E-9DD6-01E6B24967EE}"/>
              </a:ext>
            </a:extLst>
          </p:cNvPr>
          <p:cNvSpPr txBox="1"/>
          <p:nvPr/>
        </p:nvSpPr>
        <p:spPr>
          <a:xfrm>
            <a:off x="9085338" y="1174892"/>
            <a:ext cx="3106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에디터를 손쉽게 디자인해줄 다양한 </a:t>
            </a:r>
            <a:r>
              <a:rPr lang="en-US" altLang="ko-KR" sz="1600" dirty="0" err="1"/>
              <a:t>css</a:t>
            </a:r>
            <a:r>
              <a:rPr lang="ko-KR" altLang="en-US" sz="1600" dirty="0"/>
              <a:t>템플릿들이 구비되어 있음</a:t>
            </a: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87E91860-EE9A-4B35-9C32-64214A7B8BAB}"/>
              </a:ext>
            </a:extLst>
          </p:cNvPr>
          <p:cNvSpPr/>
          <p:nvPr/>
        </p:nvSpPr>
        <p:spPr>
          <a:xfrm>
            <a:off x="-5345" y="2346036"/>
            <a:ext cx="3238069" cy="4073237"/>
          </a:xfrm>
          <a:prstGeom prst="frame">
            <a:avLst>
              <a:gd name="adj1" fmla="val 342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973A613D-1D5C-4C80-9612-81FA24859BBF}"/>
              </a:ext>
            </a:extLst>
          </p:cNvPr>
          <p:cNvSpPr/>
          <p:nvPr/>
        </p:nvSpPr>
        <p:spPr>
          <a:xfrm>
            <a:off x="1913922" y="1836386"/>
            <a:ext cx="672260" cy="431365"/>
          </a:xfrm>
          <a:prstGeom prst="frame">
            <a:avLst>
              <a:gd name="adj1" fmla="val 1514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78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5C6D31-0404-4B67-9E6F-C42913BF3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893"/>
            <a:ext cx="9074647" cy="51423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E7986D-2F30-42AC-BADB-78BA32E60018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A545AB-0D27-40C8-81D2-5C0E2AAE6DC0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3E17F-6120-4D5E-9DD6-01E6B24967EE}"/>
              </a:ext>
            </a:extLst>
          </p:cNvPr>
          <p:cNvSpPr txBox="1"/>
          <p:nvPr/>
        </p:nvSpPr>
        <p:spPr>
          <a:xfrm>
            <a:off x="9085338" y="1174892"/>
            <a:ext cx="31066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글이나 리소스를 선택하고 </a:t>
            </a:r>
            <a:r>
              <a:rPr lang="ko-KR" altLang="en-US" sz="1600" dirty="0" err="1"/>
              <a:t>우클릭시</a:t>
            </a:r>
            <a:r>
              <a:rPr lang="ko-KR" altLang="en-US" sz="1600" dirty="0"/>
              <a:t> 삭제하기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잘라내기</a:t>
            </a:r>
            <a:r>
              <a:rPr lang="en-US" altLang="ko-KR" sz="1600" dirty="0"/>
              <a:t>, </a:t>
            </a:r>
            <a:r>
              <a:rPr lang="ko-KR" altLang="en-US" sz="1600" dirty="0"/>
              <a:t>복사</a:t>
            </a:r>
            <a:r>
              <a:rPr lang="en-US" altLang="ko-KR" sz="1600" dirty="0"/>
              <a:t>, </a:t>
            </a:r>
            <a:r>
              <a:rPr lang="ko-KR" altLang="en-US" sz="1600" dirty="0"/>
              <a:t>붙여넣기</a:t>
            </a:r>
            <a:r>
              <a:rPr lang="en-US" altLang="ko-KR" sz="1600" dirty="0"/>
              <a:t>, </a:t>
            </a:r>
            <a:r>
              <a:rPr lang="ko-KR" altLang="en-US" sz="1600" dirty="0"/>
              <a:t>메시지 남기기</a:t>
            </a:r>
            <a:r>
              <a:rPr lang="en-US" altLang="ko-KR" sz="1600" dirty="0"/>
              <a:t>, </a:t>
            </a:r>
            <a:r>
              <a:rPr lang="ko-KR" altLang="en-US" sz="1600" dirty="0"/>
              <a:t>순서가 나옴 </a:t>
            </a:r>
            <a:endParaRPr lang="en-US" altLang="ko-KR" sz="1600" dirty="0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41429CB4-25DC-4052-A58D-C38EFFE8021A}"/>
              </a:ext>
            </a:extLst>
          </p:cNvPr>
          <p:cNvSpPr/>
          <p:nvPr/>
        </p:nvSpPr>
        <p:spPr>
          <a:xfrm>
            <a:off x="3867820" y="3128634"/>
            <a:ext cx="1993392" cy="2880360"/>
          </a:xfrm>
          <a:prstGeom prst="frame">
            <a:avLst>
              <a:gd name="adj1" fmla="val 5375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012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628EB3-A30B-4067-A835-7C1745CA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74893"/>
            <a:ext cx="9083522" cy="511507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E7986D-2F30-42AC-BADB-78BA32E60018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A545AB-0D27-40C8-81D2-5C0E2AAE6DC0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3E17F-6120-4D5E-9DD6-01E6B24967EE}"/>
              </a:ext>
            </a:extLst>
          </p:cNvPr>
          <p:cNvSpPr txBox="1"/>
          <p:nvPr/>
        </p:nvSpPr>
        <p:spPr>
          <a:xfrm>
            <a:off x="9085339" y="1174892"/>
            <a:ext cx="3106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메시지남기기의</a:t>
            </a:r>
            <a:r>
              <a:rPr lang="ko-KR" altLang="en-US" sz="1600" dirty="0"/>
              <a:t> 경우 원하는 문장에 메시지를 남길 수 있음</a:t>
            </a: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30E5FB80-B3FB-4980-9898-DE8FCC12E4F3}"/>
              </a:ext>
            </a:extLst>
          </p:cNvPr>
          <p:cNvSpPr/>
          <p:nvPr/>
        </p:nvSpPr>
        <p:spPr>
          <a:xfrm>
            <a:off x="338785" y="3800718"/>
            <a:ext cx="5557419" cy="1553592"/>
          </a:xfrm>
          <a:prstGeom prst="frame">
            <a:avLst>
              <a:gd name="adj1" fmla="val 5375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2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0899BEF-B1BE-4C51-925A-6F3062FAE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74892"/>
            <a:ext cx="9065770" cy="512910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E7986D-2F30-42AC-BADB-78BA32E60018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A545AB-0D27-40C8-81D2-5C0E2AAE6DC0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3E17F-6120-4D5E-9DD6-01E6B24967EE}"/>
              </a:ext>
            </a:extLst>
          </p:cNvPr>
          <p:cNvSpPr txBox="1"/>
          <p:nvPr/>
        </p:nvSpPr>
        <p:spPr>
          <a:xfrm>
            <a:off x="9094216" y="1174892"/>
            <a:ext cx="2908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채팅방에 글이 오면 </a:t>
            </a:r>
            <a:r>
              <a:rPr lang="ko-KR" altLang="en-US" sz="1600" dirty="0" err="1"/>
              <a:t>알림표시</a:t>
            </a:r>
            <a:endParaRPr lang="ko-KR" altLang="en-US" sz="1600" dirty="0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D2071D03-DE55-4045-8446-F6FE651908CE}"/>
              </a:ext>
            </a:extLst>
          </p:cNvPr>
          <p:cNvSpPr/>
          <p:nvPr/>
        </p:nvSpPr>
        <p:spPr>
          <a:xfrm>
            <a:off x="5823374" y="1344169"/>
            <a:ext cx="545251" cy="338875"/>
          </a:xfrm>
          <a:prstGeom prst="fram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8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6DF52E-5F5C-4738-B82C-75FA5EA8505C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F87BCC-C4C2-4930-8BC6-F7A0790887E9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89332-2C0C-4A93-A1DA-18A8B3B0294E}"/>
              </a:ext>
            </a:extLst>
          </p:cNvPr>
          <p:cNvSpPr txBox="1"/>
          <p:nvPr/>
        </p:nvSpPr>
        <p:spPr>
          <a:xfrm>
            <a:off x="9108125" y="1083076"/>
            <a:ext cx="3083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찾기 버튼을 누르면 입력한 이메일로 인증번호를 발송할지 확인 </a:t>
            </a:r>
            <a:r>
              <a:rPr lang="ko-KR" altLang="en-US" sz="1600" dirty="0" err="1"/>
              <a:t>팝업창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CCBF46-7DE7-41BA-9267-01EA7D4F7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83077"/>
            <a:ext cx="9083393" cy="5114523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2CA30A4D-7E1C-4B42-8679-96BF3D59DFD1}"/>
              </a:ext>
            </a:extLst>
          </p:cNvPr>
          <p:cNvSpPr/>
          <p:nvPr/>
        </p:nvSpPr>
        <p:spPr>
          <a:xfrm>
            <a:off x="2724726" y="2419927"/>
            <a:ext cx="3934690" cy="1838037"/>
          </a:xfrm>
          <a:prstGeom prst="frame">
            <a:avLst>
              <a:gd name="adj1" fmla="val 500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455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AFCF802-3F35-49D7-8338-6C16D4254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912"/>
            <a:ext cx="9074646" cy="510754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E7986D-2F30-42AC-BADB-78BA32E60018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A545AB-0D27-40C8-81D2-5C0E2AAE6DC0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3E17F-6120-4D5E-9DD6-01E6B24967EE}"/>
              </a:ext>
            </a:extLst>
          </p:cNvPr>
          <p:cNvSpPr txBox="1"/>
          <p:nvPr/>
        </p:nvSpPr>
        <p:spPr>
          <a:xfrm>
            <a:off x="9085338" y="1174892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채팅을 누르면 </a:t>
            </a:r>
            <a:r>
              <a:rPr lang="ko-KR" altLang="en-US" sz="1600" dirty="0" err="1"/>
              <a:t>채팅창</a:t>
            </a:r>
            <a:r>
              <a:rPr lang="ko-KR" altLang="en-US" sz="1600" dirty="0"/>
              <a:t> 표시 </a:t>
            </a: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CE9EF80F-D1C6-4768-8FF7-29BE1A0D4244}"/>
              </a:ext>
            </a:extLst>
          </p:cNvPr>
          <p:cNvSpPr/>
          <p:nvPr/>
        </p:nvSpPr>
        <p:spPr>
          <a:xfrm>
            <a:off x="6599851" y="2496141"/>
            <a:ext cx="2552989" cy="3766965"/>
          </a:xfrm>
          <a:prstGeom prst="frame">
            <a:avLst>
              <a:gd name="adj1" fmla="val 485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430037F6-4128-4057-8533-7B813C9D8904}"/>
              </a:ext>
            </a:extLst>
          </p:cNvPr>
          <p:cNvSpPr/>
          <p:nvPr/>
        </p:nvSpPr>
        <p:spPr>
          <a:xfrm>
            <a:off x="5737777" y="1174892"/>
            <a:ext cx="551112" cy="431365"/>
          </a:xfrm>
          <a:prstGeom prst="frame">
            <a:avLst>
              <a:gd name="adj1" fmla="val 1514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834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4B7B761-7066-4E7B-A50B-A38F0C184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74892"/>
            <a:ext cx="9074644" cy="510583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E7986D-2F30-42AC-BADB-78BA32E60018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A545AB-0D27-40C8-81D2-5C0E2AAE6DC0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BA1608A0-B163-40C4-812B-E39787A4ACAD}"/>
              </a:ext>
            </a:extLst>
          </p:cNvPr>
          <p:cNvSpPr/>
          <p:nvPr/>
        </p:nvSpPr>
        <p:spPr>
          <a:xfrm>
            <a:off x="6527003" y="5867065"/>
            <a:ext cx="2552989" cy="459739"/>
          </a:xfrm>
          <a:prstGeom prst="frame">
            <a:avLst>
              <a:gd name="adj1" fmla="val 20298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CD8FE-54F7-498C-B869-269AF7A0653C}"/>
              </a:ext>
            </a:extLst>
          </p:cNvPr>
          <p:cNvSpPr txBox="1"/>
          <p:nvPr/>
        </p:nvSpPr>
        <p:spPr>
          <a:xfrm>
            <a:off x="9085339" y="1174892"/>
            <a:ext cx="3106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최소화 버튼을 통해 채팅창을 줄임</a:t>
            </a:r>
          </a:p>
        </p:txBody>
      </p:sp>
    </p:spTree>
    <p:extLst>
      <p:ext uri="{BB962C8B-B14F-4D97-AF65-F5344CB8AC3E}">
        <p14:creationId xmlns:p14="http://schemas.microsoft.com/office/powerpoint/2010/main" val="585970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2FD98AB-F048-4040-9CF3-7F1CB7138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74892"/>
            <a:ext cx="9074645" cy="504110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E7986D-2F30-42AC-BADB-78BA32E60018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A545AB-0D27-40C8-81D2-5C0E2AAE6DC0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3E17F-6120-4D5E-9DD6-01E6B24967EE}"/>
              </a:ext>
            </a:extLst>
          </p:cNvPr>
          <p:cNvSpPr txBox="1"/>
          <p:nvPr/>
        </p:nvSpPr>
        <p:spPr>
          <a:xfrm>
            <a:off x="9085338" y="1174892"/>
            <a:ext cx="31066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초대를 클릭하고 아이디나 이메일로 협업자를 검색하면 프로필사진과 아이디 </a:t>
            </a:r>
            <a:r>
              <a:rPr lang="ko-KR" altLang="en-US" sz="1600" dirty="0" err="1"/>
              <a:t>자기소개글</a:t>
            </a:r>
            <a:r>
              <a:rPr lang="ko-KR" altLang="en-US" sz="1600" dirty="0"/>
              <a:t> 이메일을 볼 수 있음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7B1E9E8-0982-40F1-A64E-121073093A92}"/>
              </a:ext>
            </a:extLst>
          </p:cNvPr>
          <p:cNvSpPr/>
          <p:nvPr/>
        </p:nvSpPr>
        <p:spPr>
          <a:xfrm>
            <a:off x="1397536" y="1670518"/>
            <a:ext cx="6397955" cy="3880538"/>
          </a:xfrm>
          <a:prstGeom prst="frame">
            <a:avLst>
              <a:gd name="adj1" fmla="val 2758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EA90B1F2-E610-4622-91BB-D24D4EF6D380}"/>
              </a:ext>
            </a:extLst>
          </p:cNvPr>
          <p:cNvSpPr/>
          <p:nvPr/>
        </p:nvSpPr>
        <p:spPr>
          <a:xfrm>
            <a:off x="5295506" y="1221072"/>
            <a:ext cx="551112" cy="431365"/>
          </a:xfrm>
          <a:prstGeom prst="frame">
            <a:avLst>
              <a:gd name="adj1" fmla="val 1514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585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E7D330-C39D-4AAD-8E6E-967A9793D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74892"/>
            <a:ext cx="9062412" cy="509808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E7986D-2F30-42AC-BADB-78BA32E60018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A545AB-0D27-40C8-81D2-5C0E2AAE6DC0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3E17F-6120-4D5E-9DD6-01E6B24967EE}"/>
              </a:ext>
            </a:extLst>
          </p:cNvPr>
          <p:cNvSpPr txBox="1"/>
          <p:nvPr/>
        </p:nvSpPr>
        <p:spPr>
          <a:xfrm>
            <a:off x="9085338" y="1174892"/>
            <a:ext cx="3106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원하는 협업작가를 클릭하면 프로필을 보거나 작업방에 초대하여 링크주소를 보낼 수 있음</a:t>
            </a: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3C462418-CA93-49B7-A5CF-AC206042FC0D}"/>
              </a:ext>
            </a:extLst>
          </p:cNvPr>
          <p:cNvSpPr/>
          <p:nvPr/>
        </p:nvSpPr>
        <p:spPr>
          <a:xfrm>
            <a:off x="2011681" y="2285632"/>
            <a:ext cx="5175503" cy="3127248"/>
          </a:xfrm>
          <a:prstGeom prst="frame">
            <a:avLst>
              <a:gd name="adj1" fmla="val 4171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5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6DF52E-5F5C-4738-B82C-75FA5EA8505C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F87BCC-C4C2-4930-8BC6-F7A0790887E9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89332-2C0C-4A93-A1DA-18A8B3B0294E}"/>
              </a:ext>
            </a:extLst>
          </p:cNvPr>
          <p:cNvSpPr txBox="1"/>
          <p:nvPr/>
        </p:nvSpPr>
        <p:spPr>
          <a:xfrm>
            <a:off x="9108125" y="1083076"/>
            <a:ext cx="3083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이메일로 발송된 인증번호를 입력하여 다음단계로 넘어가거나 인증번호를 재전송하는 버튼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이전 화면으로 </a:t>
            </a:r>
            <a:r>
              <a:rPr lang="ko-KR" altLang="en-US" sz="1600" dirty="0" err="1"/>
              <a:t>돌아감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A484CC-FCB7-4C63-A10E-213DBB3A0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83076"/>
            <a:ext cx="9079992" cy="5100843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33370B75-4DE4-4729-B85A-4FE72CEFC09C}"/>
              </a:ext>
            </a:extLst>
          </p:cNvPr>
          <p:cNvSpPr/>
          <p:nvPr/>
        </p:nvSpPr>
        <p:spPr>
          <a:xfrm>
            <a:off x="2484580" y="2558473"/>
            <a:ext cx="4442687" cy="1475397"/>
          </a:xfrm>
          <a:prstGeom prst="frame">
            <a:avLst>
              <a:gd name="adj1" fmla="val 674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92C1BA7-65EE-4DF7-B2E5-59623FD577E5}"/>
              </a:ext>
            </a:extLst>
          </p:cNvPr>
          <p:cNvSpPr/>
          <p:nvPr/>
        </p:nvSpPr>
        <p:spPr>
          <a:xfrm>
            <a:off x="2251407" y="2326485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A2E6AC00-6706-4152-BABA-67FC61CDCDBA}"/>
              </a:ext>
            </a:extLst>
          </p:cNvPr>
          <p:cNvSpPr/>
          <p:nvPr/>
        </p:nvSpPr>
        <p:spPr>
          <a:xfrm>
            <a:off x="4188692" y="4849852"/>
            <a:ext cx="1205346" cy="659414"/>
          </a:xfrm>
          <a:prstGeom prst="frame">
            <a:avLst>
              <a:gd name="adj1" fmla="val 1279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27F3B5F-AA87-4813-B5A8-3B3098E6667A}"/>
              </a:ext>
            </a:extLst>
          </p:cNvPr>
          <p:cNvSpPr/>
          <p:nvPr/>
        </p:nvSpPr>
        <p:spPr>
          <a:xfrm>
            <a:off x="3955517" y="4539580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7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6DF52E-5F5C-4738-B82C-75FA5EA8505C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F87BCC-C4C2-4930-8BC6-F7A0790887E9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89332-2C0C-4A93-A1DA-18A8B3B0294E}"/>
              </a:ext>
            </a:extLst>
          </p:cNvPr>
          <p:cNvSpPr txBox="1"/>
          <p:nvPr/>
        </p:nvSpPr>
        <p:spPr>
          <a:xfrm>
            <a:off x="9108125" y="1083076"/>
            <a:ext cx="30838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8</a:t>
            </a:r>
            <a:r>
              <a:rPr lang="ko-KR" altLang="en-US" sz="1600" dirty="0"/>
              <a:t>자리 이상의 신규비밀번호를 입력하고 정확히 입력했는지 다시 한번 더 확인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AE0937-BCCF-4693-907F-CADC7903E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077"/>
            <a:ext cx="9079710" cy="5105288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375CED28-6091-4F87-9C53-2E5CE6735625}"/>
              </a:ext>
            </a:extLst>
          </p:cNvPr>
          <p:cNvSpPr/>
          <p:nvPr/>
        </p:nvSpPr>
        <p:spPr>
          <a:xfrm>
            <a:off x="2119648" y="2844801"/>
            <a:ext cx="5652656" cy="2327563"/>
          </a:xfrm>
          <a:prstGeom prst="frame">
            <a:avLst>
              <a:gd name="adj1" fmla="val 516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6DF52E-5F5C-4738-B82C-75FA5EA8505C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F87BCC-C4C2-4930-8BC6-F7A0790887E9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89332-2C0C-4A93-A1DA-18A8B3B0294E}"/>
              </a:ext>
            </a:extLst>
          </p:cNvPr>
          <p:cNvSpPr txBox="1"/>
          <p:nvPr/>
        </p:nvSpPr>
        <p:spPr>
          <a:xfrm>
            <a:off x="9108125" y="1083076"/>
            <a:ext cx="3083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비밀번호 변경이 완료되었고 로그인 버튼을 누를 시 </a:t>
            </a:r>
            <a:r>
              <a:rPr lang="ko-KR" altLang="en-US" sz="1600" dirty="0" err="1"/>
              <a:t>로그인화면으로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넘어감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A4EA11-4CB6-441B-B0D9-66E648221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076"/>
            <a:ext cx="9079991" cy="5139308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A20B436C-2BFD-45C7-B5AD-9E05C4FBC996}"/>
              </a:ext>
            </a:extLst>
          </p:cNvPr>
          <p:cNvSpPr/>
          <p:nvPr/>
        </p:nvSpPr>
        <p:spPr>
          <a:xfrm>
            <a:off x="2364509" y="2835564"/>
            <a:ext cx="4531084" cy="1219200"/>
          </a:xfrm>
          <a:prstGeom prst="frame">
            <a:avLst>
              <a:gd name="adj1" fmla="val 64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9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BF23B8F-BD23-4E94-9912-6AB1FB270842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5CEAF9-BEB0-46C3-9586-2E6962BD146D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6F5FF-03A8-4760-AFB4-770D63730AA8}"/>
              </a:ext>
            </a:extLst>
          </p:cNvPr>
          <p:cNvSpPr txBox="1"/>
          <p:nvPr/>
        </p:nvSpPr>
        <p:spPr>
          <a:xfrm>
            <a:off x="9079992" y="1083076"/>
            <a:ext cx="31120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아이디는 중복확인 가능하고 비밀번호</a:t>
            </a:r>
            <a:r>
              <a:rPr lang="en-US" altLang="ko-KR" sz="1600" dirty="0"/>
              <a:t>, </a:t>
            </a:r>
            <a:r>
              <a:rPr lang="ko-KR" altLang="en-US" sz="1600" dirty="0"/>
              <a:t>닉네임과 이메일을 입력할 수 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자신의 컴퓨터에 있는 사진으로 프로필 사진을 등록 할 수 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작가와 </a:t>
            </a:r>
            <a:r>
              <a:rPr lang="ko-KR" altLang="en-US" sz="1600" dirty="0" err="1"/>
              <a:t>일러스트레이터를</a:t>
            </a:r>
            <a:r>
              <a:rPr lang="ko-KR" altLang="en-US" sz="1600" dirty="0"/>
              <a:t> 선택하고 가입할 수 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34107C-1DD5-4831-91C0-1829549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" y="900906"/>
            <a:ext cx="9014678" cy="5056188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889AC003-3AD2-4B7C-BDEA-FBB1CE655F68}"/>
              </a:ext>
            </a:extLst>
          </p:cNvPr>
          <p:cNvSpPr/>
          <p:nvPr/>
        </p:nvSpPr>
        <p:spPr>
          <a:xfrm>
            <a:off x="3133815" y="1642369"/>
            <a:ext cx="4971497" cy="4101483"/>
          </a:xfrm>
          <a:prstGeom prst="frame">
            <a:avLst>
              <a:gd name="adj1" fmla="val 13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263F953-4C06-4346-BBD1-A4778E6BB179}"/>
              </a:ext>
            </a:extLst>
          </p:cNvPr>
          <p:cNvSpPr/>
          <p:nvPr/>
        </p:nvSpPr>
        <p:spPr>
          <a:xfrm>
            <a:off x="7890888" y="1283007"/>
            <a:ext cx="466344" cy="4639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194BBACF-953C-4E6F-8025-3EE141271A12}"/>
              </a:ext>
            </a:extLst>
          </p:cNvPr>
          <p:cNvSpPr/>
          <p:nvPr/>
        </p:nvSpPr>
        <p:spPr>
          <a:xfrm>
            <a:off x="1233996" y="1642369"/>
            <a:ext cx="1748901" cy="2024109"/>
          </a:xfrm>
          <a:prstGeom prst="frame">
            <a:avLst>
              <a:gd name="adj1" fmla="val 383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47977C-884E-4131-ACA8-E353A0124371}"/>
              </a:ext>
            </a:extLst>
          </p:cNvPr>
          <p:cNvSpPr/>
          <p:nvPr/>
        </p:nvSpPr>
        <p:spPr>
          <a:xfrm>
            <a:off x="941135" y="1300762"/>
            <a:ext cx="466344" cy="46634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75F97896-C79F-45A9-A87D-0BD1BA89212F}"/>
              </a:ext>
            </a:extLst>
          </p:cNvPr>
          <p:cNvSpPr/>
          <p:nvPr/>
        </p:nvSpPr>
        <p:spPr>
          <a:xfrm>
            <a:off x="1235477" y="3747860"/>
            <a:ext cx="1748901" cy="1019449"/>
          </a:xfrm>
          <a:prstGeom prst="frame">
            <a:avLst>
              <a:gd name="adj1" fmla="val 62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259D18B-334D-40A6-B8E4-DB67F9E24AEC}"/>
              </a:ext>
            </a:extLst>
          </p:cNvPr>
          <p:cNvSpPr/>
          <p:nvPr/>
        </p:nvSpPr>
        <p:spPr>
          <a:xfrm>
            <a:off x="836082" y="4675759"/>
            <a:ext cx="466344" cy="46634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C1BA05-58B8-4327-AE15-181D93715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61955"/>
            <a:ext cx="9079992" cy="512225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BF23B8F-BD23-4E94-9912-6AB1FB270842}"/>
              </a:ext>
            </a:extLst>
          </p:cNvPr>
          <p:cNvCxnSpPr/>
          <p:nvPr/>
        </p:nvCxnSpPr>
        <p:spPr>
          <a:xfrm>
            <a:off x="9079992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5CEAF9-BEB0-46C3-9586-2E6962BD146D}"/>
              </a:ext>
            </a:extLst>
          </p:cNvPr>
          <p:cNvSpPr txBox="1"/>
          <p:nvPr/>
        </p:nvSpPr>
        <p:spPr>
          <a:xfrm>
            <a:off x="9861994" y="2926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페이지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6F5FF-03A8-4760-AFB4-770D63730AA8}"/>
              </a:ext>
            </a:extLst>
          </p:cNvPr>
          <p:cNvSpPr txBox="1"/>
          <p:nvPr/>
        </p:nvSpPr>
        <p:spPr>
          <a:xfrm>
            <a:off x="9079991" y="1083076"/>
            <a:ext cx="311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이름과 주민등록번호를 입력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D7C7427A-F42F-42FB-9A89-A2FA3D261805}"/>
              </a:ext>
            </a:extLst>
          </p:cNvPr>
          <p:cNvSpPr/>
          <p:nvPr/>
        </p:nvSpPr>
        <p:spPr>
          <a:xfrm>
            <a:off x="1313894" y="1667851"/>
            <a:ext cx="5770486" cy="2114036"/>
          </a:xfrm>
          <a:prstGeom prst="frame">
            <a:avLst>
              <a:gd name="adj1" fmla="val 469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25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3930</TotalTime>
  <Words>715</Words>
  <Application>Microsoft Office PowerPoint</Application>
  <PresentationFormat>와이드스크린</PresentationFormat>
  <Paragraphs>184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游ゴシック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민수 곽</dc:creator>
  <cp:lastModifiedBy>민수 곽</cp:lastModifiedBy>
  <cp:revision>42</cp:revision>
  <dcterms:created xsi:type="dcterms:W3CDTF">2019-03-04T03:24:56Z</dcterms:created>
  <dcterms:modified xsi:type="dcterms:W3CDTF">2019-03-11T01:42:39Z</dcterms:modified>
</cp:coreProperties>
</file>