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2" r:id="rId5"/>
    <p:sldId id="284" r:id="rId6"/>
    <p:sldId id="286" r:id="rId7"/>
    <p:sldId id="269" r:id="rId8"/>
    <p:sldId id="270" r:id="rId9"/>
    <p:sldId id="272" r:id="rId10"/>
    <p:sldId id="267" r:id="rId11"/>
    <p:sldId id="259" r:id="rId12"/>
    <p:sldId id="275" r:id="rId13"/>
    <p:sldId id="276" r:id="rId14"/>
    <p:sldId id="273" r:id="rId15"/>
    <p:sldId id="260" r:id="rId16"/>
    <p:sldId id="277" r:id="rId17"/>
    <p:sldId id="261" r:id="rId18"/>
    <p:sldId id="262" r:id="rId19"/>
    <p:sldId id="290" r:id="rId20"/>
    <p:sldId id="289" r:id="rId21"/>
    <p:sldId id="291" r:id="rId22"/>
    <p:sldId id="292" r:id="rId23"/>
    <p:sldId id="287" r:id="rId24"/>
    <p:sldId id="263" r:id="rId25"/>
    <p:sldId id="266" r:id="rId26"/>
    <p:sldId id="265" r:id="rId27"/>
    <p:sldId id="26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2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8BC5-7887-423B-A23E-BCCE204D4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B6EDB9-0D2D-4D31-8DBF-5F76484C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1F45A-495D-4E63-AAEB-963A90AE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AE244-D4C8-4F90-BD1B-2BB6EBA7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3E18E-2C6B-4D9C-AFE6-E52E5286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2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394F9-04B3-4B19-8C40-22F10CCF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A2099-AAF9-46A3-BF87-ECCE828B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82610-E08F-48D4-9A25-5489B74D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32E94-27E2-40CC-83E6-7B8200F5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BD55B-EA0C-43B8-94DF-8AD561C0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2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0CBEB9-9E7F-4D13-97F8-925ECEAF2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9AEA7-71F8-4D1D-A211-53B8E7D58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4F880-5068-46E7-8573-013CC857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46D09-08C2-4569-AAC5-CC5A6656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92969-C0B2-4E6E-9295-293DEEE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4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77FF-159E-4E24-8B43-5EAAC7EA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B1F42-B9EC-4477-949D-A6E1D31F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B5082-B4DA-4A92-9429-D68CCCF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1066F-87F1-4CF0-BC11-155F72D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7D380-7BE3-4E15-9B58-A3E3D28F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5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6007D-2018-4F84-81A2-32FB7D6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6D131-B5A1-4FB2-B8B5-465205DA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D1BC5-1444-4E27-9B35-80282FA6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151F2-85A9-4855-BFEB-B8B36BD2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09919-2937-4B51-8A31-93977E43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5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FA2C-D850-4753-8F5A-35139A5B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A296F-DAEA-4A41-B09F-42C64250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6CD4-C508-477C-8666-C3EE9990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597C3-2DCE-4852-9D15-7452BBD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5A077-0732-41D6-A54E-54E10A2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65E62-EDE0-48D2-9C8E-89C3EAAF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558D3-3B91-4F1F-B285-11E420B5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7F241-34E8-46C0-A3FF-C865A20F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536F7-9672-49FA-9547-39F34CFF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F2703B-A8DD-4A99-B068-F034F1C8B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29D9BF-7852-47C0-9036-FB6993C68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DA070-C5B5-4031-9849-3D7FA8FA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1BA7A0-91A2-4AB6-B2B8-A964FC52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0FCF7A-AE11-4388-8D2F-BBB3A5D7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D9EB-68DF-43CD-8B6A-8E25AAC9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12D08F-41E1-42ED-80D6-B9C33A0F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A1530-185D-42B5-AC25-1FAF719F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9AA61-B1A2-458D-88C3-0FD43D1C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4747D-DBA2-49F9-8A4E-7A33CFFC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F44E96-686E-43DF-9B62-3E3BCD1A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AA346-39A4-46EA-BAFC-EFEFCB91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0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83754-08D8-46AA-8293-B65580E1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EDA34-0228-4C4F-BEB2-D2AC53B2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09DEA-4E80-4E93-92EC-0CBA85B7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98917-540B-4B87-9684-12BE7375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F15F6-B53F-49E6-9678-A1DD4798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2AEBC-32AB-4053-8DC9-A479D4B7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FB8E9-DCF5-4EEC-BA3B-BE56C581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0F81C-B6EE-471A-BABB-674F02609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4D026-0CB5-4820-9176-7A1AEF8A7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92694-13EB-455A-BD33-C5DB5CD2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F0098-112C-4C06-8F8D-B2627B96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71BDC-8DCA-440E-8A87-34794425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1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ACFF6F-5845-4336-A5BE-A07D174A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78BF3-4450-4461-B806-DC6677B0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134E7-4699-4165-8D62-E3C8DBA1A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E384-28BD-4A44-9746-882FDA833CAB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D2DA5-6CCA-49F5-B6A8-E2AA972D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942D4-F6A2-4BCB-B991-30A72E355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4225-B14C-4E2A-A8D9-6CE408FC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69227" y="15830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페이지 설명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2E2D34-7564-43D8-8CFC-8775DEC055B5}"/>
              </a:ext>
            </a:extLst>
          </p:cNvPr>
          <p:cNvGrpSpPr/>
          <p:nvPr/>
        </p:nvGrpSpPr>
        <p:grpSpPr>
          <a:xfrm>
            <a:off x="2400988" y="0"/>
            <a:ext cx="4657538" cy="6857999"/>
            <a:chOff x="2400988" y="0"/>
            <a:chExt cx="4657538" cy="685799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D2FD559-12EF-4ED8-9539-05A119F3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988" y="0"/>
              <a:ext cx="4657538" cy="68579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CCA2D6E-727D-4B7A-A250-3D7332A98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113" y="2395537"/>
              <a:ext cx="4533900" cy="1457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766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271068" y="15830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메뉴 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042F8-D32F-4505-89ED-13E89F044648}"/>
              </a:ext>
            </a:extLst>
          </p:cNvPr>
          <p:cNvSpPr txBox="1"/>
          <p:nvPr/>
        </p:nvSpPr>
        <p:spPr>
          <a:xfrm>
            <a:off x="9681138" y="856873"/>
            <a:ext cx="2370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잔여 포인트</a:t>
            </a:r>
            <a:endParaRPr lang="en-US" altLang="ko-KR" sz="1400" b="1" dirty="0"/>
          </a:p>
          <a:p>
            <a:r>
              <a:rPr lang="ko-KR" altLang="en-US" sz="1400" dirty="0"/>
              <a:t>현재 남은 포인트를 표시한다</a:t>
            </a:r>
            <a:r>
              <a:rPr lang="en-US" altLang="ko-KR" sz="1400" dirty="0"/>
              <a:t>. </a:t>
            </a:r>
            <a:r>
              <a:rPr lang="ko-KR" altLang="en-US" sz="1400" dirty="0"/>
              <a:t>포인트를 이용해 작품을 대여 및 구매를 할 수 있다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pPr marL="342900" indent="-342900">
              <a:buAutoNum type="arabicPeriod" startAt="2"/>
            </a:pPr>
            <a:r>
              <a:rPr lang="ko-KR" altLang="en-US" sz="1400" b="1" dirty="0"/>
              <a:t>계정 관리</a:t>
            </a:r>
            <a:endParaRPr lang="en-US" altLang="ko-KR" sz="1400" b="1" dirty="0"/>
          </a:p>
          <a:p>
            <a:r>
              <a:rPr lang="ko-KR" altLang="en-US" sz="1400" dirty="0"/>
              <a:t>계정 관리 페이지로 이동하는 버튼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b="1" dirty="0"/>
              <a:t>관심 작품</a:t>
            </a:r>
            <a:endParaRPr lang="en-US" altLang="ko-KR" sz="1400" b="1" dirty="0"/>
          </a:p>
          <a:p>
            <a:r>
              <a:rPr lang="ko-KR" altLang="en-US" sz="1400" dirty="0"/>
              <a:t>관심 작품 페이지로 이동하는 버튼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4"/>
            </a:pPr>
            <a:r>
              <a:rPr lang="ko-KR" altLang="en-US" sz="1400" b="1" dirty="0"/>
              <a:t>포인트 관리</a:t>
            </a:r>
            <a:endParaRPr lang="en-US" altLang="ko-KR" sz="1400" b="1" dirty="0"/>
          </a:p>
          <a:p>
            <a:r>
              <a:rPr lang="ko-KR" altLang="en-US" sz="1400" dirty="0"/>
              <a:t>포인트 관리 페이지로 이동하는 버튼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5"/>
            </a:pPr>
            <a:r>
              <a:rPr lang="ko-KR" altLang="en-US" sz="1400" b="1" dirty="0" err="1"/>
              <a:t>푸쉬</a:t>
            </a:r>
            <a:r>
              <a:rPr lang="ko-KR" altLang="en-US" sz="1400" b="1" dirty="0"/>
              <a:t> 알림</a:t>
            </a:r>
            <a:endParaRPr lang="en-US" altLang="ko-KR" sz="1400" b="1" dirty="0"/>
          </a:p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버튼을 통해 </a:t>
            </a:r>
            <a:r>
              <a:rPr lang="ko-KR" altLang="en-US" sz="1400" dirty="0" err="1"/>
              <a:t>푸쉬</a:t>
            </a:r>
            <a:r>
              <a:rPr lang="ko-KR" altLang="en-US" sz="1400" dirty="0"/>
              <a:t> 알림을 켜고 끌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B88B7-E7AD-4A62-BE64-941A9F9A0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86" y="0"/>
            <a:ext cx="4601827" cy="6858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D0496B6-1638-48E1-99FE-A9CB84FC13D7}"/>
              </a:ext>
            </a:extLst>
          </p:cNvPr>
          <p:cNvSpPr/>
          <p:nvPr/>
        </p:nvSpPr>
        <p:spPr>
          <a:xfrm>
            <a:off x="3742285" y="1719775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9A41BE-5959-498B-9399-32534380B6C2}"/>
              </a:ext>
            </a:extLst>
          </p:cNvPr>
          <p:cNvSpPr/>
          <p:nvPr/>
        </p:nvSpPr>
        <p:spPr>
          <a:xfrm>
            <a:off x="4051224" y="1990450"/>
            <a:ext cx="2726046" cy="5091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406567-FFD2-48DB-8FFB-A441E12ABE66}"/>
              </a:ext>
            </a:extLst>
          </p:cNvPr>
          <p:cNvSpPr/>
          <p:nvPr/>
        </p:nvSpPr>
        <p:spPr>
          <a:xfrm>
            <a:off x="4051224" y="2515709"/>
            <a:ext cx="2726046" cy="5091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BA4705C-E652-45AF-AB8A-854614E8E11D}"/>
              </a:ext>
            </a:extLst>
          </p:cNvPr>
          <p:cNvSpPr/>
          <p:nvPr/>
        </p:nvSpPr>
        <p:spPr>
          <a:xfrm>
            <a:off x="3716832" y="2363038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FF1A2F-DA3B-4EA1-9CC4-8B0CE65576E8}"/>
              </a:ext>
            </a:extLst>
          </p:cNvPr>
          <p:cNvSpPr/>
          <p:nvPr/>
        </p:nvSpPr>
        <p:spPr>
          <a:xfrm>
            <a:off x="3742285" y="2851599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663C83-F791-4869-8625-728A0057DDC4}"/>
              </a:ext>
            </a:extLst>
          </p:cNvPr>
          <p:cNvSpPr/>
          <p:nvPr/>
        </p:nvSpPr>
        <p:spPr>
          <a:xfrm>
            <a:off x="4051224" y="3122274"/>
            <a:ext cx="2726046" cy="5091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BFC350-16F2-41FE-B015-2CCF88E6B711}"/>
              </a:ext>
            </a:extLst>
          </p:cNvPr>
          <p:cNvSpPr/>
          <p:nvPr/>
        </p:nvSpPr>
        <p:spPr>
          <a:xfrm>
            <a:off x="4051224" y="3647533"/>
            <a:ext cx="2726046" cy="5091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6BE2EE8-1EC2-4380-83FA-A04E16F2149A}"/>
              </a:ext>
            </a:extLst>
          </p:cNvPr>
          <p:cNvSpPr/>
          <p:nvPr/>
        </p:nvSpPr>
        <p:spPr>
          <a:xfrm>
            <a:off x="3754932" y="3494862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B108688-2FA8-411E-8A7B-D5FA22F9E0E6}"/>
              </a:ext>
            </a:extLst>
          </p:cNvPr>
          <p:cNvSpPr/>
          <p:nvPr/>
        </p:nvSpPr>
        <p:spPr>
          <a:xfrm>
            <a:off x="5851960" y="1321808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CE0032-3242-45D6-9F52-26D67C54FB4F}"/>
              </a:ext>
            </a:extLst>
          </p:cNvPr>
          <p:cNvSpPr/>
          <p:nvPr/>
        </p:nvSpPr>
        <p:spPr>
          <a:xfrm>
            <a:off x="6160899" y="1592483"/>
            <a:ext cx="925701" cy="38052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5A4013F-CA37-4455-A8DB-197DBDFC5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999"/>
          <a:stretch/>
        </p:blipFill>
        <p:spPr>
          <a:xfrm>
            <a:off x="3767040" y="0"/>
            <a:ext cx="4641448" cy="27895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CB6BC8-F8E9-44AC-8009-1332B697F7F3}"/>
              </a:ext>
            </a:extLst>
          </p:cNvPr>
          <p:cNvGrpSpPr/>
          <p:nvPr/>
        </p:nvGrpSpPr>
        <p:grpSpPr>
          <a:xfrm>
            <a:off x="7512949" y="6338911"/>
            <a:ext cx="620953" cy="408884"/>
            <a:chOff x="555342" y="3827458"/>
            <a:chExt cx="645822" cy="42526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B7976D-9626-447F-8BFA-E57F08E28209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B58B0E9-2246-4495-BD9C-99A95261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EC4EAEA-20F2-4FC7-BC65-DC329E90E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89"/>
          <a:stretch/>
        </p:blipFill>
        <p:spPr>
          <a:xfrm>
            <a:off x="7100546" y="0"/>
            <a:ext cx="1322897" cy="687706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BD0C85-1382-4277-9E2E-4DE0EF514147}"/>
              </a:ext>
            </a:extLst>
          </p:cNvPr>
          <p:cNvGrpSpPr/>
          <p:nvPr/>
        </p:nvGrpSpPr>
        <p:grpSpPr>
          <a:xfrm>
            <a:off x="7512948" y="6349722"/>
            <a:ext cx="620953" cy="408884"/>
            <a:chOff x="555342" y="3827458"/>
            <a:chExt cx="645822" cy="4252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8BE6D1-1802-4011-A830-4C0F4E608292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5ED6DB4-B1BA-489C-A180-47283EB41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501B95-0215-4761-8D9E-43277D76CB47}"/>
              </a:ext>
            </a:extLst>
          </p:cNvPr>
          <p:cNvSpPr/>
          <p:nvPr/>
        </p:nvSpPr>
        <p:spPr>
          <a:xfrm>
            <a:off x="7100547" y="266981"/>
            <a:ext cx="1296366" cy="65693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F813B5-C897-4D08-AD3B-DA085F87DA15}"/>
              </a:ext>
            </a:extLst>
          </p:cNvPr>
          <p:cNvSpPr/>
          <p:nvPr/>
        </p:nvSpPr>
        <p:spPr>
          <a:xfrm>
            <a:off x="3565003" y="6169306"/>
            <a:ext cx="3521597" cy="68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2B3B4363-6238-436E-8B31-59781C62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6" y="178625"/>
            <a:ext cx="3924300" cy="6457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1295E2-CD3F-44EF-8599-5807AC9B1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09" t="15578" r="1103" b="61027"/>
          <a:stretch/>
        </p:blipFill>
        <p:spPr>
          <a:xfrm>
            <a:off x="5533584" y="1068356"/>
            <a:ext cx="3324665" cy="160439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112102" y="1583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계정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745FA-177A-46D8-85F5-66EB20F2EA65}"/>
              </a:ext>
            </a:extLst>
          </p:cNvPr>
          <p:cNvSpPr txBox="1"/>
          <p:nvPr/>
        </p:nvSpPr>
        <p:spPr>
          <a:xfrm>
            <a:off x="9676751" y="856873"/>
            <a:ext cx="23709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사진을 누르면 </a:t>
            </a:r>
            <a:r>
              <a:rPr lang="ko-KR" altLang="en-US" sz="1400" b="1" dirty="0"/>
              <a:t>프로필 사진을 수정</a:t>
            </a:r>
            <a:r>
              <a:rPr lang="ko-KR" altLang="en-US" sz="1400" dirty="0"/>
              <a:t>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닉네임 부분을 누르면 </a:t>
            </a:r>
            <a:r>
              <a:rPr lang="ko-KR" altLang="en-US" sz="1400" b="1" dirty="0"/>
              <a:t>닉네임을 수정</a:t>
            </a:r>
            <a:r>
              <a:rPr lang="ko-KR" altLang="en-US" sz="1400" dirty="0"/>
              <a:t>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로그아웃</a:t>
            </a:r>
            <a:r>
              <a:rPr lang="ko-KR" altLang="en-US" sz="1400" dirty="0"/>
              <a:t>을 누르면 로그아웃을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성인인증</a:t>
            </a:r>
            <a:r>
              <a:rPr lang="ko-KR" altLang="en-US" sz="1400" dirty="0"/>
              <a:t>을 통해 청소년 관람불가 작품을 읽을 수 있음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368B52-71E0-4B22-9D52-2BE7DBBC3874}"/>
              </a:ext>
            </a:extLst>
          </p:cNvPr>
          <p:cNvSpPr/>
          <p:nvPr/>
        </p:nvSpPr>
        <p:spPr>
          <a:xfrm>
            <a:off x="5533585" y="1068356"/>
            <a:ext cx="3324665" cy="16043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202543-3727-4A4D-8394-7F252676C178}"/>
              </a:ext>
            </a:extLst>
          </p:cNvPr>
          <p:cNvSpPr/>
          <p:nvPr/>
        </p:nvSpPr>
        <p:spPr>
          <a:xfrm>
            <a:off x="4043855" y="2078221"/>
            <a:ext cx="1282747" cy="3697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55C82A-5A83-4121-9BEC-A76FAF805DE2}"/>
              </a:ext>
            </a:extLst>
          </p:cNvPr>
          <p:cNvSpPr/>
          <p:nvPr/>
        </p:nvSpPr>
        <p:spPr>
          <a:xfrm>
            <a:off x="2396030" y="3564121"/>
            <a:ext cx="3578910" cy="3697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1FBCC5D-D1AE-4F12-9FE7-3F3038F32A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600575" y="1870556"/>
            <a:ext cx="933010" cy="20766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304291-7462-42A4-8717-D5051B5047D9}"/>
              </a:ext>
            </a:extLst>
          </p:cNvPr>
          <p:cNvSpPr/>
          <p:nvPr/>
        </p:nvSpPr>
        <p:spPr>
          <a:xfrm>
            <a:off x="2380225" y="4163627"/>
            <a:ext cx="3604720" cy="369704"/>
          </a:xfrm>
          <a:prstGeom prst="roundRect">
            <a:avLst>
              <a:gd name="adj" fmla="val 1941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성인인증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398D985-CCF2-4A5F-B2AD-6CED60A52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08" t="58661" r="1103" b="23333"/>
          <a:stretch/>
        </p:blipFill>
        <p:spPr>
          <a:xfrm>
            <a:off x="6427870" y="3933825"/>
            <a:ext cx="3324666" cy="123480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6A22DB-3E98-4B80-87F2-C47EA1CFBBAA}"/>
              </a:ext>
            </a:extLst>
          </p:cNvPr>
          <p:cNvSpPr/>
          <p:nvPr/>
        </p:nvSpPr>
        <p:spPr>
          <a:xfrm>
            <a:off x="6427871" y="3933826"/>
            <a:ext cx="3324665" cy="123480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F5E94A-B8DD-43B7-890A-A912C0EB13F4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5974940" y="3748973"/>
            <a:ext cx="2115264" cy="18485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E722EA-56A8-4170-A697-7CE626947786}"/>
              </a:ext>
            </a:extLst>
          </p:cNvPr>
          <p:cNvSpPr/>
          <p:nvPr/>
        </p:nvSpPr>
        <p:spPr>
          <a:xfrm>
            <a:off x="2370220" y="4145938"/>
            <a:ext cx="3604720" cy="3697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610606" y="15830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관심 작품 페이지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596834-C7EB-4DCE-BDE4-67B4F8C940FC}"/>
              </a:ext>
            </a:extLst>
          </p:cNvPr>
          <p:cNvSpPr/>
          <p:nvPr/>
        </p:nvSpPr>
        <p:spPr>
          <a:xfrm>
            <a:off x="3695700" y="1115538"/>
            <a:ext cx="1879477" cy="294162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9E34C-4B59-4BA2-93F7-EF1AE466F3BA}"/>
              </a:ext>
            </a:extLst>
          </p:cNvPr>
          <p:cNvSpPr txBox="1"/>
          <p:nvPr/>
        </p:nvSpPr>
        <p:spPr>
          <a:xfrm>
            <a:off x="9738487" y="903944"/>
            <a:ext cx="237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추천을 누른 작품들이 저장되는 페이지</a:t>
            </a:r>
            <a:r>
              <a:rPr lang="en-US" altLang="ko-KR" sz="1400" dirty="0"/>
              <a:t>, </a:t>
            </a:r>
            <a:r>
              <a:rPr lang="ko-KR" altLang="en-US" sz="1400" dirty="0"/>
              <a:t>리스트에서 삭제할 수도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리스트로서의</a:t>
            </a:r>
            <a:r>
              <a:rPr lang="ko-KR" altLang="en-US" sz="1400" dirty="0"/>
              <a:t> 기능은 내 서재와 동일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작품을 선택하면 작품 페이지로 이동한다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02895-203E-4C4C-8B7E-8AFF263D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88" y="0"/>
            <a:ext cx="4436948" cy="68580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A5A67E-D1FF-4286-8855-EA78AD0C086E}"/>
              </a:ext>
            </a:extLst>
          </p:cNvPr>
          <p:cNvGrpSpPr/>
          <p:nvPr/>
        </p:nvGrpSpPr>
        <p:grpSpPr>
          <a:xfrm rot="2700000">
            <a:off x="6396629" y="1338079"/>
            <a:ext cx="217183" cy="217183"/>
            <a:chOff x="8233480" y="1409700"/>
            <a:chExt cx="238282" cy="2382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FA79917-C7C2-42E4-BF92-8BA10F975ED3}"/>
                </a:ext>
              </a:extLst>
            </p:cNvPr>
            <p:cNvSpPr/>
            <p:nvPr/>
          </p:nvSpPr>
          <p:spPr>
            <a:xfrm>
              <a:off x="8233480" y="1409700"/>
              <a:ext cx="238282" cy="238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0509161-1A5F-47E7-A522-F435FA47421C}"/>
                </a:ext>
              </a:extLst>
            </p:cNvPr>
            <p:cNvCxnSpPr>
              <a:stCxn id="10" idx="2"/>
              <a:endCxn id="10" idx="6"/>
            </p:cNvCxnSpPr>
            <p:nvPr/>
          </p:nvCxnSpPr>
          <p:spPr>
            <a:xfrm>
              <a:off x="8233480" y="1528841"/>
              <a:ext cx="238282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4E047BC-FB55-4778-9F2B-3606CDE727BC}"/>
                </a:ext>
              </a:extLst>
            </p:cNvPr>
            <p:cNvCxnSpPr>
              <a:cxnSpLocks/>
            </p:cNvCxnSpPr>
            <p:nvPr/>
          </p:nvCxnSpPr>
          <p:spPr>
            <a:xfrm>
              <a:off x="8352621" y="1409700"/>
              <a:ext cx="0" cy="238282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822FA4F-1756-4DF9-9E81-B55289651A13}"/>
              </a:ext>
            </a:extLst>
          </p:cNvPr>
          <p:cNvGrpSpPr/>
          <p:nvPr/>
        </p:nvGrpSpPr>
        <p:grpSpPr>
          <a:xfrm rot="2700000">
            <a:off x="6386470" y="2622946"/>
            <a:ext cx="217183" cy="217183"/>
            <a:chOff x="8233480" y="1409700"/>
            <a:chExt cx="238282" cy="23828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33FB9A3-786C-4C81-BC48-4BA4A693796B}"/>
                </a:ext>
              </a:extLst>
            </p:cNvPr>
            <p:cNvSpPr/>
            <p:nvPr/>
          </p:nvSpPr>
          <p:spPr>
            <a:xfrm>
              <a:off x="8233480" y="1409700"/>
              <a:ext cx="238282" cy="238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04C9257-43E4-49DF-9E66-4CA99F4D1BD7}"/>
                </a:ext>
              </a:extLst>
            </p:cNvPr>
            <p:cNvCxnSpPr>
              <a:stCxn id="30" idx="2"/>
              <a:endCxn id="30" idx="6"/>
            </p:cNvCxnSpPr>
            <p:nvPr/>
          </p:nvCxnSpPr>
          <p:spPr>
            <a:xfrm>
              <a:off x="8233480" y="1528841"/>
              <a:ext cx="238282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0A1B9B5-86D4-48DA-BC58-28E3EFABBED6}"/>
                </a:ext>
              </a:extLst>
            </p:cNvPr>
            <p:cNvCxnSpPr>
              <a:cxnSpLocks/>
            </p:cNvCxnSpPr>
            <p:nvPr/>
          </p:nvCxnSpPr>
          <p:spPr>
            <a:xfrm>
              <a:off x="8352621" y="1409700"/>
              <a:ext cx="0" cy="238282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9AF902-EA55-4A24-8F11-8B967BE11235}"/>
              </a:ext>
            </a:extLst>
          </p:cNvPr>
          <p:cNvGrpSpPr/>
          <p:nvPr/>
        </p:nvGrpSpPr>
        <p:grpSpPr>
          <a:xfrm rot="2700000">
            <a:off x="6396629" y="4110368"/>
            <a:ext cx="217183" cy="217183"/>
            <a:chOff x="8233480" y="1409700"/>
            <a:chExt cx="238282" cy="23828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831FFD-4A37-4DE5-A621-5D3BEF6DD1D3}"/>
                </a:ext>
              </a:extLst>
            </p:cNvPr>
            <p:cNvSpPr/>
            <p:nvPr/>
          </p:nvSpPr>
          <p:spPr>
            <a:xfrm>
              <a:off x="8233480" y="1409700"/>
              <a:ext cx="238282" cy="238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CEA9944-AA0F-47A7-8EA6-AFB2714B0FDD}"/>
                </a:ext>
              </a:extLst>
            </p:cNvPr>
            <p:cNvCxnSpPr>
              <a:stCxn id="34" idx="2"/>
              <a:endCxn id="34" idx="6"/>
            </p:cNvCxnSpPr>
            <p:nvPr/>
          </p:nvCxnSpPr>
          <p:spPr>
            <a:xfrm>
              <a:off x="8233480" y="1528841"/>
              <a:ext cx="238282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81E59FD-B609-4E0D-80DC-1C4DA6A65362}"/>
                </a:ext>
              </a:extLst>
            </p:cNvPr>
            <p:cNvCxnSpPr>
              <a:cxnSpLocks/>
            </p:cNvCxnSpPr>
            <p:nvPr/>
          </p:nvCxnSpPr>
          <p:spPr>
            <a:xfrm>
              <a:off x="8352621" y="1409700"/>
              <a:ext cx="0" cy="238282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E3A7EC1-625C-4247-BAC8-5C4FE54ACADE}"/>
              </a:ext>
            </a:extLst>
          </p:cNvPr>
          <p:cNvGrpSpPr/>
          <p:nvPr/>
        </p:nvGrpSpPr>
        <p:grpSpPr>
          <a:xfrm rot="2700000">
            <a:off x="6396629" y="5433038"/>
            <a:ext cx="217183" cy="217183"/>
            <a:chOff x="8233480" y="1409700"/>
            <a:chExt cx="238282" cy="23828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8FF9CC7-726F-45B8-8B91-454B8941F8F7}"/>
                </a:ext>
              </a:extLst>
            </p:cNvPr>
            <p:cNvSpPr/>
            <p:nvPr/>
          </p:nvSpPr>
          <p:spPr>
            <a:xfrm>
              <a:off x="8233480" y="1409700"/>
              <a:ext cx="238282" cy="238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C008366-10B5-4AF3-A917-4B4EB4A956C0}"/>
                </a:ext>
              </a:extLst>
            </p:cNvPr>
            <p:cNvCxnSpPr>
              <a:stCxn id="38" idx="2"/>
              <a:endCxn id="38" idx="6"/>
            </p:cNvCxnSpPr>
            <p:nvPr/>
          </p:nvCxnSpPr>
          <p:spPr>
            <a:xfrm>
              <a:off x="8233480" y="1528841"/>
              <a:ext cx="238282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06CD9B9-6782-4BB6-8662-406E80E2BD25}"/>
                </a:ext>
              </a:extLst>
            </p:cNvPr>
            <p:cNvCxnSpPr>
              <a:cxnSpLocks/>
            </p:cNvCxnSpPr>
            <p:nvPr/>
          </p:nvCxnSpPr>
          <p:spPr>
            <a:xfrm>
              <a:off x="8352621" y="1409700"/>
              <a:ext cx="0" cy="238282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90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A745FA-177A-46D8-85F5-66EB20F2EA65}"/>
              </a:ext>
            </a:extLst>
          </p:cNvPr>
          <p:cNvSpPr txBox="1"/>
          <p:nvPr/>
        </p:nvSpPr>
        <p:spPr>
          <a:xfrm>
            <a:off x="9681138" y="856873"/>
            <a:ext cx="237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작품 구매에 사용될 포인트를 구매할 수 있는 페이지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DAD22-604F-44A2-B443-124C60F9D6B2}"/>
              </a:ext>
            </a:extLst>
          </p:cNvPr>
          <p:cNvSpPr txBox="1"/>
          <p:nvPr/>
        </p:nvSpPr>
        <p:spPr>
          <a:xfrm>
            <a:off x="9912077" y="15830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포인트 관리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ED98C9-1BD8-46DD-BB77-3DEF399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0"/>
            <a:ext cx="4810125" cy="65817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610EA45-8C8F-4A0F-98DB-015DAC8966EB}"/>
              </a:ext>
            </a:extLst>
          </p:cNvPr>
          <p:cNvSpPr/>
          <p:nvPr/>
        </p:nvSpPr>
        <p:spPr>
          <a:xfrm>
            <a:off x="5257801" y="718761"/>
            <a:ext cx="1952624" cy="326385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1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A745FA-177A-46D8-85F5-66EB20F2EA65}"/>
              </a:ext>
            </a:extLst>
          </p:cNvPr>
          <p:cNvSpPr txBox="1"/>
          <p:nvPr/>
        </p:nvSpPr>
        <p:spPr>
          <a:xfrm>
            <a:off x="9681138" y="856873"/>
            <a:ext cx="2370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구매내역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포인트를 구매했는 내역을 확인할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DAD22-604F-44A2-B443-124C60F9D6B2}"/>
              </a:ext>
            </a:extLst>
          </p:cNvPr>
          <p:cNvSpPr txBox="1"/>
          <p:nvPr/>
        </p:nvSpPr>
        <p:spPr>
          <a:xfrm>
            <a:off x="9912077" y="15830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포인트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AE7CB5-17F4-4F6D-9E2D-063F3C53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0"/>
            <a:ext cx="5114925" cy="67913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B11A15-8F21-43C2-9D78-A9B382F1AC60}"/>
              </a:ext>
            </a:extLst>
          </p:cNvPr>
          <p:cNvSpPr/>
          <p:nvPr/>
        </p:nvSpPr>
        <p:spPr>
          <a:xfrm>
            <a:off x="3038476" y="867621"/>
            <a:ext cx="1935192" cy="336150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4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315456" y="15830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내 서재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D0B962-B171-46E7-A0CD-4688746E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07" y="155926"/>
            <a:ext cx="6416596" cy="65461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94B844-9274-4726-B1A8-2AD5BCA09571}"/>
              </a:ext>
            </a:extLst>
          </p:cNvPr>
          <p:cNvSpPr/>
          <p:nvPr/>
        </p:nvSpPr>
        <p:spPr>
          <a:xfrm>
            <a:off x="1846555" y="1115538"/>
            <a:ext cx="3728622" cy="32264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B2A6C2-4FC4-4259-A645-717E754175CC}"/>
              </a:ext>
            </a:extLst>
          </p:cNvPr>
          <p:cNvSpPr/>
          <p:nvPr/>
        </p:nvSpPr>
        <p:spPr>
          <a:xfrm>
            <a:off x="1438181" y="853647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425B6E-50D4-4439-8C39-C511E775ACEB}"/>
              </a:ext>
            </a:extLst>
          </p:cNvPr>
          <p:cNvSpPr/>
          <p:nvPr/>
        </p:nvSpPr>
        <p:spPr>
          <a:xfrm>
            <a:off x="4724399" y="2982897"/>
            <a:ext cx="3266003" cy="149719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3CB67F-883C-492E-A1F4-5BA2EB574031}"/>
              </a:ext>
            </a:extLst>
          </p:cNvPr>
          <p:cNvSpPr/>
          <p:nvPr/>
        </p:nvSpPr>
        <p:spPr>
          <a:xfrm>
            <a:off x="4316025" y="2754948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F2680D-A687-47D5-AAB5-59FDB279A2BD}"/>
              </a:ext>
            </a:extLst>
          </p:cNvPr>
          <p:cNvSpPr/>
          <p:nvPr/>
        </p:nvSpPr>
        <p:spPr>
          <a:xfrm>
            <a:off x="1846555" y="4265153"/>
            <a:ext cx="2769833" cy="13277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83C6AE-A29F-462B-AB20-0816AF3B0866}"/>
              </a:ext>
            </a:extLst>
          </p:cNvPr>
          <p:cNvSpPr/>
          <p:nvPr/>
        </p:nvSpPr>
        <p:spPr>
          <a:xfrm>
            <a:off x="1438181" y="4017323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0292D-0687-4216-95F4-2FA95B22CE8A}"/>
              </a:ext>
            </a:extLst>
          </p:cNvPr>
          <p:cNvSpPr txBox="1"/>
          <p:nvPr/>
        </p:nvSpPr>
        <p:spPr>
          <a:xfrm>
            <a:off x="9682778" y="1675240"/>
            <a:ext cx="23709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단행본</a:t>
            </a:r>
            <a:r>
              <a:rPr lang="en-US" altLang="ko-KR" sz="1400" b="1" dirty="0"/>
              <a:t> / </a:t>
            </a:r>
            <a:r>
              <a:rPr lang="ko-KR" altLang="en-US" sz="1400" b="1" dirty="0"/>
              <a:t>구독 작품 탭</a:t>
            </a:r>
            <a:endParaRPr lang="en-US" altLang="ko-KR" sz="1400" b="1" dirty="0"/>
          </a:p>
          <a:p>
            <a:r>
              <a:rPr lang="ko-KR" altLang="en-US" sz="1400" dirty="0"/>
              <a:t>자신이 구매한 단행본 작품이나</a:t>
            </a:r>
            <a:r>
              <a:rPr lang="en-US" altLang="ko-KR" sz="1400" dirty="0"/>
              <a:t> </a:t>
            </a:r>
            <a:r>
              <a:rPr lang="ko-KR" altLang="en-US" sz="1400" dirty="0"/>
              <a:t>구독중인 연재 작품 등의 정보를 확인할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2. </a:t>
            </a:r>
            <a:r>
              <a:rPr lang="ko-KR" altLang="en-US" sz="1400" b="1" dirty="0"/>
              <a:t>처음부터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이어보기</a:t>
            </a:r>
            <a:endParaRPr lang="en-US" altLang="ko-KR" sz="1400" b="1" dirty="0"/>
          </a:p>
          <a:p>
            <a:r>
              <a:rPr lang="ko-KR" altLang="en-US" sz="1400" dirty="0"/>
              <a:t>해당 작품을 클릭하면</a:t>
            </a:r>
            <a:r>
              <a:rPr lang="en-US" altLang="ko-KR" sz="1400" dirty="0"/>
              <a:t>, </a:t>
            </a:r>
            <a:r>
              <a:rPr lang="ko-KR" altLang="en-US" sz="1400" dirty="0"/>
              <a:t>읽었던 페이지에서 이어보기 혹은 처음부터 다시 보기 등을 선택할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3. </a:t>
            </a:r>
            <a:r>
              <a:rPr lang="ko-KR" altLang="en-US" sz="1400" b="1" dirty="0"/>
              <a:t>작품 정보</a:t>
            </a:r>
            <a:endParaRPr lang="en-US" altLang="ko-KR" sz="1400" b="1" dirty="0"/>
          </a:p>
          <a:p>
            <a:r>
              <a:rPr lang="ko-KR" altLang="en-US" sz="1400" dirty="0"/>
              <a:t>간단한 작품 정보와 현재까지 읽은 정도를 확인할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4. </a:t>
            </a:r>
            <a:r>
              <a:rPr lang="ko-KR" altLang="en-US" sz="1400" b="1" dirty="0"/>
              <a:t>뷰어 버튼</a:t>
            </a:r>
            <a:endParaRPr lang="en-US" altLang="ko-KR" sz="1400" b="1" dirty="0"/>
          </a:p>
          <a:p>
            <a:r>
              <a:rPr lang="ko-KR" altLang="en-US" sz="1400" dirty="0"/>
              <a:t>굳이 라이브러리에 들어오지 않더라도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버튼을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가장 마지막으로 읽던 작품을 볼 수 있음</a:t>
            </a: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596834-C7EB-4DCE-BDE4-67B4F8C940FC}"/>
              </a:ext>
            </a:extLst>
          </p:cNvPr>
          <p:cNvSpPr/>
          <p:nvPr/>
        </p:nvSpPr>
        <p:spPr>
          <a:xfrm>
            <a:off x="3695700" y="1115538"/>
            <a:ext cx="1879477" cy="294162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9E34C-4B59-4BA2-93F7-EF1AE466F3BA}"/>
              </a:ext>
            </a:extLst>
          </p:cNvPr>
          <p:cNvSpPr txBox="1"/>
          <p:nvPr/>
        </p:nvSpPr>
        <p:spPr>
          <a:xfrm>
            <a:off x="9738487" y="903944"/>
            <a:ext cx="237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구매한 단행본</a:t>
            </a:r>
            <a:r>
              <a:rPr lang="ko-KR" altLang="en-US" sz="1400" dirty="0"/>
              <a:t>을 확인할 수 있는 페이지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E0A870-33B5-42FB-AB56-3F72DE48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967" y="3062983"/>
            <a:ext cx="3189425" cy="140128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66BBAA-7A99-4DE0-9DCA-CA53789A98C8}"/>
              </a:ext>
            </a:extLst>
          </p:cNvPr>
          <p:cNvGrpSpPr/>
          <p:nvPr/>
        </p:nvGrpSpPr>
        <p:grpSpPr>
          <a:xfrm>
            <a:off x="4724398" y="6096657"/>
            <a:ext cx="620953" cy="408884"/>
            <a:chOff x="555342" y="3827458"/>
            <a:chExt cx="645822" cy="4252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3FCCDD-4536-4D86-926A-8E3DA1DCD46B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442BE3B-D153-4561-894F-236D75187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BD2D00-101B-45F9-8842-3DFA31D014F9}"/>
              </a:ext>
            </a:extLst>
          </p:cNvPr>
          <p:cNvSpPr/>
          <p:nvPr/>
        </p:nvSpPr>
        <p:spPr>
          <a:xfrm>
            <a:off x="4823721" y="6045122"/>
            <a:ext cx="473684" cy="4825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5FD607C-54E7-4CF7-ACD2-BD6061257562}"/>
              </a:ext>
            </a:extLst>
          </p:cNvPr>
          <p:cNvSpPr/>
          <p:nvPr/>
        </p:nvSpPr>
        <p:spPr>
          <a:xfrm>
            <a:off x="4435666" y="5796853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0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EA7441-DF22-47C0-B979-503F25C7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53" y="224531"/>
            <a:ext cx="4324350" cy="65913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315456" y="15830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내 서재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F2680D-A687-47D5-AAB5-59FDB279A2BD}"/>
              </a:ext>
            </a:extLst>
          </p:cNvPr>
          <p:cNvSpPr/>
          <p:nvPr/>
        </p:nvSpPr>
        <p:spPr>
          <a:xfrm>
            <a:off x="1928126" y="3004524"/>
            <a:ext cx="2688262" cy="13277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83C6AE-A29F-462B-AB20-0816AF3B0866}"/>
              </a:ext>
            </a:extLst>
          </p:cNvPr>
          <p:cNvSpPr/>
          <p:nvPr/>
        </p:nvSpPr>
        <p:spPr>
          <a:xfrm>
            <a:off x="1620168" y="2800337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0292D-0687-4216-95F4-2FA95B22CE8A}"/>
              </a:ext>
            </a:extLst>
          </p:cNvPr>
          <p:cNvSpPr txBox="1"/>
          <p:nvPr/>
        </p:nvSpPr>
        <p:spPr>
          <a:xfrm>
            <a:off x="9682778" y="1675240"/>
            <a:ext cx="23709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  </a:t>
            </a:r>
            <a:r>
              <a:rPr lang="ko-KR" altLang="en-US" sz="1400" b="1" dirty="0"/>
              <a:t>작품 클릭</a:t>
            </a:r>
            <a:endParaRPr lang="en-US" altLang="ko-KR" sz="1400" b="1" dirty="0"/>
          </a:p>
          <a:p>
            <a:r>
              <a:rPr lang="ko-KR" altLang="en-US" sz="1400" dirty="0"/>
              <a:t>해당 </a:t>
            </a:r>
            <a:r>
              <a:rPr lang="ko-KR" altLang="en-US" sz="1400" b="1" dirty="0"/>
              <a:t>작품 페이지로 이동</a:t>
            </a:r>
            <a:r>
              <a:rPr lang="en-US" altLang="ko-KR" sz="1400" dirty="0"/>
              <a:t>, </a:t>
            </a:r>
            <a:r>
              <a:rPr lang="ko-KR" altLang="en-US" sz="1400" dirty="0"/>
              <a:t>만약 읽은 적이 있는 작품의 경우</a:t>
            </a:r>
            <a:r>
              <a:rPr lang="en-US" altLang="ko-KR" sz="1400" dirty="0"/>
              <a:t>, </a:t>
            </a:r>
            <a:r>
              <a:rPr lang="ko-KR" altLang="en-US" sz="1400" b="1" dirty="0"/>
              <a:t>가장 마지막에 읽던 작품을 뷰어로 </a:t>
            </a:r>
            <a:r>
              <a:rPr lang="ko-KR" altLang="en-US" sz="1400" b="1" dirty="0" err="1"/>
              <a:t>브라우즈</a:t>
            </a:r>
            <a:r>
              <a:rPr lang="ko-KR" altLang="en-US" sz="1400" b="1" dirty="0"/>
              <a:t>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9E34C-4B59-4BA2-93F7-EF1AE466F3BA}"/>
              </a:ext>
            </a:extLst>
          </p:cNvPr>
          <p:cNvSpPr txBox="1"/>
          <p:nvPr/>
        </p:nvSpPr>
        <p:spPr>
          <a:xfrm>
            <a:off x="9682778" y="954243"/>
            <a:ext cx="237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구독을 등록한</a:t>
            </a:r>
            <a:r>
              <a:rPr lang="ko-KR" altLang="en-US" sz="1400" dirty="0"/>
              <a:t> 작품들이 등록되는 페이지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E0A870-33B5-42FB-AB56-3F72DE48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967" y="3062983"/>
            <a:ext cx="3189425" cy="14012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C560DD-353E-4186-A3EC-2415648F9668}"/>
              </a:ext>
            </a:extLst>
          </p:cNvPr>
          <p:cNvSpPr/>
          <p:nvPr/>
        </p:nvSpPr>
        <p:spPr>
          <a:xfrm>
            <a:off x="1740023" y="1118586"/>
            <a:ext cx="1941905" cy="339156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A0536D8-82F9-4BBA-B562-A9E8760071F7}"/>
              </a:ext>
            </a:extLst>
          </p:cNvPr>
          <p:cNvGrpSpPr/>
          <p:nvPr/>
        </p:nvGrpSpPr>
        <p:grpSpPr>
          <a:xfrm>
            <a:off x="4632887" y="6207760"/>
            <a:ext cx="677363" cy="446029"/>
            <a:chOff x="555342" y="3827458"/>
            <a:chExt cx="645822" cy="42526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37E03E-C7E9-4103-B294-FFE81DDE286A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0418A48-8734-46D0-8F3A-5191D30F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07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50330" y="15830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피드</a:t>
            </a:r>
            <a:r>
              <a:rPr lang="ko-KR" altLang="en-US" sz="2400" dirty="0"/>
              <a:t>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7F20A7-DD42-441C-A1C7-DA8B5993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93" y="220702"/>
            <a:ext cx="4221846" cy="6416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222AE-E2AC-4E9E-94AC-A0FF2D7FE7B7}"/>
              </a:ext>
            </a:extLst>
          </p:cNvPr>
          <p:cNvSpPr txBox="1"/>
          <p:nvPr/>
        </p:nvSpPr>
        <p:spPr>
          <a:xfrm>
            <a:off x="9681138" y="856873"/>
            <a:ext cx="237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앱에서의 알림 내용들이 저장되고 나타나는 페이지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자신이 평점을 준 작품이나</a:t>
            </a:r>
            <a:r>
              <a:rPr lang="en-US" altLang="ko-KR" sz="1400" dirty="0"/>
              <a:t>, </a:t>
            </a:r>
            <a:r>
              <a:rPr lang="ko-KR" altLang="en-US" sz="1400" dirty="0"/>
              <a:t>댓글을 단 작품 등에 대해 다른 사람들의 피드백</a:t>
            </a:r>
            <a:r>
              <a:rPr lang="en-US" altLang="ko-KR" sz="1400" dirty="0"/>
              <a:t>, </a:t>
            </a:r>
            <a:r>
              <a:rPr lang="ko-KR" altLang="en-US" sz="1400" dirty="0"/>
              <a:t>혹은 해당 작품의 업데이트 정보 등도 알림이 온다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A72533-F8F4-4529-A6C0-60DE297D2652}"/>
              </a:ext>
            </a:extLst>
          </p:cNvPr>
          <p:cNvSpPr/>
          <p:nvPr/>
        </p:nvSpPr>
        <p:spPr>
          <a:xfrm>
            <a:off x="5250504" y="6032556"/>
            <a:ext cx="190691" cy="190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BCF080-CAD6-42FC-B6DE-8A00B906176D}"/>
              </a:ext>
            </a:extLst>
          </p:cNvPr>
          <p:cNvGrpSpPr/>
          <p:nvPr/>
        </p:nvGrpSpPr>
        <p:grpSpPr>
          <a:xfrm>
            <a:off x="5717998" y="6083356"/>
            <a:ext cx="620953" cy="408884"/>
            <a:chOff x="555342" y="3827458"/>
            <a:chExt cx="645822" cy="4252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9D5465E-47CB-47BD-B6D2-E4C0DDF3665F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5C29727-282A-49B0-8339-F46516DC5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36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69227" y="15830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작품 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963D34-8F8B-4225-90D0-3C8E4BED579A}"/>
              </a:ext>
            </a:extLst>
          </p:cNvPr>
          <p:cNvSpPr/>
          <p:nvPr/>
        </p:nvSpPr>
        <p:spPr>
          <a:xfrm>
            <a:off x="9657693" y="971775"/>
            <a:ext cx="22866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작품에 대한 전반적인 정보와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대여</a:t>
            </a:r>
            <a:r>
              <a:rPr lang="ko-KR" altLang="en-US" sz="1400" dirty="0"/>
              <a:t>가 이뤄지는 공간</a:t>
            </a:r>
            <a:endParaRPr lang="en-US" altLang="ko-KR" sz="1400" dirty="0"/>
          </a:p>
          <a:p>
            <a:r>
              <a:rPr lang="ko-KR" altLang="en-US" sz="1400" b="1" u="sng" dirty="0"/>
              <a:t>이 페이지는 단행본 작품 페이지</a:t>
            </a:r>
            <a:endParaRPr lang="en-US" altLang="ko-KR" sz="1400" b="1" u="sng" dirty="0"/>
          </a:p>
          <a:p>
            <a:endParaRPr lang="en-US" altLang="ko-KR" sz="1400" b="1" u="sng" dirty="0"/>
          </a:p>
          <a:p>
            <a:r>
              <a:rPr lang="ko-KR" altLang="en-US" sz="1400" dirty="0"/>
              <a:t>결제를 하면</a:t>
            </a:r>
            <a:r>
              <a:rPr lang="en-US" altLang="ko-KR" sz="1400" dirty="0"/>
              <a:t>, </a:t>
            </a:r>
            <a:r>
              <a:rPr lang="ko-KR" altLang="en-US" sz="1400" dirty="0"/>
              <a:t>대여하기와 구매하기 버튼 대신 읽기 버튼이 생성된다</a:t>
            </a:r>
            <a:r>
              <a:rPr lang="en-US" altLang="ko-KR" sz="1400" dirty="0"/>
              <a:t>.</a:t>
            </a:r>
          </a:p>
          <a:p>
            <a:endParaRPr lang="en-US" altLang="ko-KR" sz="1400" b="1" u="sng" dirty="0"/>
          </a:p>
          <a:p>
            <a:r>
              <a:rPr lang="en-US" altLang="ko-KR" sz="1400" b="1" dirty="0"/>
              <a:t>1.    </a:t>
            </a:r>
            <a:r>
              <a:rPr lang="ko-KR" altLang="en-US" sz="1400" b="1" dirty="0"/>
              <a:t>대여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구매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다운로드</a:t>
            </a:r>
            <a:endParaRPr lang="en-US" altLang="ko-KR" sz="1400" b="1" dirty="0"/>
          </a:p>
          <a:p>
            <a:r>
              <a:rPr lang="ko-KR" altLang="en-US" sz="1400" dirty="0"/>
              <a:t>대여하기</a:t>
            </a:r>
            <a:r>
              <a:rPr lang="en-US" altLang="ko-KR" sz="1400" dirty="0"/>
              <a:t>, </a:t>
            </a:r>
            <a:r>
              <a:rPr lang="ko-KR" altLang="en-US" sz="1400" dirty="0"/>
              <a:t>구매를 누르면 해당 가격만큼 포인트가 차감된다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읽기를 누르면 뷰어를 통해 작품을 감상할 수 있다</a:t>
            </a:r>
            <a:r>
              <a:rPr lang="en-US" altLang="ko-KR" sz="1400" dirty="0"/>
              <a:t>.</a:t>
            </a:r>
          </a:p>
          <a:p>
            <a:endParaRPr lang="en-US" altLang="ko-KR" sz="1400" b="1" u="sng" dirty="0"/>
          </a:p>
          <a:p>
            <a:endParaRPr lang="en-US" altLang="ko-KR" sz="1400" b="1" u="sng" dirty="0"/>
          </a:p>
          <a:p>
            <a:r>
              <a:rPr lang="en-US" altLang="ko-KR" sz="1400" b="1" dirty="0"/>
              <a:t>2.    </a:t>
            </a:r>
            <a:r>
              <a:rPr lang="ko-KR" altLang="en-US" sz="1400" b="1" dirty="0"/>
              <a:t>작가의 다른 작품</a:t>
            </a:r>
            <a:endParaRPr lang="en-US" altLang="ko-KR" sz="1400" b="1" dirty="0"/>
          </a:p>
          <a:p>
            <a:r>
              <a:rPr lang="ko-KR" altLang="en-US" sz="1400" dirty="0"/>
              <a:t>여기를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검색결과 페이지로 이동하고</a:t>
            </a:r>
            <a:r>
              <a:rPr lang="en-US" altLang="ko-KR" sz="1400" dirty="0"/>
              <a:t>, ‘</a:t>
            </a:r>
            <a:r>
              <a:rPr lang="ko-KR" altLang="en-US" sz="1400" dirty="0" err="1"/>
              <a:t>작가명</a:t>
            </a:r>
            <a:r>
              <a:rPr lang="en-US" altLang="ko-KR" sz="1400" dirty="0"/>
              <a:t>’</a:t>
            </a:r>
            <a:r>
              <a:rPr lang="ko-KR" altLang="en-US" sz="1400" dirty="0"/>
              <a:t>키워드로 검색해 작품 리스트를 얻을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212560-2C84-49A9-A11B-63A6C99DD749}"/>
              </a:ext>
            </a:extLst>
          </p:cNvPr>
          <p:cNvGrpSpPr/>
          <p:nvPr/>
        </p:nvGrpSpPr>
        <p:grpSpPr>
          <a:xfrm>
            <a:off x="5011789" y="119844"/>
            <a:ext cx="4143375" cy="6524625"/>
            <a:chOff x="5011789" y="119844"/>
            <a:chExt cx="4143375" cy="652462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8538E48-1668-4592-A069-CD7C5DD3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1789" y="119844"/>
              <a:ext cx="4143375" cy="652462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8A596E3-9C8B-4145-BB55-78933178D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81" t="46803" r="37390" b="48221"/>
            <a:stretch/>
          </p:blipFill>
          <p:spPr>
            <a:xfrm>
              <a:off x="5406501" y="3195962"/>
              <a:ext cx="2253191" cy="359310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C636010-7DB8-4D97-BF7D-3C077473DC04}"/>
                </a:ext>
              </a:extLst>
            </p:cNvPr>
            <p:cNvGrpSpPr/>
            <p:nvPr/>
          </p:nvGrpSpPr>
          <p:grpSpPr>
            <a:xfrm>
              <a:off x="8140641" y="6142182"/>
              <a:ext cx="620953" cy="408884"/>
              <a:chOff x="555342" y="3827458"/>
              <a:chExt cx="645822" cy="42526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72BAF9D-5B45-4635-9194-46DD5AD11D40}"/>
                  </a:ext>
                </a:extLst>
              </p:cNvPr>
              <p:cNvSpPr/>
              <p:nvPr/>
            </p:nvSpPr>
            <p:spPr>
              <a:xfrm>
                <a:off x="555342" y="3827458"/>
                <a:ext cx="645822" cy="425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C034B1C-95EE-47CE-BE27-4E5201FCB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652" y="3889949"/>
                <a:ext cx="283252" cy="283252"/>
              </a:xfrm>
              <a:prstGeom prst="rect">
                <a:avLst/>
              </a:prstGeom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17040C-3442-4766-8951-0BFA2C2AC6DF}"/>
              </a:ext>
            </a:extLst>
          </p:cNvPr>
          <p:cNvGrpSpPr/>
          <p:nvPr/>
        </p:nvGrpSpPr>
        <p:grpSpPr>
          <a:xfrm>
            <a:off x="429621" y="119845"/>
            <a:ext cx="4303511" cy="6524625"/>
            <a:chOff x="528076" y="-53268"/>
            <a:chExt cx="4303511" cy="65246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8357631-AB40-4981-ABD1-231DF340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12" y="-53268"/>
              <a:ext cx="4143375" cy="6524625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FFEA60-7D06-4E23-897C-B1C452108FBD}"/>
                </a:ext>
              </a:extLst>
            </p:cNvPr>
            <p:cNvSpPr/>
            <p:nvPr/>
          </p:nvSpPr>
          <p:spPr>
            <a:xfrm>
              <a:off x="3443249" y="4488930"/>
              <a:ext cx="1088062" cy="30993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A1D0C01-6CDE-4866-BC96-695437733B59}"/>
                </a:ext>
              </a:extLst>
            </p:cNvPr>
            <p:cNvSpPr/>
            <p:nvPr/>
          </p:nvSpPr>
          <p:spPr>
            <a:xfrm>
              <a:off x="3135291" y="4284742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706E60A-6CD7-465B-B759-C0E4EEA051ED}"/>
                </a:ext>
              </a:extLst>
            </p:cNvPr>
            <p:cNvSpPr/>
            <p:nvPr/>
          </p:nvSpPr>
          <p:spPr>
            <a:xfrm>
              <a:off x="836034" y="2957138"/>
              <a:ext cx="3847732" cy="471862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2AC24B5-192D-4853-8F40-374C30577985}"/>
                </a:ext>
              </a:extLst>
            </p:cNvPr>
            <p:cNvSpPr/>
            <p:nvPr/>
          </p:nvSpPr>
          <p:spPr>
            <a:xfrm>
              <a:off x="528076" y="2752950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62D9D44-E57E-421D-A996-3040ED294EDD}"/>
                </a:ext>
              </a:extLst>
            </p:cNvPr>
            <p:cNvGrpSpPr/>
            <p:nvPr/>
          </p:nvGrpSpPr>
          <p:grpSpPr>
            <a:xfrm>
              <a:off x="3797758" y="5977254"/>
              <a:ext cx="620953" cy="408884"/>
              <a:chOff x="555342" y="3827458"/>
              <a:chExt cx="645822" cy="42526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0DFCF69-3D58-4430-9E81-C573F016FF70}"/>
                  </a:ext>
                </a:extLst>
              </p:cNvPr>
              <p:cNvSpPr/>
              <p:nvPr/>
            </p:nvSpPr>
            <p:spPr>
              <a:xfrm>
                <a:off x="555342" y="3827458"/>
                <a:ext cx="645822" cy="425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0C6408EC-14E1-4D91-8E8E-E111248FF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652" y="3889949"/>
                <a:ext cx="283252" cy="2832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27171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2580BC-FFB2-4919-AD5F-6D455920212E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B0D6AA-EFE9-4D20-A521-AA919D63DDD3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9454CC-913E-4B84-98AE-8FE36F61738A}"/>
              </a:ext>
            </a:extLst>
          </p:cNvPr>
          <p:cNvSpPr txBox="1"/>
          <p:nvPr/>
        </p:nvSpPr>
        <p:spPr>
          <a:xfrm>
            <a:off x="10164535" y="1583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책소개</a:t>
            </a:r>
            <a:r>
              <a:rPr lang="ko-KR" altLang="en-US" sz="2400" dirty="0"/>
              <a:t> 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ECBED9-0A6B-4589-A716-4A109D5B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81" y="182270"/>
            <a:ext cx="4276725" cy="6457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23B656-29FA-49E8-9B56-25C5309FD3DF}"/>
              </a:ext>
            </a:extLst>
          </p:cNvPr>
          <p:cNvSpPr/>
          <p:nvPr/>
        </p:nvSpPr>
        <p:spPr>
          <a:xfrm>
            <a:off x="6229119" y="6137574"/>
            <a:ext cx="620953" cy="408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9B4057-6807-4163-8DF9-78BB43D26D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30" y="6211932"/>
            <a:ext cx="272345" cy="2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6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69227" y="15830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메인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FE441-5470-4A11-B1B4-ECEB2B9A4754}"/>
              </a:ext>
            </a:extLst>
          </p:cNvPr>
          <p:cNvSpPr txBox="1"/>
          <p:nvPr/>
        </p:nvSpPr>
        <p:spPr>
          <a:xfrm>
            <a:off x="9681138" y="768097"/>
            <a:ext cx="237093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메뉴</a:t>
            </a:r>
            <a:br>
              <a:rPr lang="en-US" altLang="ko-KR" sz="1400" b="1" dirty="0"/>
            </a:br>
            <a:r>
              <a:rPr lang="ko-KR" altLang="en-US" sz="1400" dirty="0"/>
              <a:t>마이페이지</a:t>
            </a:r>
            <a:r>
              <a:rPr lang="en-US" altLang="ko-KR" sz="1400" dirty="0"/>
              <a:t>, </a:t>
            </a:r>
            <a:r>
              <a:rPr lang="ko-KR" altLang="en-US" sz="1400" dirty="0"/>
              <a:t>설정 등과 관련된 설정을 할 수 있는 메뉴바를 열 수 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메인 페이지 카테고리</a:t>
            </a: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작품 정보</a:t>
            </a:r>
            <a:br>
              <a:rPr lang="en-US" altLang="ko-KR" sz="1400" b="1" dirty="0"/>
            </a:br>
            <a:r>
              <a:rPr lang="en-US" altLang="ko-KR" sz="1400" dirty="0"/>
              <a:t>Hot </a:t>
            </a:r>
            <a:r>
              <a:rPr lang="ko-KR" altLang="en-US" sz="1400" dirty="0"/>
              <a:t>카테고리 탭의 내용</a:t>
            </a:r>
            <a:r>
              <a:rPr lang="en-US" altLang="ko-KR" sz="1400" dirty="0"/>
              <a:t>. </a:t>
            </a:r>
            <a:r>
              <a:rPr lang="ko-KR" altLang="en-US" sz="1400" dirty="0"/>
              <a:t>작품들에 대한 간단한 소개와 평점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추천수</a:t>
            </a:r>
            <a:r>
              <a:rPr lang="en-US" altLang="ko-KR" sz="1400" dirty="0"/>
              <a:t>, </a:t>
            </a:r>
            <a:r>
              <a:rPr lang="ko-KR" altLang="en-US" sz="1400" dirty="0"/>
              <a:t>간단한 시놉시스가 등록되어 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색 칠해진 항목들은 해당 작품이 속하는 </a:t>
            </a:r>
            <a:r>
              <a:rPr lang="ko-KR" altLang="en-US" sz="1400" b="1" dirty="0"/>
              <a:t>카테고리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누르면 카테고리별 작품 리스트를 얻을 수 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메인 페이지로 이동</a:t>
            </a:r>
            <a:r>
              <a:rPr lang="ko-KR" altLang="en-US" sz="1400" dirty="0"/>
              <a:t>하는 네비게이션 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내 서재로 이동</a:t>
            </a:r>
            <a:r>
              <a:rPr lang="ko-KR" altLang="en-US" sz="1400" dirty="0"/>
              <a:t>하는 네비게이션 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 err="1"/>
              <a:t>피드로</a:t>
            </a:r>
            <a:r>
              <a:rPr lang="ko-KR" altLang="en-US" sz="1400" b="1" dirty="0"/>
              <a:t> 이동</a:t>
            </a:r>
            <a:r>
              <a:rPr lang="ko-KR" altLang="en-US" sz="1400" dirty="0"/>
              <a:t>하는 네비게이션 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1DD78-FF4C-40F1-8F36-A5C2C6DA1647}"/>
              </a:ext>
            </a:extLst>
          </p:cNvPr>
          <p:cNvSpPr/>
          <p:nvPr/>
        </p:nvSpPr>
        <p:spPr>
          <a:xfrm>
            <a:off x="7443951" y="3568863"/>
            <a:ext cx="1995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7.  </a:t>
            </a:r>
            <a:r>
              <a:rPr lang="ko-KR" altLang="en-US" sz="1400" b="1" dirty="0"/>
              <a:t>뷰어 버튼</a:t>
            </a:r>
            <a:endParaRPr lang="en-US" altLang="ko-KR" sz="1400" b="1" dirty="0"/>
          </a:p>
          <a:p>
            <a:r>
              <a:rPr lang="ko-KR" altLang="en-US" sz="1400" dirty="0" err="1"/>
              <a:t>북마크</a:t>
            </a:r>
            <a:r>
              <a:rPr lang="ko-KR" altLang="en-US" sz="1400" dirty="0"/>
              <a:t> 페이지로 이동하는 네비게이션 탭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C4C2C2-E367-4879-AA5E-24BD68585E6B}"/>
              </a:ext>
            </a:extLst>
          </p:cNvPr>
          <p:cNvSpPr/>
          <p:nvPr/>
        </p:nvSpPr>
        <p:spPr>
          <a:xfrm>
            <a:off x="7390601" y="5124073"/>
            <a:ext cx="1995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8.    </a:t>
            </a:r>
            <a:r>
              <a:rPr lang="ko-KR" altLang="en-US" sz="1400" b="1" dirty="0"/>
              <a:t>검색</a:t>
            </a:r>
            <a:endParaRPr lang="en-US" altLang="ko-KR" sz="1400" b="1" dirty="0"/>
          </a:p>
          <a:p>
            <a:r>
              <a:rPr lang="ko-KR" altLang="en-US" sz="1400" dirty="0"/>
              <a:t>검색 페이지를 누르면 검색 카테고리가 뜬다 </a:t>
            </a:r>
            <a:endParaRPr lang="en-US" altLang="ko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42AD4A-284F-4F88-B344-847502072A00}"/>
              </a:ext>
            </a:extLst>
          </p:cNvPr>
          <p:cNvGrpSpPr/>
          <p:nvPr/>
        </p:nvGrpSpPr>
        <p:grpSpPr>
          <a:xfrm>
            <a:off x="2821144" y="158305"/>
            <a:ext cx="4163798" cy="6457950"/>
            <a:chOff x="2821144" y="158305"/>
            <a:chExt cx="4163798" cy="64579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AC2823-C9C2-4F8C-BA83-77E3B5FC4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9692" y="158305"/>
              <a:ext cx="3905250" cy="64579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C6C747-7B0D-4EC7-8039-7459983BEE28}"/>
                </a:ext>
              </a:extLst>
            </p:cNvPr>
            <p:cNvSpPr/>
            <p:nvPr/>
          </p:nvSpPr>
          <p:spPr>
            <a:xfrm>
              <a:off x="3243161" y="537574"/>
              <a:ext cx="358985" cy="32264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65F7DB-682F-47F8-895B-5E79963C2150}"/>
                </a:ext>
              </a:extLst>
            </p:cNvPr>
            <p:cNvSpPr/>
            <p:nvPr/>
          </p:nvSpPr>
          <p:spPr>
            <a:xfrm>
              <a:off x="2977662" y="247108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9D01202-5484-429C-BDA9-8B111848F844}"/>
                </a:ext>
              </a:extLst>
            </p:cNvPr>
            <p:cNvSpPr/>
            <p:nvPr/>
          </p:nvSpPr>
          <p:spPr>
            <a:xfrm>
              <a:off x="2916425" y="5880277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A33033-5070-4011-ACC4-ED5CD683801B}"/>
                </a:ext>
              </a:extLst>
            </p:cNvPr>
            <p:cNvSpPr/>
            <p:nvPr/>
          </p:nvSpPr>
          <p:spPr>
            <a:xfrm>
              <a:off x="3269594" y="6084464"/>
              <a:ext cx="648069" cy="40837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92D67F-7128-4871-906D-42E4AA4A8039}"/>
                </a:ext>
              </a:extLst>
            </p:cNvPr>
            <p:cNvSpPr/>
            <p:nvPr/>
          </p:nvSpPr>
          <p:spPr>
            <a:xfrm>
              <a:off x="3137461" y="1757586"/>
              <a:ext cx="3833787" cy="113717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4AB132-8344-492E-A1D6-21D19879AE45}"/>
                </a:ext>
              </a:extLst>
            </p:cNvPr>
            <p:cNvSpPr/>
            <p:nvPr/>
          </p:nvSpPr>
          <p:spPr>
            <a:xfrm>
              <a:off x="2821144" y="1340527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7CCDA0D-4671-4648-BEA4-DD06BD18E272}"/>
                </a:ext>
              </a:extLst>
            </p:cNvPr>
            <p:cNvSpPr/>
            <p:nvPr/>
          </p:nvSpPr>
          <p:spPr>
            <a:xfrm>
              <a:off x="3828364" y="5880277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315228A-FE49-447B-8D02-050C37895CEE}"/>
                </a:ext>
              </a:extLst>
            </p:cNvPr>
            <p:cNvSpPr/>
            <p:nvPr/>
          </p:nvSpPr>
          <p:spPr>
            <a:xfrm>
              <a:off x="4181533" y="6084464"/>
              <a:ext cx="648069" cy="40837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79C7C3-6682-4F2F-AA41-5FF1CAE5F6EB}"/>
                </a:ext>
              </a:extLst>
            </p:cNvPr>
            <p:cNvSpPr/>
            <p:nvPr/>
          </p:nvSpPr>
          <p:spPr>
            <a:xfrm>
              <a:off x="4889165" y="5880277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8E41A67-D771-44A5-A875-2226B51A5624}"/>
                </a:ext>
              </a:extLst>
            </p:cNvPr>
            <p:cNvSpPr/>
            <p:nvPr/>
          </p:nvSpPr>
          <p:spPr>
            <a:xfrm>
              <a:off x="5242334" y="6084464"/>
              <a:ext cx="648069" cy="40837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79D8D6-F4FB-4048-B6C9-1C1F3C157B41}"/>
                </a:ext>
              </a:extLst>
            </p:cNvPr>
            <p:cNvSpPr/>
            <p:nvPr/>
          </p:nvSpPr>
          <p:spPr>
            <a:xfrm>
              <a:off x="4074849" y="1000125"/>
              <a:ext cx="2896399" cy="367774"/>
            </a:xfrm>
            <a:prstGeom prst="rect">
              <a:avLst/>
            </a:prstGeom>
            <a:solidFill>
              <a:schemeClr val="accent3">
                <a:lumMod val="7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FED6DAF-870E-430D-8AD9-71EE4E0193B3}"/>
                </a:ext>
              </a:extLst>
            </p:cNvPr>
            <p:cNvSpPr/>
            <p:nvPr/>
          </p:nvSpPr>
          <p:spPr>
            <a:xfrm>
              <a:off x="3137461" y="977177"/>
              <a:ext cx="3833787" cy="35466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FA898A3-5FFF-44E6-928A-ADD89738973A}"/>
                </a:ext>
              </a:extLst>
            </p:cNvPr>
            <p:cNvSpPr/>
            <p:nvPr/>
          </p:nvSpPr>
          <p:spPr>
            <a:xfrm>
              <a:off x="2861221" y="830563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971CC53-73D9-460F-8FC6-A03F53909713}"/>
                </a:ext>
              </a:extLst>
            </p:cNvPr>
            <p:cNvSpPr/>
            <p:nvPr/>
          </p:nvSpPr>
          <p:spPr>
            <a:xfrm>
              <a:off x="6533417" y="548525"/>
              <a:ext cx="358985" cy="32264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12563A2-09E5-4FE4-94DD-11F5099E9683}"/>
                </a:ext>
              </a:extLst>
            </p:cNvPr>
            <p:cNvSpPr/>
            <p:nvPr/>
          </p:nvSpPr>
          <p:spPr>
            <a:xfrm>
              <a:off x="6267918" y="258059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478C3DD-5343-4488-AD47-2A7970FF5B71}"/>
                </a:ext>
              </a:extLst>
            </p:cNvPr>
            <p:cNvGrpSpPr/>
            <p:nvPr/>
          </p:nvGrpSpPr>
          <p:grpSpPr>
            <a:xfrm>
              <a:off x="6104578" y="6107080"/>
              <a:ext cx="620953" cy="408884"/>
              <a:chOff x="555342" y="3827458"/>
              <a:chExt cx="645822" cy="42526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27697A8-7C8C-413E-AC30-BF0B2CF81C4E}"/>
                  </a:ext>
                </a:extLst>
              </p:cNvPr>
              <p:cNvSpPr/>
              <p:nvPr/>
            </p:nvSpPr>
            <p:spPr>
              <a:xfrm>
                <a:off x="555342" y="3827458"/>
                <a:ext cx="645822" cy="425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58BB8212-4B8A-43EA-9295-EBC066319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652" y="3889949"/>
                <a:ext cx="283252" cy="283252"/>
              </a:xfrm>
              <a:prstGeom prst="rect">
                <a:avLst/>
              </a:prstGeom>
            </p:spPr>
          </p:pic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FBA6265-3BBC-4AB5-A5DE-036A56100110}"/>
                </a:ext>
              </a:extLst>
            </p:cNvPr>
            <p:cNvSpPr/>
            <p:nvPr/>
          </p:nvSpPr>
          <p:spPr>
            <a:xfrm>
              <a:off x="5834820" y="5869875"/>
              <a:ext cx="408373" cy="4083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1A7A3C8-07CF-4D01-90A3-339FCFAA7540}"/>
                </a:ext>
              </a:extLst>
            </p:cNvPr>
            <p:cNvSpPr/>
            <p:nvPr/>
          </p:nvSpPr>
          <p:spPr>
            <a:xfrm>
              <a:off x="6143599" y="6100695"/>
              <a:ext cx="648069" cy="40837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07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69227" y="15830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저자 프로필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5322B-CB04-48E2-A888-46D61BB3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88" y="190500"/>
            <a:ext cx="4162425" cy="6477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A7A3EA-0C50-42CF-918E-C4972063C4CD}"/>
              </a:ext>
            </a:extLst>
          </p:cNvPr>
          <p:cNvSpPr/>
          <p:nvPr/>
        </p:nvSpPr>
        <p:spPr>
          <a:xfrm>
            <a:off x="6024932" y="6137574"/>
            <a:ext cx="620953" cy="408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468675-9BAE-433D-B8D1-469D222795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43" y="6211932"/>
            <a:ext cx="272345" cy="2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253313" y="15830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목차 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4D59BF-29DB-476F-B953-1F84FCF4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93" y="140549"/>
            <a:ext cx="4191000" cy="6477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977B4A-18B0-4D47-A680-9390AE1B8BA6}"/>
              </a:ext>
            </a:extLst>
          </p:cNvPr>
          <p:cNvSpPr/>
          <p:nvPr/>
        </p:nvSpPr>
        <p:spPr>
          <a:xfrm>
            <a:off x="5767480" y="6110942"/>
            <a:ext cx="620953" cy="408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2FDD7C-3B48-4136-8800-72EEBFCB5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91" y="6185300"/>
            <a:ext cx="272345" cy="2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3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253313" y="15830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리뷰 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DDA27A-D6A3-499B-A4DC-5826C20CA6EF}"/>
              </a:ext>
            </a:extLst>
          </p:cNvPr>
          <p:cNvGrpSpPr/>
          <p:nvPr/>
        </p:nvGrpSpPr>
        <p:grpSpPr>
          <a:xfrm>
            <a:off x="2612993" y="180975"/>
            <a:ext cx="4181475" cy="6496050"/>
            <a:chOff x="2612993" y="180975"/>
            <a:chExt cx="4181475" cy="64960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2E68FF8-C697-4FA3-910F-E340BA42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2993" y="180975"/>
              <a:ext cx="4181475" cy="6496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9EB150-8ECF-4C08-9134-14879D827A91}"/>
                </a:ext>
              </a:extLst>
            </p:cNvPr>
            <p:cNvSpPr txBox="1"/>
            <p:nvPr/>
          </p:nvSpPr>
          <p:spPr>
            <a:xfrm>
              <a:off x="4776186" y="4181383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75000"/>
                    </a:schemeClr>
                  </a:solidFill>
                </a:rPr>
                <a:t>2019.03.08</a:t>
              </a:r>
              <a:endParaRPr lang="ko-KR" alt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DC95A6-60BF-4A10-9A8B-B4671801F13E}"/>
                </a:ext>
              </a:extLst>
            </p:cNvPr>
            <p:cNvSpPr txBox="1"/>
            <p:nvPr/>
          </p:nvSpPr>
          <p:spPr>
            <a:xfrm>
              <a:off x="4776185" y="5026242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75000"/>
                    </a:schemeClr>
                  </a:solidFill>
                </a:rPr>
                <a:t>2019.03.08</a:t>
              </a:r>
              <a:endParaRPr lang="ko-KR" alt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EFB716-09B1-4C40-99CA-AA770026AA13}"/>
              </a:ext>
            </a:extLst>
          </p:cNvPr>
          <p:cNvSpPr/>
          <p:nvPr/>
        </p:nvSpPr>
        <p:spPr>
          <a:xfrm>
            <a:off x="2852319" y="2021158"/>
            <a:ext cx="3847732" cy="19144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423594-69FB-4000-8949-2093F6A2D724}"/>
              </a:ext>
            </a:extLst>
          </p:cNvPr>
          <p:cNvSpPr/>
          <p:nvPr/>
        </p:nvSpPr>
        <p:spPr>
          <a:xfrm>
            <a:off x="2544361" y="1816971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05C45-6A77-45F2-8AE8-01FB447A84BF}"/>
              </a:ext>
            </a:extLst>
          </p:cNvPr>
          <p:cNvSpPr/>
          <p:nvPr/>
        </p:nvSpPr>
        <p:spPr>
          <a:xfrm>
            <a:off x="2841177" y="4139768"/>
            <a:ext cx="3847732" cy="15866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FD873C-BF78-4EAC-969D-7935F82FCF0B}"/>
              </a:ext>
            </a:extLst>
          </p:cNvPr>
          <p:cNvSpPr/>
          <p:nvPr/>
        </p:nvSpPr>
        <p:spPr>
          <a:xfrm>
            <a:off x="2492579" y="3935580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176EAD-B195-4B2A-A5E9-0B07485E1BC5}"/>
              </a:ext>
            </a:extLst>
          </p:cNvPr>
          <p:cNvSpPr/>
          <p:nvPr/>
        </p:nvSpPr>
        <p:spPr>
          <a:xfrm>
            <a:off x="9657693" y="971775"/>
            <a:ext cx="22866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u="sng" dirty="0"/>
              <a:t>단행본 작품 페이지 아랫부분</a:t>
            </a:r>
            <a:endParaRPr lang="en-US" altLang="ko-KR" sz="1400" b="1" u="sng" dirty="0"/>
          </a:p>
          <a:p>
            <a:endParaRPr lang="en-US" altLang="ko-KR" sz="1400" b="1" u="sng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작품 리뷰</a:t>
            </a:r>
            <a:endParaRPr lang="en-US" altLang="ko-KR" sz="1400" b="1" dirty="0"/>
          </a:p>
          <a:p>
            <a:r>
              <a:rPr lang="ko-KR" altLang="en-US" sz="1400" dirty="0"/>
              <a:t>작품에 대한 리뷰를 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평점을 매길 수 있는 부분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b="1" dirty="0"/>
              <a:t>유저 리뷰</a:t>
            </a:r>
            <a:endParaRPr lang="en-US" altLang="ko-KR" sz="1400" b="1" dirty="0"/>
          </a:p>
          <a:p>
            <a:r>
              <a:rPr lang="ko-KR" altLang="en-US" sz="1400" dirty="0"/>
              <a:t>작성한 유저들의 리뷰가 나타나는 부분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237B83-FEE3-4733-B862-C007B6A3704B}"/>
              </a:ext>
            </a:extLst>
          </p:cNvPr>
          <p:cNvSpPr/>
          <p:nvPr/>
        </p:nvSpPr>
        <p:spPr>
          <a:xfrm>
            <a:off x="5758602" y="6137574"/>
            <a:ext cx="620953" cy="408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9D0ECBF-3A82-4CC3-8322-55D90DE638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13" y="6211932"/>
            <a:ext cx="272345" cy="2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8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30B586-D447-4ACE-9730-CC64ED45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4255" y="75673"/>
            <a:ext cx="4267200" cy="65913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69227" y="15830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작품 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92884-CDB0-4AD1-B91B-5CD708799A6E}"/>
              </a:ext>
            </a:extLst>
          </p:cNvPr>
          <p:cNvSpPr txBox="1"/>
          <p:nvPr/>
        </p:nvSpPr>
        <p:spPr>
          <a:xfrm>
            <a:off x="9681138" y="794727"/>
            <a:ext cx="23709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이 페이지는 </a:t>
            </a:r>
            <a:r>
              <a:rPr lang="ko-KR" altLang="en-US" sz="1400" b="1" u="sng" dirty="0" err="1"/>
              <a:t>연재작</a:t>
            </a:r>
            <a:r>
              <a:rPr lang="ko-KR" altLang="en-US" sz="1400" b="1" u="sng" dirty="0"/>
              <a:t> 작품 페이지</a:t>
            </a:r>
            <a:endParaRPr lang="en-US" altLang="ko-KR" sz="1400" b="1" u="sng" dirty="0"/>
          </a:p>
          <a:p>
            <a:r>
              <a:rPr lang="ko-KR" altLang="en-US" sz="1400" dirty="0"/>
              <a:t>대여는 구매에 비해 저렴</a:t>
            </a:r>
            <a:endParaRPr lang="en-US" altLang="ko-KR" sz="1400" dirty="0"/>
          </a:p>
          <a:p>
            <a:r>
              <a:rPr lang="ko-KR" altLang="en-US" sz="1400" dirty="0"/>
              <a:t>대여는 </a:t>
            </a:r>
            <a:r>
              <a:rPr lang="en-US" altLang="ko-KR" sz="1400" dirty="0"/>
              <a:t>1</a:t>
            </a:r>
            <a:r>
              <a:rPr lang="ko-KR" altLang="en-US" sz="1400" dirty="0"/>
              <a:t>주일간 빌릴 수 있음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평가하기</a:t>
            </a:r>
            <a:endParaRPr lang="en-US" altLang="ko-KR" sz="1400" b="1" dirty="0"/>
          </a:p>
          <a:p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b="1" dirty="0"/>
              <a:t>관심작품</a:t>
            </a:r>
            <a:endParaRPr lang="en-US" altLang="ko-KR" sz="1400" b="1" dirty="0"/>
          </a:p>
          <a:p>
            <a:r>
              <a:rPr lang="ko-KR" altLang="en-US" sz="1400" dirty="0"/>
              <a:t>상품 </a:t>
            </a:r>
            <a:r>
              <a:rPr lang="ko-KR" altLang="en-US" sz="1400" dirty="0" err="1"/>
              <a:t>찜하기</a:t>
            </a:r>
            <a:r>
              <a:rPr lang="ko-KR" altLang="en-US" sz="1400" dirty="0"/>
              <a:t> 기능과 같이</a:t>
            </a:r>
            <a:r>
              <a:rPr lang="en-US" altLang="ko-KR" sz="1400" dirty="0"/>
              <a:t>, </a:t>
            </a:r>
            <a:r>
              <a:rPr lang="ko-KR" altLang="en-US" sz="1400" dirty="0"/>
              <a:t>읽고 싶은 작품을 관심작품으로 등록할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관심작품 페이지는 메뉴바에서 이동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b="1" dirty="0"/>
              <a:t>좋아요</a:t>
            </a:r>
            <a:endParaRPr lang="en-US" altLang="ko-KR" sz="1400" b="1" dirty="0"/>
          </a:p>
          <a:p>
            <a:r>
              <a:rPr lang="ko-KR" altLang="en-US" sz="1400" dirty="0"/>
              <a:t>작품을 추천하는 기능으로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좋아요수와</a:t>
            </a:r>
            <a:r>
              <a:rPr lang="ko-KR" altLang="en-US" sz="1400" dirty="0"/>
              <a:t> 조회수에 따라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4.    </a:t>
            </a:r>
            <a:r>
              <a:rPr lang="ko-KR" altLang="en-US" sz="1400" b="1" dirty="0"/>
              <a:t>구독</a:t>
            </a:r>
            <a:endParaRPr lang="en-US" altLang="ko-KR" sz="1400" b="1" dirty="0"/>
          </a:p>
          <a:p>
            <a:r>
              <a:rPr lang="ko-KR" altLang="en-US" sz="1400" dirty="0"/>
              <a:t>구독을 하면 내 서재의 구독한 작품 탭에 추가됨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5.    </a:t>
            </a:r>
            <a:r>
              <a:rPr lang="ko-KR" altLang="en-US" sz="1400" b="1" dirty="0"/>
              <a:t>공유</a:t>
            </a:r>
            <a:endParaRPr lang="en-US" altLang="ko-KR" sz="1400" b="1" dirty="0"/>
          </a:p>
          <a:p>
            <a:r>
              <a:rPr lang="ko-KR" altLang="en-US" sz="1400" dirty="0"/>
              <a:t>해당 작품을 </a:t>
            </a:r>
            <a:r>
              <a:rPr lang="en-US" altLang="ko-KR" sz="1400" dirty="0"/>
              <a:t>SNS </a:t>
            </a:r>
            <a:r>
              <a:rPr lang="ko-KR" altLang="en-US" sz="1400" dirty="0"/>
              <a:t>등에 공유할 수 있음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1C8B7D-95BD-4ACD-A6B5-41A20C3D90F7}"/>
              </a:ext>
            </a:extLst>
          </p:cNvPr>
          <p:cNvSpPr/>
          <p:nvPr/>
        </p:nvSpPr>
        <p:spPr>
          <a:xfrm>
            <a:off x="2762682" y="4487702"/>
            <a:ext cx="408374" cy="30717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675E4F-D93F-42C6-952F-70CDD777977C}"/>
              </a:ext>
            </a:extLst>
          </p:cNvPr>
          <p:cNvSpPr/>
          <p:nvPr/>
        </p:nvSpPr>
        <p:spPr>
          <a:xfrm>
            <a:off x="2444214" y="4222422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08CDB-71B3-4504-A166-D24636446484}"/>
              </a:ext>
            </a:extLst>
          </p:cNvPr>
          <p:cNvSpPr/>
          <p:nvPr/>
        </p:nvSpPr>
        <p:spPr>
          <a:xfrm>
            <a:off x="-197250" y="3171714"/>
            <a:ext cx="593307" cy="4522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F0C61A2-A6F3-4750-B54E-C8E108549175}"/>
              </a:ext>
            </a:extLst>
          </p:cNvPr>
          <p:cNvSpPr/>
          <p:nvPr/>
        </p:nvSpPr>
        <p:spPr>
          <a:xfrm>
            <a:off x="-508503" y="2925663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E9748F-B337-4F87-88EB-68BC3B3CEE9C}"/>
              </a:ext>
            </a:extLst>
          </p:cNvPr>
          <p:cNvSpPr/>
          <p:nvPr/>
        </p:nvSpPr>
        <p:spPr>
          <a:xfrm>
            <a:off x="2260509" y="3179418"/>
            <a:ext cx="592078" cy="4403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DB048D-79A8-4CDB-A9C5-FF6509EC1687}"/>
              </a:ext>
            </a:extLst>
          </p:cNvPr>
          <p:cNvSpPr/>
          <p:nvPr/>
        </p:nvSpPr>
        <p:spPr>
          <a:xfrm>
            <a:off x="2015716" y="2962615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412CB02-F039-47A4-9100-1BBF78BA5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1" t="90373" r="82170" b="3389"/>
          <a:stretch/>
        </p:blipFill>
        <p:spPr>
          <a:xfrm>
            <a:off x="-332476" y="6109300"/>
            <a:ext cx="619125" cy="4083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0E8ED-6C17-4625-B7D7-8422B01D7C96}"/>
              </a:ext>
            </a:extLst>
          </p:cNvPr>
          <p:cNvSpPr/>
          <p:nvPr/>
        </p:nvSpPr>
        <p:spPr>
          <a:xfrm>
            <a:off x="6891195" y="3727588"/>
            <a:ext cx="26197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8.   </a:t>
            </a:r>
            <a:r>
              <a:rPr lang="ko-KR" altLang="en-US" sz="1400" b="1" dirty="0"/>
              <a:t>작품 감상</a:t>
            </a:r>
            <a:endParaRPr lang="en-US" altLang="ko-KR" sz="1400" b="1" dirty="0"/>
          </a:p>
          <a:p>
            <a:r>
              <a:rPr lang="ko-KR" altLang="en-US" sz="1400" dirty="0" err="1"/>
              <a:t>회차를</a:t>
            </a:r>
            <a:r>
              <a:rPr lang="ko-KR" altLang="en-US" sz="1400" dirty="0"/>
              <a:t> 선택하면 해당 </a:t>
            </a:r>
            <a:r>
              <a:rPr lang="ko-KR" altLang="en-US" sz="1400" dirty="0" err="1"/>
              <a:t>회차를</a:t>
            </a:r>
            <a:r>
              <a:rPr lang="ko-KR" altLang="en-US" sz="1400" dirty="0"/>
              <a:t> 뷰어를 통해 열람할 수 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무료작의</a:t>
            </a:r>
            <a:r>
              <a:rPr lang="ko-KR" altLang="en-US" sz="1400" dirty="0"/>
              <a:t>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결제없이 열람 가능하다</a:t>
            </a:r>
            <a:r>
              <a:rPr lang="en-US" altLang="ko-KR" sz="14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9AF352-F36E-40AD-8317-4D6C3687DB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66" b="54740"/>
          <a:stretch/>
        </p:blipFill>
        <p:spPr>
          <a:xfrm>
            <a:off x="3452945" y="1728855"/>
            <a:ext cx="3438250" cy="174164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A05DF-C301-4361-98A8-A0F911D3A0FC}"/>
              </a:ext>
            </a:extLst>
          </p:cNvPr>
          <p:cNvSpPr/>
          <p:nvPr/>
        </p:nvSpPr>
        <p:spPr>
          <a:xfrm>
            <a:off x="1481712" y="3171714"/>
            <a:ext cx="534004" cy="4522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61D3C6-93E0-468F-A810-FE9C0FDC7F1A}"/>
              </a:ext>
            </a:extLst>
          </p:cNvPr>
          <p:cNvSpPr/>
          <p:nvPr/>
        </p:nvSpPr>
        <p:spPr>
          <a:xfrm>
            <a:off x="1217123" y="2931440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81489F-CF5E-4170-8830-7863C39974EE}"/>
              </a:ext>
            </a:extLst>
          </p:cNvPr>
          <p:cNvSpPr/>
          <p:nvPr/>
        </p:nvSpPr>
        <p:spPr>
          <a:xfrm>
            <a:off x="668238" y="3164666"/>
            <a:ext cx="534004" cy="4522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7E34F4-952A-4C0F-8F36-6296257ACD06}"/>
              </a:ext>
            </a:extLst>
          </p:cNvPr>
          <p:cNvSpPr/>
          <p:nvPr/>
        </p:nvSpPr>
        <p:spPr>
          <a:xfrm>
            <a:off x="403649" y="2924392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BF128D-1724-4E51-AF2F-2872D4E45478}"/>
              </a:ext>
            </a:extLst>
          </p:cNvPr>
          <p:cNvSpPr/>
          <p:nvPr/>
        </p:nvSpPr>
        <p:spPr>
          <a:xfrm>
            <a:off x="6905195" y="2300952"/>
            <a:ext cx="22164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7.    </a:t>
            </a:r>
            <a:r>
              <a:rPr lang="ko-KR" altLang="en-US" sz="1400" b="1" dirty="0"/>
              <a:t>다운로드</a:t>
            </a:r>
            <a:endParaRPr lang="en-US" altLang="ko-KR" sz="1400" b="1" dirty="0"/>
          </a:p>
          <a:p>
            <a:r>
              <a:rPr lang="ko-KR" altLang="en-US" sz="1400" dirty="0"/>
              <a:t>다운로드는 </a:t>
            </a:r>
            <a:r>
              <a:rPr lang="en-US" altLang="ko-KR" sz="1400" dirty="0" err="1"/>
              <a:t>Epub</a:t>
            </a:r>
            <a:r>
              <a:rPr lang="ko-KR" altLang="en-US" sz="1400" dirty="0"/>
              <a:t>파일을 다운로드 할 수 있음</a:t>
            </a:r>
            <a:r>
              <a:rPr lang="en-US" altLang="ko-KR" sz="1400" dirty="0"/>
              <a:t>(</a:t>
            </a:r>
            <a:r>
              <a:rPr lang="ko-KR" altLang="en-US" sz="1400" dirty="0"/>
              <a:t>대여일자까지 오프라인으로 읽을 수 있음</a:t>
            </a:r>
            <a:r>
              <a:rPr lang="en-US" altLang="ko-KR" sz="1400" dirty="0"/>
              <a:t>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27660F-DB34-433C-A504-2FB477A4D89C}"/>
              </a:ext>
            </a:extLst>
          </p:cNvPr>
          <p:cNvGrpSpPr/>
          <p:nvPr/>
        </p:nvGrpSpPr>
        <p:grpSpPr>
          <a:xfrm>
            <a:off x="2369859" y="6139780"/>
            <a:ext cx="620953" cy="408884"/>
            <a:chOff x="555342" y="3827458"/>
            <a:chExt cx="645822" cy="42526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D665D5-CD4A-494D-BF71-39C801AA57B3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0470EE3-9215-4E5F-BBE6-1C7BB250A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1344D4-689D-42CD-8D09-9CE6FEBD5B40}"/>
              </a:ext>
            </a:extLst>
          </p:cNvPr>
          <p:cNvSpPr txBox="1"/>
          <p:nvPr/>
        </p:nvSpPr>
        <p:spPr>
          <a:xfrm>
            <a:off x="1333377" y="184749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작품 평가하기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C6E29B-CDA8-4C35-8957-49139D0B1352}"/>
              </a:ext>
            </a:extLst>
          </p:cNvPr>
          <p:cNvSpPr/>
          <p:nvPr/>
        </p:nvSpPr>
        <p:spPr>
          <a:xfrm>
            <a:off x="1399628" y="1847492"/>
            <a:ext cx="970231" cy="21834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293D39-6BAD-495D-8712-45B7BFC7AA0F}"/>
              </a:ext>
            </a:extLst>
          </p:cNvPr>
          <p:cNvSpPr/>
          <p:nvPr/>
        </p:nvSpPr>
        <p:spPr>
          <a:xfrm>
            <a:off x="1093310" y="1524669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A9299D-D84F-410F-B026-48521007C9B9}"/>
              </a:ext>
            </a:extLst>
          </p:cNvPr>
          <p:cNvSpPr/>
          <p:nvPr/>
        </p:nvSpPr>
        <p:spPr>
          <a:xfrm>
            <a:off x="2762682" y="5012252"/>
            <a:ext cx="408374" cy="30717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43588D-4774-47DD-9E05-6C6A0CD9B72D}"/>
              </a:ext>
            </a:extLst>
          </p:cNvPr>
          <p:cNvSpPr/>
          <p:nvPr/>
        </p:nvSpPr>
        <p:spPr>
          <a:xfrm>
            <a:off x="2444214" y="4746972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FCAAEE-3647-4A19-B87D-9BEBF575A985}"/>
              </a:ext>
            </a:extLst>
          </p:cNvPr>
          <p:cNvSpPr/>
          <p:nvPr/>
        </p:nvSpPr>
        <p:spPr>
          <a:xfrm>
            <a:off x="6857124" y="1222198"/>
            <a:ext cx="2619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6.    </a:t>
            </a:r>
            <a:r>
              <a:rPr lang="ko-KR" altLang="en-US" sz="1400" b="1" dirty="0"/>
              <a:t>작품 구매</a:t>
            </a:r>
            <a:endParaRPr lang="en-US" altLang="ko-KR" sz="1400" b="1" dirty="0"/>
          </a:p>
          <a:p>
            <a:r>
              <a:rPr lang="ko-KR" altLang="en-US" sz="1400" dirty="0"/>
              <a:t>해당 </a:t>
            </a:r>
            <a:r>
              <a:rPr lang="ko-KR" altLang="en-US" sz="1400" dirty="0" err="1"/>
              <a:t>회차의</a:t>
            </a:r>
            <a:r>
              <a:rPr lang="ko-KR" altLang="en-US" sz="1400" dirty="0"/>
              <a:t> 작품을 구매할 수 있음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37AC61-6C62-4D8F-9865-4696638FB9D4}"/>
              </a:ext>
            </a:extLst>
          </p:cNvPr>
          <p:cNvSpPr/>
          <p:nvPr/>
        </p:nvSpPr>
        <p:spPr>
          <a:xfrm>
            <a:off x="-580225" y="5512208"/>
            <a:ext cx="3432812" cy="50926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99C972-0ACF-4F2D-8C38-9DDBDE48F051}"/>
              </a:ext>
            </a:extLst>
          </p:cNvPr>
          <p:cNvSpPr/>
          <p:nvPr/>
        </p:nvSpPr>
        <p:spPr>
          <a:xfrm>
            <a:off x="-818441" y="5302244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9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439744" y="1583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뷰어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A6C4C-C2AD-4C9F-A68A-1880E799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73" y="209271"/>
            <a:ext cx="4480948" cy="64394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BE496C-851D-45F7-B0BD-723A97A59D71}"/>
              </a:ext>
            </a:extLst>
          </p:cNvPr>
          <p:cNvSpPr/>
          <p:nvPr/>
        </p:nvSpPr>
        <p:spPr>
          <a:xfrm>
            <a:off x="5566299" y="511855"/>
            <a:ext cx="408373" cy="4083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4CD336-41A9-42B4-A8DC-9B745B91C62C}"/>
              </a:ext>
            </a:extLst>
          </p:cNvPr>
          <p:cNvSpPr/>
          <p:nvPr/>
        </p:nvSpPr>
        <p:spPr>
          <a:xfrm>
            <a:off x="5237826" y="244057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416059-0477-428F-AD5C-155BF7F2553C}"/>
              </a:ext>
            </a:extLst>
          </p:cNvPr>
          <p:cNvSpPr/>
          <p:nvPr/>
        </p:nvSpPr>
        <p:spPr>
          <a:xfrm>
            <a:off x="6054173" y="510387"/>
            <a:ext cx="408373" cy="4083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FF14A6-91B1-44A7-BD69-1841DCE28CDB}"/>
              </a:ext>
            </a:extLst>
          </p:cNvPr>
          <p:cNvSpPr/>
          <p:nvPr/>
        </p:nvSpPr>
        <p:spPr>
          <a:xfrm>
            <a:off x="6337860" y="234437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EE5DBD-C750-40D0-AA5F-048DE0CD00EF}"/>
              </a:ext>
            </a:extLst>
          </p:cNvPr>
          <p:cNvSpPr/>
          <p:nvPr/>
        </p:nvSpPr>
        <p:spPr>
          <a:xfrm>
            <a:off x="4387049" y="6088513"/>
            <a:ext cx="477914" cy="34909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72E98-C62D-4A66-998D-53C388F615E3}"/>
              </a:ext>
            </a:extLst>
          </p:cNvPr>
          <p:cNvSpPr/>
          <p:nvPr/>
        </p:nvSpPr>
        <p:spPr>
          <a:xfrm>
            <a:off x="4954479" y="6085476"/>
            <a:ext cx="477914" cy="34909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590B9B-FE7C-4734-8499-AAE614A5EA99}"/>
              </a:ext>
            </a:extLst>
          </p:cNvPr>
          <p:cNvSpPr/>
          <p:nvPr/>
        </p:nvSpPr>
        <p:spPr>
          <a:xfrm>
            <a:off x="4626006" y="5817677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300248-6296-4DDB-84EF-03CA059B16B2}"/>
              </a:ext>
            </a:extLst>
          </p:cNvPr>
          <p:cNvSpPr/>
          <p:nvPr/>
        </p:nvSpPr>
        <p:spPr>
          <a:xfrm>
            <a:off x="3833314" y="6088512"/>
            <a:ext cx="477914" cy="3586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CD12EF-B464-4B6A-98B2-998DD8B5FBF9}"/>
              </a:ext>
            </a:extLst>
          </p:cNvPr>
          <p:cNvSpPr/>
          <p:nvPr/>
        </p:nvSpPr>
        <p:spPr>
          <a:xfrm>
            <a:off x="3504841" y="5820714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83104B-ADDE-4359-8761-7A2CAE7C8C0A}"/>
              </a:ext>
            </a:extLst>
          </p:cNvPr>
          <p:cNvSpPr/>
          <p:nvPr/>
        </p:nvSpPr>
        <p:spPr>
          <a:xfrm>
            <a:off x="4058576" y="5820714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0A6F26-EC3C-4EEE-ABB5-BB3B712A6BB1}"/>
              </a:ext>
            </a:extLst>
          </p:cNvPr>
          <p:cNvSpPr txBox="1"/>
          <p:nvPr/>
        </p:nvSpPr>
        <p:spPr>
          <a:xfrm>
            <a:off x="9681138" y="856873"/>
            <a:ext cx="23709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뷰어 설정</a:t>
            </a: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챕터 메뉴</a:t>
            </a:r>
            <a:br>
              <a:rPr lang="en-US" altLang="ko-KR" sz="1400" dirty="0"/>
            </a:br>
            <a:r>
              <a:rPr lang="ko-KR" altLang="en-US" sz="1400" dirty="0"/>
              <a:t>해당 작품의 챕터를 클릭해서 넘어다닐 수 있음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태그</a:t>
            </a:r>
            <a:br>
              <a:rPr lang="en-US" altLang="ko-KR" sz="1400" dirty="0"/>
            </a:br>
            <a:r>
              <a:rPr lang="ko-KR" altLang="en-US" sz="1400" dirty="0"/>
              <a:t>해당부분에 마크업 및 주석을 달 수 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 err="1"/>
              <a:t>북마크</a:t>
            </a:r>
            <a:r>
              <a:rPr lang="ko-KR" altLang="en-US" sz="1400" b="1" dirty="0"/>
              <a:t> 기능</a:t>
            </a:r>
            <a:br>
              <a:rPr lang="en-US" altLang="ko-KR" sz="1400" dirty="0"/>
            </a:br>
            <a:r>
              <a:rPr lang="ko-KR" altLang="en-US" sz="1400" dirty="0"/>
              <a:t>해당 페이지나 글귀를 </a:t>
            </a:r>
            <a:r>
              <a:rPr lang="ko-KR" altLang="en-US" sz="1400" dirty="0" err="1"/>
              <a:t>북마크</a:t>
            </a:r>
            <a:r>
              <a:rPr lang="ko-KR" altLang="en-US" sz="1400" dirty="0"/>
              <a:t> 할 수 있음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공유 기능</a:t>
            </a:r>
            <a:br>
              <a:rPr lang="en-US" altLang="ko-KR" sz="1400" dirty="0"/>
            </a:br>
            <a:r>
              <a:rPr lang="ko-KR" altLang="en-US" sz="1400" dirty="0"/>
              <a:t>무료 </a:t>
            </a:r>
            <a:r>
              <a:rPr lang="ko-KR" altLang="en-US" sz="1400" dirty="0" err="1"/>
              <a:t>연재작이나</a:t>
            </a:r>
            <a:r>
              <a:rPr lang="ko-KR" altLang="en-US" sz="1400" dirty="0"/>
              <a:t> 무료 </a:t>
            </a:r>
            <a:r>
              <a:rPr lang="en-US" altLang="ko-KR" sz="1400" dirty="0" err="1"/>
              <a:t>Ebook</a:t>
            </a:r>
            <a:r>
              <a:rPr lang="en-US" altLang="ko-KR" sz="1400" dirty="0"/>
              <a:t> </a:t>
            </a:r>
            <a:r>
              <a:rPr lang="ko-KR" altLang="en-US" sz="1400" dirty="0"/>
              <a:t>작품의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앱상의</a:t>
            </a:r>
            <a:r>
              <a:rPr lang="ko-KR" altLang="en-US" sz="1400" dirty="0"/>
              <a:t> 뷰어로 연결하는 공유기능이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유료의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작품 자체를 홍보하는 공유기능만을 제공한다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893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69227" y="1583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뷰어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2D03E-FD04-4538-907E-831D744D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167" y="224512"/>
            <a:ext cx="4572396" cy="6408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3B942-2268-43D6-81EC-79FBC111E085}"/>
              </a:ext>
            </a:extLst>
          </p:cNvPr>
          <p:cNvSpPr txBox="1"/>
          <p:nvPr/>
        </p:nvSpPr>
        <p:spPr>
          <a:xfrm>
            <a:off x="9681138" y="856873"/>
            <a:ext cx="237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뷰어 설정</a:t>
            </a:r>
            <a:br>
              <a:rPr lang="en-US" altLang="ko-KR" sz="1400" dirty="0"/>
            </a:br>
            <a:r>
              <a:rPr lang="ko-KR" altLang="en-US" sz="1400" dirty="0"/>
              <a:t>화면 밝기</a:t>
            </a:r>
            <a:br>
              <a:rPr lang="en-US" altLang="ko-KR" sz="1400" dirty="0"/>
            </a:br>
            <a:r>
              <a:rPr lang="ko-KR" altLang="en-US" sz="1400" dirty="0"/>
              <a:t>텍스트 크기</a:t>
            </a:r>
            <a:br>
              <a:rPr lang="en-US" altLang="ko-KR" sz="1400" dirty="0"/>
            </a:br>
            <a:r>
              <a:rPr lang="ko-KR" altLang="en-US" sz="1400" dirty="0"/>
              <a:t>문장간 간격</a:t>
            </a:r>
            <a:br>
              <a:rPr lang="en-US" altLang="ko-KR" sz="1400" dirty="0"/>
            </a:br>
            <a:r>
              <a:rPr lang="ko-KR" altLang="en-US" sz="1400" dirty="0"/>
              <a:t>가로읽기</a:t>
            </a:r>
            <a:br>
              <a:rPr lang="en-US" altLang="ko-KR" sz="1400" dirty="0"/>
            </a:br>
            <a:r>
              <a:rPr lang="ko-KR" altLang="en-US" sz="1400" dirty="0"/>
              <a:t>세로읽기</a:t>
            </a:r>
            <a:br>
              <a:rPr lang="en-US" altLang="ko-KR" sz="1400" dirty="0"/>
            </a:br>
            <a:r>
              <a:rPr lang="ko-KR" altLang="en-US" sz="1400" dirty="0"/>
              <a:t>화면 스타일</a:t>
            </a:r>
            <a:br>
              <a:rPr lang="en-US" altLang="ko-KR" sz="1400" dirty="0"/>
            </a:br>
            <a:r>
              <a:rPr lang="ko-KR" altLang="en-US" sz="1400" dirty="0"/>
              <a:t>등 뷰어와 관련된 전반적인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093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69227" y="1583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뷰어 </a:t>
            </a:r>
            <a:r>
              <a:rPr lang="ko-KR" altLang="en-US" sz="2400" dirty="0" err="1"/>
              <a:t>회차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2820C8-93DA-4FB6-8796-266B8DB9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56" y="158305"/>
            <a:ext cx="4465707" cy="6508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DA514-FD2F-4E12-BD12-4D7E29B175B4}"/>
              </a:ext>
            </a:extLst>
          </p:cNvPr>
          <p:cNvSpPr txBox="1"/>
          <p:nvPr/>
        </p:nvSpPr>
        <p:spPr>
          <a:xfrm>
            <a:off x="9681138" y="856873"/>
            <a:ext cx="23709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단행본의 경우</a:t>
            </a:r>
            <a:br>
              <a:rPr lang="en-US" altLang="ko-KR" sz="1400" dirty="0"/>
            </a:br>
            <a:r>
              <a:rPr lang="ko-KR" altLang="en-US" sz="1400" dirty="0"/>
              <a:t>단행본 내 에피소드나 챕터를 넘어다닐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무료 </a:t>
            </a:r>
            <a:r>
              <a:rPr lang="ko-KR" altLang="en-US" sz="1400" dirty="0" err="1"/>
              <a:t>연재작의</a:t>
            </a:r>
            <a:r>
              <a:rPr lang="ko-KR" altLang="en-US" sz="1400" dirty="0"/>
              <a:t> 경우</a:t>
            </a:r>
            <a:br>
              <a:rPr lang="en-US" altLang="ko-KR" sz="1400" dirty="0"/>
            </a:br>
            <a:r>
              <a:rPr lang="ko-KR" altLang="en-US" sz="1400" dirty="0"/>
              <a:t>회차별로 이동할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04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2704BC-16B8-473A-9FBE-11F7CB09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20" y="42559"/>
            <a:ext cx="4419600" cy="6553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969227" y="1583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챕터의 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3E5B1-0C5A-467D-8107-C0CA7A68B1CA}"/>
              </a:ext>
            </a:extLst>
          </p:cNvPr>
          <p:cNvSpPr txBox="1"/>
          <p:nvPr/>
        </p:nvSpPr>
        <p:spPr>
          <a:xfrm>
            <a:off x="9681138" y="856873"/>
            <a:ext cx="23709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하나의 지정된 챕터 혹은 에피소드가 끝날 때마다</a:t>
            </a:r>
            <a:r>
              <a:rPr lang="en-US" altLang="ko-KR" sz="1400" dirty="0"/>
              <a:t>, </a:t>
            </a:r>
            <a:r>
              <a:rPr lang="ko-KR" altLang="en-US" sz="1400" dirty="0"/>
              <a:t>나타나는 페이지</a:t>
            </a:r>
            <a:r>
              <a:rPr lang="en-US" altLang="ko-KR" sz="1400" dirty="0"/>
              <a:t>, </a:t>
            </a:r>
            <a:r>
              <a:rPr lang="ko-KR" altLang="en-US" sz="1400" dirty="0"/>
              <a:t>설정을 통해 나타나지 않게 할 수도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1.   </a:t>
            </a:r>
            <a:r>
              <a:rPr lang="ko-KR" altLang="en-US" sz="1400" b="1" dirty="0"/>
              <a:t>작품 평가</a:t>
            </a:r>
            <a:endParaRPr lang="en-US" altLang="ko-KR" sz="1400" b="1" dirty="0"/>
          </a:p>
          <a:p>
            <a:r>
              <a:rPr lang="ko-KR" altLang="en-US" sz="1400" dirty="0"/>
              <a:t>작품에 대한 평가</a:t>
            </a:r>
            <a:r>
              <a:rPr lang="en-US" altLang="ko-KR" sz="1400" dirty="0"/>
              <a:t>, </a:t>
            </a:r>
            <a:r>
              <a:rPr lang="ko-KR" altLang="en-US" sz="1400" dirty="0"/>
              <a:t>코멘트</a:t>
            </a:r>
            <a:r>
              <a:rPr lang="en-US" altLang="ko-KR" sz="1400" dirty="0"/>
              <a:t>, </a:t>
            </a:r>
            <a:r>
              <a:rPr lang="ko-KR" altLang="en-US" sz="1400" dirty="0"/>
              <a:t>구독</a:t>
            </a:r>
            <a:r>
              <a:rPr lang="en-US" altLang="ko-KR" sz="1400" dirty="0"/>
              <a:t>, </a:t>
            </a:r>
            <a:r>
              <a:rPr lang="ko-KR" altLang="en-US" sz="1400" dirty="0"/>
              <a:t>공유 등이 가능하다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b="1" dirty="0"/>
              <a:t>2.   </a:t>
            </a:r>
            <a:r>
              <a:rPr lang="ko-KR" altLang="en-US" sz="1400" b="1" dirty="0"/>
              <a:t>추천 작품</a:t>
            </a:r>
            <a:endParaRPr lang="en-US" altLang="ko-KR" sz="1400" b="1" dirty="0"/>
          </a:p>
          <a:p>
            <a:r>
              <a:rPr lang="ko-KR" altLang="en-US" sz="1400" dirty="0"/>
              <a:t>해당 작품과 유사한 장르나 카테고리의 작품들을 </a:t>
            </a:r>
            <a:r>
              <a:rPr lang="ko-KR" altLang="en-US" sz="1400" dirty="0" err="1"/>
              <a:t>추천받을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9358B9-544B-41FE-9D83-38A7FAC06E6B}"/>
              </a:ext>
            </a:extLst>
          </p:cNvPr>
          <p:cNvSpPr/>
          <p:nvPr/>
        </p:nvSpPr>
        <p:spPr>
          <a:xfrm>
            <a:off x="2533093" y="5136718"/>
            <a:ext cx="3787808" cy="8522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339F5E-7E64-447D-BAA4-9C9E10B3CF8C}"/>
              </a:ext>
            </a:extLst>
          </p:cNvPr>
          <p:cNvSpPr/>
          <p:nvPr/>
        </p:nvSpPr>
        <p:spPr>
          <a:xfrm>
            <a:off x="6116714" y="4891891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0829BA-108F-4053-8B11-E8B26B8EAC64}"/>
              </a:ext>
            </a:extLst>
          </p:cNvPr>
          <p:cNvSpPr/>
          <p:nvPr/>
        </p:nvSpPr>
        <p:spPr>
          <a:xfrm>
            <a:off x="2520516" y="833330"/>
            <a:ext cx="3787808" cy="206085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00919D-3F2F-45D2-9958-33249CBC9AE0}"/>
              </a:ext>
            </a:extLst>
          </p:cNvPr>
          <p:cNvSpPr/>
          <p:nvPr/>
        </p:nvSpPr>
        <p:spPr>
          <a:xfrm>
            <a:off x="2316328" y="629143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2372558-3CE8-45B3-B5DA-DF1485E6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89" y="196620"/>
            <a:ext cx="3895725" cy="6429375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8FF6F4C-AC96-4DDC-ACDA-E8F25CD75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68476"/>
              </p:ext>
            </p:extLst>
          </p:nvPr>
        </p:nvGraphicFramePr>
        <p:xfrm>
          <a:off x="5140721" y="1334455"/>
          <a:ext cx="3867393" cy="2132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31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  <a:gridCol w="1289131">
                  <a:extLst>
                    <a:ext uri="{9D8B030D-6E8A-4147-A177-3AD203B41FA5}">
                      <a16:colId xmlns:a16="http://schemas.microsoft.com/office/drawing/2014/main" val="425294810"/>
                    </a:ext>
                  </a:extLst>
                </a:gridCol>
                <a:gridCol w="1289131">
                  <a:extLst>
                    <a:ext uri="{9D8B030D-6E8A-4147-A177-3AD203B41FA5}">
                      <a16:colId xmlns:a16="http://schemas.microsoft.com/office/drawing/2014/main" val="2197324134"/>
                    </a:ext>
                  </a:extLst>
                </a:gridCol>
              </a:tblGrid>
              <a:tr h="42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이세계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판타지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학원물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  <a:tr h="42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전생물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환생물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회귀물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26561"/>
                  </a:ext>
                </a:extLst>
              </a:tr>
              <a:tr h="426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SF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20258"/>
                  </a:ext>
                </a:extLst>
              </a:tr>
              <a:tr h="42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아포칼립스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역하렘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761"/>
                  </a:ext>
                </a:extLst>
              </a:tr>
              <a:tr h="427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호러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미스테리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49942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A1F88F9-7595-4090-A8F4-BC814285A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86919"/>
              </p:ext>
            </p:extLst>
          </p:nvPr>
        </p:nvGraphicFramePr>
        <p:xfrm>
          <a:off x="5133101" y="1020692"/>
          <a:ext cx="3867392" cy="319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924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  <a:gridCol w="1919468">
                  <a:extLst>
                    <a:ext uri="{9D8B030D-6E8A-4147-A177-3AD203B41FA5}">
                      <a16:colId xmlns:a16="http://schemas.microsoft.com/office/drawing/2014/main" val="2197324134"/>
                    </a:ext>
                  </a:extLst>
                </a:gridCol>
              </a:tblGrid>
              <a:tr h="319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태그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     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2F0A0F8-3B72-4225-902F-C30783C3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6908"/>
              </p:ext>
            </p:extLst>
          </p:nvPr>
        </p:nvGraphicFramePr>
        <p:xfrm>
          <a:off x="5140503" y="5589370"/>
          <a:ext cx="3867393" cy="319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7393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</a:tblGrid>
              <a:tr h="31902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6C4E63C6-287F-443B-8EB2-1B849BFD0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113" y="5598248"/>
            <a:ext cx="1285782" cy="30126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3A759E1-CC26-44F3-9819-B5123663FDA8}"/>
              </a:ext>
            </a:extLst>
          </p:cNvPr>
          <p:cNvSpPr txBox="1"/>
          <p:nvPr/>
        </p:nvSpPr>
        <p:spPr>
          <a:xfrm>
            <a:off x="8087575" y="557884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검 색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607B6E-A16C-43E5-8082-34E789A22BAF}"/>
              </a:ext>
            </a:extLst>
          </p:cNvPr>
          <p:cNvSpPr/>
          <p:nvPr/>
        </p:nvSpPr>
        <p:spPr>
          <a:xfrm>
            <a:off x="5150767" y="1343331"/>
            <a:ext cx="1285781" cy="417251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608E20-C3E5-4BE2-8349-CB0E09A369F5}"/>
              </a:ext>
            </a:extLst>
          </p:cNvPr>
          <p:cNvSpPr/>
          <p:nvPr/>
        </p:nvSpPr>
        <p:spPr>
          <a:xfrm>
            <a:off x="6426238" y="2194417"/>
            <a:ext cx="1285781" cy="417251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1A2005-72EF-48C3-A0B3-FC330027CD34}"/>
              </a:ext>
            </a:extLst>
          </p:cNvPr>
          <p:cNvSpPr/>
          <p:nvPr/>
        </p:nvSpPr>
        <p:spPr>
          <a:xfrm>
            <a:off x="7712019" y="2620546"/>
            <a:ext cx="1285781" cy="417251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FDDEB8-B4D4-459A-A508-237057917ECE}"/>
              </a:ext>
            </a:extLst>
          </p:cNvPr>
          <p:cNvSpPr/>
          <p:nvPr/>
        </p:nvSpPr>
        <p:spPr>
          <a:xfrm>
            <a:off x="7066169" y="1007798"/>
            <a:ext cx="1926912" cy="323852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66013C-CC0A-4395-8DA4-B870ECB4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85" y="216710"/>
            <a:ext cx="3895725" cy="64293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439746" y="1583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검색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7FAB66-1697-4D04-ADB4-DF62E201D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373"/>
              </p:ext>
            </p:extLst>
          </p:nvPr>
        </p:nvGraphicFramePr>
        <p:xfrm>
          <a:off x="887717" y="1354545"/>
          <a:ext cx="3867393" cy="2132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31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  <a:gridCol w="1289131">
                  <a:extLst>
                    <a:ext uri="{9D8B030D-6E8A-4147-A177-3AD203B41FA5}">
                      <a16:colId xmlns:a16="http://schemas.microsoft.com/office/drawing/2014/main" val="425294810"/>
                    </a:ext>
                  </a:extLst>
                </a:gridCol>
                <a:gridCol w="1289131">
                  <a:extLst>
                    <a:ext uri="{9D8B030D-6E8A-4147-A177-3AD203B41FA5}">
                      <a16:colId xmlns:a16="http://schemas.microsoft.com/office/drawing/2014/main" val="2197324134"/>
                    </a:ext>
                  </a:extLst>
                </a:gridCol>
              </a:tblGrid>
              <a:tr h="42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이세계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판타지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학원물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  <a:tr h="42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전생물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환생물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회귀물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26561"/>
                  </a:ext>
                </a:extLst>
              </a:tr>
              <a:tr h="426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SF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20258"/>
                  </a:ext>
                </a:extLst>
              </a:tr>
              <a:tr h="42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아포칼립스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역하렘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761"/>
                  </a:ext>
                </a:extLst>
              </a:tr>
              <a:tr h="427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호러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미스테리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4994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FAD8A9D-F544-4FC9-8D65-FCB4388B2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28064"/>
              </p:ext>
            </p:extLst>
          </p:nvPr>
        </p:nvGraphicFramePr>
        <p:xfrm>
          <a:off x="853463" y="1040782"/>
          <a:ext cx="3867392" cy="319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924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  <a:gridCol w="1919468">
                  <a:extLst>
                    <a:ext uri="{9D8B030D-6E8A-4147-A177-3AD203B41FA5}">
                      <a16:colId xmlns:a16="http://schemas.microsoft.com/office/drawing/2014/main" val="2197324134"/>
                    </a:ext>
                  </a:extLst>
                </a:gridCol>
              </a:tblGrid>
              <a:tr h="319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태그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     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6A2F3FF-3779-47A6-B219-A6DC51CCC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90228"/>
              </p:ext>
            </p:extLst>
          </p:nvPr>
        </p:nvGraphicFramePr>
        <p:xfrm>
          <a:off x="887404" y="3505444"/>
          <a:ext cx="3867393" cy="319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7393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</a:tblGrid>
              <a:tr h="31902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BEB868B8-F32D-4092-BF57-A0E02877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14" y="3514322"/>
            <a:ext cx="1285782" cy="3012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3001CE-4433-4A22-BAAB-B7D48D726E07}"/>
              </a:ext>
            </a:extLst>
          </p:cNvPr>
          <p:cNvSpPr txBox="1"/>
          <p:nvPr/>
        </p:nvSpPr>
        <p:spPr>
          <a:xfrm>
            <a:off x="3834476" y="349491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검 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F3F43F-6D07-4CBF-AF57-F190139F952B}"/>
              </a:ext>
            </a:extLst>
          </p:cNvPr>
          <p:cNvSpPr/>
          <p:nvPr/>
        </p:nvSpPr>
        <p:spPr>
          <a:xfrm>
            <a:off x="897763" y="1363421"/>
            <a:ext cx="1285781" cy="417251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DC922A-E038-40BE-BD15-F01091C6D89B}"/>
              </a:ext>
            </a:extLst>
          </p:cNvPr>
          <p:cNvSpPr/>
          <p:nvPr/>
        </p:nvSpPr>
        <p:spPr>
          <a:xfrm>
            <a:off x="2173234" y="2214507"/>
            <a:ext cx="1285781" cy="417251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40A3BF-C719-4B7A-8178-E573EBA299AD}"/>
              </a:ext>
            </a:extLst>
          </p:cNvPr>
          <p:cNvSpPr/>
          <p:nvPr/>
        </p:nvSpPr>
        <p:spPr>
          <a:xfrm>
            <a:off x="3459015" y="2640636"/>
            <a:ext cx="1285781" cy="417251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42DDDC-220C-472D-8803-9EB64729EAA0}"/>
              </a:ext>
            </a:extLst>
          </p:cNvPr>
          <p:cNvSpPr/>
          <p:nvPr/>
        </p:nvSpPr>
        <p:spPr>
          <a:xfrm>
            <a:off x="859383" y="1024062"/>
            <a:ext cx="3889807" cy="3321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E90B460-5F86-432F-9258-22C96258A3B8}"/>
              </a:ext>
            </a:extLst>
          </p:cNvPr>
          <p:cNvSpPr/>
          <p:nvPr/>
        </p:nvSpPr>
        <p:spPr>
          <a:xfrm>
            <a:off x="631844" y="740169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22202B-3529-44EB-9706-A91B64A81C57}"/>
              </a:ext>
            </a:extLst>
          </p:cNvPr>
          <p:cNvSpPr txBox="1"/>
          <p:nvPr/>
        </p:nvSpPr>
        <p:spPr>
          <a:xfrm>
            <a:off x="9681138" y="768097"/>
            <a:ext cx="2370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/>
              <a:t>검색바</a:t>
            </a:r>
            <a:endParaRPr lang="en-US" altLang="ko-KR" sz="1400" b="1" dirty="0"/>
          </a:p>
          <a:p>
            <a:r>
              <a:rPr lang="ko-KR" altLang="en-US" sz="1400" dirty="0"/>
              <a:t>자신이 원하는 키워드에 해당하는 검색결과를 얻을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342900" indent="-342900">
              <a:buFontTx/>
              <a:buAutoNum type="arabicPeriod" startAt="2"/>
            </a:pPr>
            <a:r>
              <a:rPr lang="ko-KR" altLang="en-US" sz="1400" b="1" dirty="0"/>
              <a:t>카테고리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가격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상세탭</a:t>
            </a:r>
            <a:endParaRPr lang="en-US" altLang="ko-KR" sz="1400" b="1" dirty="0"/>
          </a:p>
          <a:p>
            <a:r>
              <a:rPr lang="ko-KR" altLang="en-US" sz="1400" dirty="0"/>
              <a:t>각각의 </a:t>
            </a:r>
            <a:r>
              <a:rPr lang="ko-KR" altLang="en-US" sz="1400" dirty="0" err="1"/>
              <a:t>검색조건탭을</a:t>
            </a:r>
            <a:r>
              <a:rPr lang="ko-KR" altLang="en-US" sz="1400" dirty="0"/>
              <a:t> 열 수 있음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b="1" dirty="0"/>
              <a:t>카테고리</a:t>
            </a:r>
            <a:endParaRPr lang="en-US" altLang="ko-KR" sz="1400" b="1" dirty="0"/>
          </a:p>
          <a:p>
            <a:r>
              <a:rPr lang="ko-KR" altLang="en-US" sz="1400" dirty="0"/>
              <a:t>카테고리 탭에서는 인기있는 카테고리를 선택해서 리스트를 얻을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여러가지 선택 가능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 startAt="3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10852E-EA60-49CD-84ED-B6D8A4AF8DB4}"/>
              </a:ext>
            </a:extLst>
          </p:cNvPr>
          <p:cNvSpPr/>
          <p:nvPr/>
        </p:nvSpPr>
        <p:spPr>
          <a:xfrm>
            <a:off x="1040218" y="496253"/>
            <a:ext cx="3390252" cy="44488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BA75D1B-EBB9-4B80-AC9D-88AD2B1BBBFE}"/>
              </a:ext>
            </a:extLst>
          </p:cNvPr>
          <p:cNvSpPr/>
          <p:nvPr/>
        </p:nvSpPr>
        <p:spPr>
          <a:xfrm>
            <a:off x="797239" y="214374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4B1A00-E38C-4357-B112-E2874B765C67}"/>
              </a:ext>
            </a:extLst>
          </p:cNvPr>
          <p:cNvSpPr/>
          <p:nvPr/>
        </p:nvSpPr>
        <p:spPr>
          <a:xfrm>
            <a:off x="2804286" y="1027888"/>
            <a:ext cx="1961653" cy="319023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E83EEA-308F-4327-9224-39BE55F21CA3}"/>
              </a:ext>
            </a:extLst>
          </p:cNvPr>
          <p:cNvSpPr/>
          <p:nvPr/>
        </p:nvSpPr>
        <p:spPr>
          <a:xfrm>
            <a:off x="860772" y="1370652"/>
            <a:ext cx="3888420" cy="210787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48BD03D-EC86-42C2-B950-6F7726ED4FD7}"/>
              </a:ext>
            </a:extLst>
          </p:cNvPr>
          <p:cNvSpPr/>
          <p:nvPr/>
        </p:nvSpPr>
        <p:spPr>
          <a:xfrm>
            <a:off x="580472" y="3274339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CAC69ADD-8FA4-435A-B9DC-72E4D0674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28316"/>
              </p:ext>
            </p:extLst>
          </p:nvPr>
        </p:nvGraphicFramePr>
        <p:xfrm>
          <a:off x="5133414" y="3478777"/>
          <a:ext cx="3865693" cy="2107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5693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</a:tblGrid>
              <a:tr h="21078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</a:tbl>
          </a:graphicData>
        </a:graphic>
      </p:graphicFrame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2C387D-3AD6-48FF-ABDE-4A97066A483E}"/>
              </a:ext>
            </a:extLst>
          </p:cNvPr>
          <p:cNvSpPr/>
          <p:nvPr/>
        </p:nvSpPr>
        <p:spPr>
          <a:xfrm>
            <a:off x="5341689" y="4172886"/>
            <a:ext cx="1562470" cy="3462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무료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4E7E80-D4A9-45B0-8E78-452C7B9DFE3B}"/>
              </a:ext>
            </a:extLst>
          </p:cNvPr>
          <p:cNvSpPr/>
          <p:nvPr/>
        </p:nvSpPr>
        <p:spPr>
          <a:xfrm>
            <a:off x="7203800" y="4172885"/>
            <a:ext cx="1562470" cy="3462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58342FB-A77B-4BAF-9D80-CFE2926CA8FF}"/>
              </a:ext>
            </a:extLst>
          </p:cNvPr>
          <p:cNvSpPr/>
          <p:nvPr/>
        </p:nvSpPr>
        <p:spPr>
          <a:xfrm>
            <a:off x="7203800" y="4866415"/>
            <a:ext cx="1562470" cy="3462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3P </a:t>
            </a:r>
            <a:r>
              <a:rPr lang="ko-KR" altLang="en-US" sz="1400" dirty="0">
                <a:solidFill>
                  <a:schemeClr val="tx1"/>
                </a:solidFill>
              </a:rPr>
              <a:t>이상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6A49BED-B390-4941-BE49-BD79D7F6E1EB}"/>
              </a:ext>
            </a:extLst>
          </p:cNvPr>
          <p:cNvSpPr/>
          <p:nvPr/>
        </p:nvSpPr>
        <p:spPr>
          <a:xfrm>
            <a:off x="5341689" y="4866415"/>
            <a:ext cx="1562470" cy="3462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DD1FC74C-C89C-4DC2-9F1A-9075F85D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5744"/>
              </p:ext>
            </p:extLst>
          </p:nvPr>
        </p:nvGraphicFramePr>
        <p:xfrm>
          <a:off x="5141979" y="3484710"/>
          <a:ext cx="3839060" cy="278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530">
                  <a:extLst>
                    <a:ext uri="{9D8B030D-6E8A-4147-A177-3AD203B41FA5}">
                      <a16:colId xmlns:a16="http://schemas.microsoft.com/office/drawing/2014/main" val="1098003401"/>
                    </a:ext>
                  </a:extLst>
                </a:gridCol>
                <a:gridCol w="1919530">
                  <a:extLst>
                    <a:ext uri="{9D8B030D-6E8A-4147-A177-3AD203B41FA5}">
                      <a16:colId xmlns:a16="http://schemas.microsoft.com/office/drawing/2014/main" val="2444422119"/>
                    </a:ext>
                  </a:extLst>
                </a:gridCol>
              </a:tblGrid>
              <a:tr h="278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26113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317793-CD89-4ECB-923B-15D88C9A697E}"/>
              </a:ext>
            </a:extLst>
          </p:cNvPr>
          <p:cNvSpPr/>
          <p:nvPr/>
        </p:nvSpPr>
        <p:spPr>
          <a:xfrm>
            <a:off x="7053217" y="3493586"/>
            <a:ext cx="1927822" cy="278544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3CA0BA68-B925-48D8-8A08-BC06F70DC078}"/>
              </a:ext>
            </a:extLst>
          </p:cNvPr>
          <p:cNvSpPr/>
          <p:nvPr/>
        </p:nvSpPr>
        <p:spPr>
          <a:xfrm>
            <a:off x="5268911" y="5690824"/>
            <a:ext cx="161834" cy="106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D06F9A-B3EF-4893-9AB1-307DA738B3C7}"/>
              </a:ext>
            </a:extLst>
          </p:cNvPr>
          <p:cNvSpPr/>
          <p:nvPr/>
        </p:nvSpPr>
        <p:spPr>
          <a:xfrm>
            <a:off x="5365728" y="558796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가격검색</a:t>
            </a:r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061FC441-7904-4AD1-A758-C950476D24F0}"/>
              </a:ext>
            </a:extLst>
          </p:cNvPr>
          <p:cNvSpPr/>
          <p:nvPr/>
        </p:nvSpPr>
        <p:spPr>
          <a:xfrm rot="10800000">
            <a:off x="1050991" y="3592919"/>
            <a:ext cx="161834" cy="1065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4A4035-BDC8-447A-8A77-26EADC6D91A3}"/>
              </a:ext>
            </a:extLst>
          </p:cNvPr>
          <p:cNvSpPr/>
          <p:nvPr/>
        </p:nvSpPr>
        <p:spPr>
          <a:xfrm>
            <a:off x="1147808" y="351669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가격검색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27D25A-4CAE-401E-9321-9D4FADD4BF85}"/>
              </a:ext>
            </a:extLst>
          </p:cNvPr>
          <p:cNvSpPr/>
          <p:nvPr/>
        </p:nvSpPr>
        <p:spPr>
          <a:xfrm>
            <a:off x="3819779" y="6134852"/>
            <a:ext cx="620953" cy="408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B5012C6-B040-4EDF-A65D-48FA896E43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90" y="6194937"/>
            <a:ext cx="272345" cy="272344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1D9DB1-2018-4677-8D9E-775EB8B24461}"/>
              </a:ext>
            </a:extLst>
          </p:cNvPr>
          <p:cNvSpPr/>
          <p:nvPr/>
        </p:nvSpPr>
        <p:spPr>
          <a:xfrm>
            <a:off x="8069322" y="6103826"/>
            <a:ext cx="620953" cy="408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ADE1B107-40E0-464E-9E01-49704E10A9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33" y="6163911"/>
            <a:ext cx="272345" cy="2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B66013C-CC0A-4395-8DA4-B870ECB4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87" y="158305"/>
            <a:ext cx="3895725" cy="64293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439746" y="1583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검색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7FAB66-1697-4D04-ADB4-DF62E201D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49497"/>
              </p:ext>
            </p:extLst>
          </p:nvPr>
        </p:nvGraphicFramePr>
        <p:xfrm>
          <a:off x="3089742" y="1305094"/>
          <a:ext cx="3865693" cy="2107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5693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</a:tblGrid>
              <a:tr h="21078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 태그</a:t>
                      </a:r>
                      <a:endParaRPr lang="en-US" altLang="ko-KR" sz="1400" b="1" dirty="0"/>
                    </a:p>
                    <a:p>
                      <a:pPr algn="l" latinLnBrk="1"/>
                      <a:endParaRPr lang="en-US" altLang="ko-KR" sz="1400" b="1" dirty="0"/>
                    </a:p>
                    <a:p>
                      <a:pPr algn="l" latinLnBrk="1"/>
                      <a:r>
                        <a:rPr lang="ko-KR" altLang="en-US" sz="1400" b="1" dirty="0"/>
                        <a:t> 제목</a:t>
                      </a:r>
                      <a:endParaRPr lang="en-US" altLang="ko-KR" sz="1400" b="1" dirty="0"/>
                    </a:p>
                    <a:p>
                      <a:pPr algn="l" latinLnBrk="1"/>
                      <a:endParaRPr lang="en-US" altLang="ko-KR" sz="1400" b="1" dirty="0"/>
                    </a:p>
                    <a:p>
                      <a:pPr algn="l" latinLnBrk="1"/>
                      <a:r>
                        <a:rPr lang="ko-KR" altLang="en-US" sz="1400" b="1" dirty="0"/>
                        <a:t> 가격                      </a:t>
                      </a:r>
                      <a:r>
                        <a:rPr lang="en-US" altLang="ko-KR" sz="1400" b="1" dirty="0"/>
                        <a:t>P ~                P</a:t>
                      </a:r>
                    </a:p>
                    <a:p>
                      <a:pPr algn="l" latinLnBrk="1"/>
                      <a:endParaRPr lang="en-US" altLang="ko-KR" sz="1400" b="1" dirty="0"/>
                    </a:p>
                    <a:p>
                      <a:pPr algn="l" latinLnBrk="1"/>
                      <a:r>
                        <a:rPr lang="ko-KR" altLang="en-US" sz="1400" b="1" dirty="0"/>
                        <a:t> 연재방식        </a:t>
                      </a:r>
                      <a:r>
                        <a:rPr lang="ko-KR" altLang="en-US" sz="1400" b="0" dirty="0"/>
                        <a:t>단행본      </a:t>
                      </a:r>
                      <a:r>
                        <a:rPr lang="ko-KR" altLang="en-US" sz="1400" b="0" dirty="0" err="1"/>
                        <a:t>연재작</a:t>
                      </a:r>
                      <a:r>
                        <a:rPr lang="ko-KR" altLang="en-US" sz="1400" b="0" dirty="0"/>
                        <a:t>      </a:t>
                      </a:r>
                      <a:r>
                        <a:rPr lang="ko-KR" altLang="en-US" sz="1400" b="0" dirty="0" err="1"/>
                        <a:t>비연재</a:t>
                      </a:r>
                      <a:r>
                        <a:rPr lang="ko-KR" altLang="en-US" sz="1400" b="0" dirty="0"/>
                        <a:t>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6A2F3FF-3779-47A6-B219-A6DC51CCC10D}"/>
              </a:ext>
            </a:extLst>
          </p:cNvPr>
          <p:cNvGraphicFramePr>
            <a:graphicFrameLocks noGrp="1"/>
          </p:cNvGraphicFramePr>
          <p:nvPr/>
        </p:nvGraphicFramePr>
        <p:xfrm>
          <a:off x="3088043" y="3437879"/>
          <a:ext cx="3867393" cy="319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7393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</a:tblGrid>
              <a:tr h="31902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BEB868B8-F32D-4092-BF57-A0E02877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53" y="3446757"/>
            <a:ext cx="1285782" cy="3012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3001CE-4433-4A22-BAAB-B7D48D726E07}"/>
              </a:ext>
            </a:extLst>
          </p:cNvPr>
          <p:cNvSpPr txBox="1"/>
          <p:nvPr/>
        </p:nvSpPr>
        <p:spPr>
          <a:xfrm>
            <a:off x="6035115" y="344511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검 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22202B-3529-44EB-9706-A91B64A81C57}"/>
              </a:ext>
            </a:extLst>
          </p:cNvPr>
          <p:cNvSpPr txBox="1"/>
          <p:nvPr/>
        </p:nvSpPr>
        <p:spPr>
          <a:xfrm>
            <a:off x="9681138" y="768097"/>
            <a:ext cx="2370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상세 검색조건에 따라 리스트를 얻을 수 있음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36A8A5-8591-4029-97FD-6E4C95604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2" t="25459" r="59460" b="20949"/>
          <a:stretch/>
        </p:blipFill>
        <p:spPr>
          <a:xfrm>
            <a:off x="5282923" y="1597407"/>
            <a:ext cx="809987" cy="20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DBBD2C-A40F-4D05-99FB-A54CAE3C4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98" t="27379" r="32848" b="21359"/>
          <a:stretch/>
        </p:blipFill>
        <p:spPr>
          <a:xfrm>
            <a:off x="6208120" y="1615162"/>
            <a:ext cx="523782" cy="1953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198AD3-4992-4A21-9069-F3AB10497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389" y="2887277"/>
            <a:ext cx="204272" cy="22878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8706BE-919C-406B-9097-897531D83990}"/>
              </a:ext>
            </a:extLst>
          </p:cNvPr>
          <p:cNvSpPr/>
          <p:nvPr/>
        </p:nvSpPr>
        <p:spPr>
          <a:xfrm>
            <a:off x="4074109" y="2434393"/>
            <a:ext cx="808609" cy="2667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0E8296A-4CD8-441E-8792-2ECBB8038795}"/>
              </a:ext>
            </a:extLst>
          </p:cNvPr>
          <p:cNvSpPr/>
          <p:nvPr/>
        </p:nvSpPr>
        <p:spPr>
          <a:xfrm>
            <a:off x="5378708" y="2435977"/>
            <a:ext cx="808609" cy="2667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0D08E2-61DD-45FE-96EC-0267412ACE3D}"/>
              </a:ext>
            </a:extLst>
          </p:cNvPr>
          <p:cNvCxnSpPr>
            <a:cxnSpLocks/>
          </p:cNvCxnSpPr>
          <p:nvPr/>
        </p:nvCxnSpPr>
        <p:spPr>
          <a:xfrm>
            <a:off x="4109621" y="1819345"/>
            <a:ext cx="1048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089F4E-F7CA-4981-B3F9-FE4F3DF0D4CC}"/>
              </a:ext>
            </a:extLst>
          </p:cNvPr>
          <p:cNvSpPr txBox="1"/>
          <p:nvPr/>
        </p:nvSpPr>
        <p:spPr>
          <a:xfrm>
            <a:off x="4048221" y="1569433"/>
            <a:ext cx="181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태그 입력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751FDD5-B24B-4FA1-82BF-57CE8FDE35F5}"/>
              </a:ext>
            </a:extLst>
          </p:cNvPr>
          <p:cNvSpPr/>
          <p:nvPr/>
        </p:nvSpPr>
        <p:spPr>
          <a:xfrm>
            <a:off x="6031925" y="1539268"/>
            <a:ext cx="148127" cy="1481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3EEBA79-D717-423F-BF5D-20DE425772AF}"/>
              </a:ext>
            </a:extLst>
          </p:cNvPr>
          <p:cNvCxnSpPr>
            <a:stCxn id="36" idx="7"/>
            <a:endCxn id="36" idx="3"/>
          </p:cNvCxnSpPr>
          <p:nvPr/>
        </p:nvCxnSpPr>
        <p:spPr>
          <a:xfrm flipH="1">
            <a:off x="6053617" y="1560960"/>
            <a:ext cx="104742" cy="104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0D63B27-F035-48FC-9DC7-9A26D5E0B4D6}"/>
              </a:ext>
            </a:extLst>
          </p:cNvPr>
          <p:cNvCxnSpPr>
            <a:stCxn id="36" idx="1"/>
            <a:endCxn id="36" idx="5"/>
          </p:cNvCxnSpPr>
          <p:nvPr/>
        </p:nvCxnSpPr>
        <p:spPr>
          <a:xfrm>
            <a:off x="6053617" y="1560960"/>
            <a:ext cx="104742" cy="104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AA4D5674-D51A-485B-BC81-D1933C35540B}"/>
              </a:ext>
            </a:extLst>
          </p:cNvPr>
          <p:cNvSpPr/>
          <p:nvPr/>
        </p:nvSpPr>
        <p:spPr>
          <a:xfrm>
            <a:off x="6641371" y="1528606"/>
            <a:ext cx="148127" cy="1481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EADD363-5985-4C06-90F3-45A7ADAD44E1}"/>
              </a:ext>
            </a:extLst>
          </p:cNvPr>
          <p:cNvCxnSpPr>
            <a:stCxn id="40" idx="7"/>
            <a:endCxn id="40" idx="3"/>
          </p:cNvCxnSpPr>
          <p:nvPr/>
        </p:nvCxnSpPr>
        <p:spPr>
          <a:xfrm flipH="1">
            <a:off x="6663063" y="1550298"/>
            <a:ext cx="104742" cy="104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221DD5E-1BFA-46B3-A8EF-446FF0EF44B3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6663063" y="1550298"/>
            <a:ext cx="104742" cy="104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A2CCAF9-7E65-4B68-9824-AD5411A00E70}"/>
              </a:ext>
            </a:extLst>
          </p:cNvPr>
          <p:cNvCxnSpPr>
            <a:cxnSpLocks/>
          </p:cNvCxnSpPr>
          <p:nvPr/>
        </p:nvCxnSpPr>
        <p:spPr>
          <a:xfrm>
            <a:off x="4127377" y="2259612"/>
            <a:ext cx="1048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771B50-4651-43C5-8B86-F24AA08E0FAB}"/>
              </a:ext>
            </a:extLst>
          </p:cNvPr>
          <p:cNvSpPr txBox="1"/>
          <p:nvPr/>
        </p:nvSpPr>
        <p:spPr>
          <a:xfrm>
            <a:off x="4048221" y="1988222"/>
            <a:ext cx="181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제목 입력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5E27A69-C098-4545-8A97-C80211A2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651" y="2887277"/>
            <a:ext cx="204272" cy="22878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F4D6067-6129-486E-8172-14CF1B02F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780" y="2887277"/>
            <a:ext cx="204272" cy="228785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C086E0C-5A4A-4023-97B7-996029B49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35343"/>
              </p:ext>
            </p:extLst>
          </p:nvPr>
        </p:nvGraphicFramePr>
        <p:xfrm>
          <a:off x="3088892" y="967847"/>
          <a:ext cx="3867392" cy="319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924">
                  <a:extLst>
                    <a:ext uri="{9D8B030D-6E8A-4147-A177-3AD203B41FA5}">
                      <a16:colId xmlns:a16="http://schemas.microsoft.com/office/drawing/2014/main" val="2213787671"/>
                    </a:ext>
                  </a:extLst>
                </a:gridCol>
                <a:gridCol w="1919468">
                  <a:extLst>
                    <a:ext uri="{9D8B030D-6E8A-4147-A177-3AD203B41FA5}">
                      <a16:colId xmlns:a16="http://schemas.microsoft.com/office/drawing/2014/main" val="2197324134"/>
                    </a:ext>
                  </a:extLst>
                </a:gridCol>
              </a:tblGrid>
              <a:tr h="319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태그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     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885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CAEFB02-2971-429C-B6E4-D671320BB5B0}"/>
              </a:ext>
            </a:extLst>
          </p:cNvPr>
          <p:cNvGrpSpPr/>
          <p:nvPr/>
        </p:nvGrpSpPr>
        <p:grpSpPr>
          <a:xfrm>
            <a:off x="6053617" y="6066654"/>
            <a:ext cx="620953" cy="408884"/>
            <a:chOff x="6053617" y="6066654"/>
            <a:chExt cx="620953" cy="4088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BD42D59-FC0A-4E5A-91DA-25CD27A752FD}"/>
                </a:ext>
              </a:extLst>
            </p:cNvPr>
            <p:cNvSpPr/>
            <p:nvPr/>
          </p:nvSpPr>
          <p:spPr>
            <a:xfrm>
              <a:off x="6053617" y="6066654"/>
              <a:ext cx="620953" cy="408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F3960B7F-764F-44A8-8566-B39FCB26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328" y="6126739"/>
              <a:ext cx="272345" cy="272344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CE20C1B-C17E-4334-8A0A-55C2EDF00412}"/>
              </a:ext>
            </a:extLst>
          </p:cNvPr>
          <p:cNvSpPr/>
          <p:nvPr/>
        </p:nvSpPr>
        <p:spPr>
          <a:xfrm>
            <a:off x="3079164" y="956905"/>
            <a:ext cx="1961653" cy="319023"/>
          </a:xfrm>
          <a:prstGeom prst="rect">
            <a:avLst/>
          </a:prstGeom>
          <a:solidFill>
            <a:schemeClr val="accent3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1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439746" y="1583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검색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22202B-3529-44EB-9706-A91B64A81C57}"/>
              </a:ext>
            </a:extLst>
          </p:cNvPr>
          <p:cNvSpPr txBox="1"/>
          <p:nvPr/>
        </p:nvSpPr>
        <p:spPr>
          <a:xfrm>
            <a:off x="9681138" y="768097"/>
            <a:ext cx="237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 검색에 따른 작품 리스트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712AA-DA80-437A-A087-D63C75A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93" y="107258"/>
            <a:ext cx="4362450" cy="656272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7E1B960-F175-4575-BFB5-74CAE581C71A}"/>
              </a:ext>
            </a:extLst>
          </p:cNvPr>
          <p:cNvGrpSpPr/>
          <p:nvPr/>
        </p:nvGrpSpPr>
        <p:grpSpPr>
          <a:xfrm>
            <a:off x="5785523" y="6134156"/>
            <a:ext cx="620953" cy="408884"/>
            <a:chOff x="555342" y="3827458"/>
            <a:chExt cx="645822" cy="4252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DB15FED-94BE-4EB6-89A2-09F6D47077C6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0D2DB0A-F6D1-4874-9B1F-FEFECB4E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04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439746" y="1583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검색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22202B-3529-44EB-9706-A91B64A81C57}"/>
              </a:ext>
            </a:extLst>
          </p:cNvPr>
          <p:cNvSpPr txBox="1"/>
          <p:nvPr/>
        </p:nvSpPr>
        <p:spPr>
          <a:xfrm>
            <a:off x="9681138" y="768097"/>
            <a:ext cx="2370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카테고리</a:t>
            </a:r>
            <a:r>
              <a:rPr lang="en-US" altLang="ko-KR" sz="1400" dirty="0"/>
              <a:t>/</a:t>
            </a:r>
            <a:r>
              <a:rPr lang="ko-KR" altLang="en-US" sz="1400" dirty="0"/>
              <a:t>가격</a:t>
            </a:r>
            <a:r>
              <a:rPr lang="en-US" altLang="ko-KR" sz="1400" dirty="0"/>
              <a:t>/</a:t>
            </a:r>
            <a:r>
              <a:rPr lang="ko-KR" altLang="en-US" sz="1400" dirty="0"/>
              <a:t>상세조건에 맞는 작품 리스트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70376-FB62-4934-97C7-FF8CA03E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93" y="157162"/>
            <a:ext cx="4371975" cy="65436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685F56F-5BF7-445F-B6A9-8FBDA4A873AF}"/>
              </a:ext>
            </a:extLst>
          </p:cNvPr>
          <p:cNvGrpSpPr/>
          <p:nvPr/>
        </p:nvGrpSpPr>
        <p:grpSpPr>
          <a:xfrm>
            <a:off x="5785523" y="6154476"/>
            <a:ext cx="620953" cy="408884"/>
            <a:chOff x="555342" y="3827458"/>
            <a:chExt cx="645822" cy="4252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81F2EE-55A0-4966-966D-08C572876053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3ED8F3-0BCA-4674-95A3-97DAE061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60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10213918" y="15830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메뉴 바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042F8-D32F-4505-89ED-13E89F044648}"/>
              </a:ext>
            </a:extLst>
          </p:cNvPr>
          <p:cNvSpPr txBox="1"/>
          <p:nvPr/>
        </p:nvSpPr>
        <p:spPr>
          <a:xfrm>
            <a:off x="9620875" y="855222"/>
            <a:ext cx="23709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메뉴를 누르면 왼쪽에서 나타나는 바로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로그인</a:t>
            </a:r>
            <a:br>
              <a:rPr lang="en-US" altLang="ko-KR" sz="1400" dirty="0"/>
            </a:br>
            <a:r>
              <a:rPr lang="ko-KR" altLang="en-US" sz="1400" dirty="0"/>
              <a:t>계정관리</a:t>
            </a:r>
            <a:br>
              <a:rPr lang="en-US" altLang="ko-KR" sz="1400" dirty="0"/>
            </a:br>
            <a:r>
              <a:rPr lang="ko-KR" altLang="en-US" sz="1400" dirty="0"/>
              <a:t>관심작품</a:t>
            </a:r>
            <a:br>
              <a:rPr lang="en-US" altLang="ko-KR" sz="1400" dirty="0"/>
            </a:br>
            <a:r>
              <a:rPr lang="ko-KR" altLang="en-US" sz="1400" dirty="0"/>
              <a:t>포인트 관리</a:t>
            </a:r>
            <a:br>
              <a:rPr lang="en-US" altLang="ko-KR" sz="1400" dirty="0"/>
            </a:br>
            <a:r>
              <a:rPr lang="ko-KR" altLang="en-US" sz="1400" dirty="0" err="1"/>
              <a:t>푸쉬알림</a:t>
            </a:r>
            <a:br>
              <a:rPr lang="en-US" altLang="ko-KR" sz="1400" dirty="0"/>
            </a:br>
            <a:r>
              <a:rPr lang="ko-KR" altLang="en-US" sz="1400" dirty="0"/>
              <a:t>홈으로 가기 버튼이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로그인</a:t>
            </a:r>
            <a:r>
              <a:rPr lang="ko-KR" altLang="en-US" sz="1400" dirty="0"/>
              <a:t>을 누르면 로그인 페이지로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로그인 하지 않은 상태에서 계정관리</a:t>
            </a:r>
            <a:r>
              <a:rPr lang="en-US" altLang="ko-KR" sz="1400" dirty="0"/>
              <a:t>, </a:t>
            </a:r>
            <a:r>
              <a:rPr lang="ko-KR" altLang="en-US" sz="1400" dirty="0"/>
              <a:t>관심작품</a:t>
            </a:r>
            <a:r>
              <a:rPr lang="en-US" altLang="ko-KR" sz="1400" dirty="0"/>
              <a:t>, </a:t>
            </a:r>
            <a:r>
              <a:rPr lang="ko-KR" altLang="en-US" sz="1400" dirty="0"/>
              <a:t>포인트 관리를 누를 경우 </a:t>
            </a:r>
            <a:r>
              <a:rPr lang="ko-KR" altLang="en-US" sz="1400" b="1" dirty="0"/>
              <a:t>로그인  팝업</a:t>
            </a:r>
            <a:r>
              <a:rPr lang="ko-KR" altLang="en-US" sz="1400" dirty="0"/>
              <a:t>이 뜬다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B10B58-EBA3-439D-8F9F-706486C6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27" y="0"/>
            <a:ext cx="4601827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BC199-3419-42E8-A1CF-40B90B92822B}"/>
              </a:ext>
            </a:extLst>
          </p:cNvPr>
          <p:cNvSpPr/>
          <p:nvPr/>
        </p:nvSpPr>
        <p:spPr>
          <a:xfrm>
            <a:off x="1819858" y="1397773"/>
            <a:ext cx="851671" cy="32264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F5BCDC-E1BF-4814-A7BF-561C09B231EF}"/>
              </a:ext>
            </a:extLst>
          </p:cNvPr>
          <p:cNvSpPr/>
          <p:nvPr/>
        </p:nvSpPr>
        <p:spPr>
          <a:xfrm>
            <a:off x="1554359" y="1107307"/>
            <a:ext cx="408373" cy="4083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5C801F-47F6-45B8-B1FF-A701B36034E5}"/>
              </a:ext>
            </a:extLst>
          </p:cNvPr>
          <p:cNvSpPr/>
          <p:nvPr/>
        </p:nvSpPr>
        <p:spPr>
          <a:xfrm>
            <a:off x="1296365" y="6250329"/>
            <a:ext cx="3599726" cy="607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0D46F0-65CF-41C9-A4AF-02C4E6FF8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89"/>
          <a:stretch/>
        </p:blipFill>
        <p:spPr>
          <a:xfrm>
            <a:off x="4896090" y="0"/>
            <a:ext cx="1322897" cy="68770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E7C9AB-73F2-4AAA-98C4-E5703DC74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999"/>
          <a:stretch/>
        </p:blipFill>
        <p:spPr>
          <a:xfrm>
            <a:off x="1562583" y="10811"/>
            <a:ext cx="4641448" cy="27895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4C0FB8-1F65-4A72-BE3C-50580C7D2925}"/>
              </a:ext>
            </a:extLst>
          </p:cNvPr>
          <p:cNvGrpSpPr/>
          <p:nvPr/>
        </p:nvGrpSpPr>
        <p:grpSpPr>
          <a:xfrm>
            <a:off x="5308492" y="6349722"/>
            <a:ext cx="620953" cy="408884"/>
            <a:chOff x="555342" y="3827458"/>
            <a:chExt cx="645822" cy="4252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5351D3-108A-427E-94C6-C10572CC146C}"/>
                </a:ext>
              </a:extLst>
            </p:cNvPr>
            <p:cNvSpPr/>
            <p:nvPr/>
          </p:nvSpPr>
          <p:spPr>
            <a:xfrm>
              <a:off x="555342" y="3827458"/>
              <a:ext cx="645822" cy="425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79AD716-6B75-43D0-A22C-276598001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52" y="3889949"/>
              <a:ext cx="283252" cy="283252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A7B547-848D-45AB-BB77-E86DAC2BEB76}"/>
              </a:ext>
            </a:extLst>
          </p:cNvPr>
          <p:cNvSpPr/>
          <p:nvPr/>
        </p:nvSpPr>
        <p:spPr>
          <a:xfrm>
            <a:off x="4896090" y="277792"/>
            <a:ext cx="1296366" cy="65693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7D95A7-0C32-4B1C-8420-67F94AD38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024" y="2732659"/>
            <a:ext cx="3914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9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B75236D-4506-43D7-A0F4-4213AF14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84" y="158305"/>
            <a:ext cx="7229475" cy="6477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807302" y="15830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로그인 페이지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8796E-EA14-479C-92BA-C6B799EB4B3A}"/>
              </a:ext>
            </a:extLst>
          </p:cNvPr>
          <p:cNvSpPr txBox="1"/>
          <p:nvPr/>
        </p:nvSpPr>
        <p:spPr>
          <a:xfrm>
            <a:off x="9620875" y="855222"/>
            <a:ext cx="2370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  <a:r>
              <a:rPr lang="ko-KR" altLang="en-US" sz="1400" dirty="0"/>
              <a:t>을 누르면 메인 페이지로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회원가입</a:t>
            </a:r>
            <a:r>
              <a:rPr lang="ko-KR" altLang="en-US" sz="1400" dirty="0"/>
              <a:t>을 누르면 회원가입 페이지로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ID / PW </a:t>
            </a:r>
            <a:r>
              <a:rPr lang="ko-KR" altLang="en-US" sz="1400" b="1" dirty="0"/>
              <a:t>찾기</a:t>
            </a:r>
            <a:endParaRPr lang="en-US" altLang="ko-KR" sz="1400" b="1" dirty="0"/>
          </a:p>
          <a:p>
            <a:r>
              <a:rPr lang="en-US" altLang="ko-KR" sz="1400" dirty="0"/>
              <a:t>ID</a:t>
            </a:r>
            <a:r>
              <a:rPr lang="ko-KR" altLang="en-US" sz="1400" dirty="0"/>
              <a:t>와 </a:t>
            </a:r>
            <a:r>
              <a:rPr lang="en-US" altLang="ko-KR" sz="1400" dirty="0"/>
              <a:t>PW</a:t>
            </a:r>
            <a:r>
              <a:rPr lang="ko-KR" altLang="en-US" sz="1400" dirty="0"/>
              <a:t>는 유저 이름과 이메일을 입력해 이메일 인증을 통해 찾을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4FA29-4383-4633-BBDE-ED9D3E6A3B66}"/>
              </a:ext>
            </a:extLst>
          </p:cNvPr>
          <p:cNvSpPr/>
          <p:nvPr/>
        </p:nvSpPr>
        <p:spPr>
          <a:xfrm>
            <a:off x="1439554" y="3877692"/>
            <a:ext cx="1659559" cy="406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EDC646-FDD0-4492-8570-093F21E451A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099113" y="3190240"/>
            <a:ext cx="2612994" cy="890652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A2A73E-A494-4C2E-8543-31EBC7715D99}"/>
              </a:ext>
            </a:extLst>
          </p:cNvPr>
          <p:cNvSpPr/>
          <p:nvPr/>
        </p:nvSpPr>
        <p:spPr>
          <a:xfrm>
            <a:off x="5712107" y="2915920"/>
            <a:ext cx="2612994" cy="22758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4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FD5EC7-F57B-41F5-8D55-B7D9B9AE4098}"/>
              </a:ext>
            </a:extLst>
          </p:cNvPr>
          <p:cNvCxnSpPr/>
          <p:nvPr/>
        </p:nvCxnSpPr>
        <p:spPr>
          <a:xfrm>
            <a:off x="957900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92700-DF84-4E7C-BB99-40B37197355B}"/>
              </a:ext>
            </a:extLst>
          </p:cNvPr>
          <p:cNvCxnSpPr>
            <a:cxnSpLocks/>
          </p:cNvCxnSpPr>
          <p:nvPr/>
        </p:nvCxnSpPr>
        <p:spPr>
          <a:xfrm flipH="1">
            <a:off x="9579006" y="778275"/>
            <a:ext cx="26129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E72ECE-1257-4698-8DD3-A8E8AA2AC5D5}"/>
              </a:ext>
            </a:extLst>
          </p:cNvPr>
          <p:cNvSpPr txBox="1"/>
          <p:nvPr/>
        </p:nvSpPr>
        <p:spPr>
          <a:xfrm>
            <a:off x="9637340" y="18086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회원가입 페이지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B7116-9DCF-494E-B343-EA0053594EB7}"/>
              </a:ext>
            </a:extLst>
          </p:cNvPr>
          <p:cNvSpPr txBox="1"/>
          <p:nvPr/>
        </p:nvSpPr>
        <p:spPr>
          <a:xfrm>
            <a:off x="9620875" y="855222"/>
            <a:ext cx="237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취소</a:t>
            </a:r>
            <a:r>
              <a:rPr lang="ko-KR" altLang="en-US" sz="1400" dirty="0"/>
              <a:t>를 누르면 로그인 페이지로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등록</a:t>
            </a:r>
            <a:r>
              <a:rPr lang="ko-KR" altLang="en-US" sz="1400" dirty="0"/>
              <a:t>을 누르면 회원가입을 한 페이지로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사용자 아이콘을 누르면 </a:t>
            </a:r>
            <a:r>
              <a:rPr lang="ko-KR" altLang="en-US" sz="1400" b="1" dirty="0"/>
              <a:t>프로필 사진을 추가</a:t>
            </a:r>
            <a:r>
              <a:rPr lang="ko-KR" altLang="en-US" sz="1400" dirty="0"/>
              <a:t>할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91D343-8AB2-47AF-BD3D-55AABAA9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88" y="180863"/>
            <a:ext cx="40100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7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821</Words>
  <Application>Microsoft Office PowerPoint</Application>
  <PresentationFormat>와이드스크린</PresentationFormat>
  <Paragraphs>287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lane christianu</dc:creator>
  <cp:lastModifiedBy>lane christianu</cp:lastModifiedBy>
  <cp:revision>388</cp:revision>
  <dcterms:created xsi:type="dcterms:W3CDTF">2019-02-23T05:49:15Z</dcterms:created>
  <dcterms:modified xsi:type="dcterms:W3CDTF">2019-03-17T09:27:14Z</dcterms:modified>
</cp:coreProperties>
</file>