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6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5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7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6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5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44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0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2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3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7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68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7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5274C-AA08-8421-17E6-33AE86CF2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bg-BG" dirty="0">
                <a:solidFill>
                  <a:schemeClr val="tx2"/>
                </a:solidFill>
              </a:rPr>
              <a:t>Уеб сайт с логин/регистър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DB81B-FD4B-EB05-16B8-C6F736473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r>
              <a:rPr lang="bg-BG" sz="2200">
                <a:solidFill>
                  <a:schemeClr val="tx2"/>
                </a:solidFill>
              </a:rPr>
              <a:t>Изготвено от: Радослав Доларов и Мариян Томов</a:t>
            </a:r>
            <a:endParaRPr lang="en-US" sz="2200">
              <a:solidFill>
                <a:schemeClr val="tx2"/>
              </a:solidFill>
            </a:endParaRPr>
          </a:p>
        </p:txBody>
      </p:sp>
      <p:pic>
        <p:nvPicPr>
          <p:cNvPr id="4" name="Picture 3" descr="A colorful lines on a white background&#10;&#10;Description automatically generated">
            <a:extLst>
              <a:ext uri="{FF2B5EF4-FFF2-40B4-BE49-F238E27FC236}">
                <a16:creationId xmlns:a16="http://schemas.microsoft.com/office/drawing/2014/main" id="{638945A9-E411-01CD-ECAC-15F90AD4BD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95" r="23546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69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7034-21D0-F86A-458F-AA3B30A3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rgbClr val="EBEBEB"/>
                </a:solidFill>
              </a:rPr>
              <a:t>Съдържание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93B49-D816-623D-ED77-09528567F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Използвани програмни езици</a:t>
            </a:r>
          </a:p>
          <a:p>
            <a:r>
              <a:rPr lang="bg-BG" dirty="0"/>
              <a:t>Файлове</a:t>
            </a:r>
          </a:p>
          <a:p>
            <a:r>
              <a:rPr lang="en-US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208378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795BC-4A5F-4C62-F10D-AB078655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Използвани програмни езици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AD2D2-F057-E988-EE9D-C84D77923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JavaScript</a:t>
            </a:r>
            <a:endParaRPr lang="bg-BG" dirty="0"/>
          </a:p>
          <a:p>
            <a:r>
              <a:rPr lang="bg-BG" dirty="0"/>
              <a:t>Папка </a:t>
            </a:r>
            <a:r>
              <a:rPr lang="en-US" dirty="0"/>
              <a:t>scripts</a:t>
            </a:r>
            <a:endParaRPr lang="bg-BG" dirty="0"/>
          </a:p>
          <a:p>
            <a:r>
              <a:rPr lang="bg-BG"/>
              <a:t>Снимки</a:t>
            </a:r>
          </a:p>
        </p:txBody>
      </p:sp>
    </p:spTree>
    <p:extLst>
      <p:ext uri="{BB962C8B-B14F-4D97-AF65-F5344CB8AC3E}">
        <p14:creationId xmlns:p14="http://schemas.microsoft.com/office/powerpoint/2010/main" val="295062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D3CED-0D8E-2812-9718-3B150574D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Файлове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5C4B2-2DA1-CEDB-50D2-E94DF08C1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index.html</a:t>
            </a:r>
          </a:p>
          <a:p>
            <a:r>
              <a:rPr lang="en-US" dirty="0"/>
              <a:t>scripts/login.js</a:t>
            </a:r>
          </a:p>
          <a:p>
            <a:r>
              <a:rPr lang="en-US" dirty="0"/>
              <a:t>scripts/register.js</a:t>
            </a:r>
          </a:p>
          <a:p>
            <a:r>
              <a:rPr lang="en-US" dirty="0"/>
              <a:t>scripts/script.js</a:t>
            </a:r>
          </a:p>
          <a:p>
            <a:r>
              <a:rPr lang="en-US" dirty="0" err="1"/>
              <a:t>css</a:t>
            </a:r>
            <a:r>
              <a:rPr lang="en-US" dirty="0"/>
              <a:t>/style.css</a:t>
            </a:r>
          </a:p>
        </p:txBody>
      </p:sp>
    </p:spTree>
    <p:extLst>
      <p:ext uri="{BB962C8B-B14F-4D97-AF65-F5344CB8AC3E}">
        <p14:creationId xmlns:p14="http://schemas.microsoft.com/office/powerpoint/2010/main" val="201129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BAFF-C6E0-1FA4-A98D-9C819258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4BFE0-7A34-EC65-14C7-42EDEF779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Началната страница съдържаща логин и регистър формите.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90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A12E0-2D8A-4E72-15B6-ACDA825F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Папка </a:t>
            </a:r>
            <a:r>
              <a:rPr lang="en-US" dirty="0"/>
              <a:t>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668C4-949F-0C86-A02A-C90763F64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Съдържа 3 файла които служат за фунционирането на сайта.</a:t>
            </a:r>
            <a:br>
              <a:rPr lang="bg-BG" dirty="0"/>
            </a:br>
            <a:r>
              <a:rPr lang="en-US" dirty="0"/>
              <a:t>login.js</a:t>
            </a:r>
            <a:r>
              <a:rPr lang="bg-BG" dirty="0"/>
              <a:t> служи за вписването, ползвайки </a:t>
            </a:r>
            <a:r>
              <a:rPr lang="en-US" dirty="0"/>
              <a:t>Firebase</a:t>
            </a:r>
            <a:r>
              <a:rPr lang="bg-BG" dirty="0"/>
              <a:t>. </a:t>
            </a:r>
            <a:r>
              <a:rPr lang="en-US" dirty="0"/>
              <a:t>register.js </a:t>
            </a:r>
            <a:r>
              <a:rPr lang="bg-BG" dirty="0"/>
              <a:t>също използва </a:t>
            </a:r>
            <a:r>
              <a:rPr lang="en-US" dirty="0"/>
              <a:t>Firebase</a:t>
            </a:r>
            <a:r>
              <a:rPr lang="bg-BG" dirty="0"/>
              <a:t> но за вписването. </a:t>
            </a:r>
            <a:r>
              <a:rPr lang="en-US" dirty="0"/>
              <a:t>script.js </a:t>
            </a:r>
            <a:r>
              <a:rPr lang="bg-BG" dirty="0"/>
              <a:t>служи за промяната на формата от логин на регистър и обратно.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578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6A5485D-4AF6-47BA-8BB1-44D0639B9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3861B3-77F4-42C4-B257-AF7D1EB5F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0F2BC2-7CCA-84B1-5617-D801D1D4E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t="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D2A0DB3-EF43-4032-9B27-954E12CCB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0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A3B0B-721B-9C6E-F380-B849C056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56477"/>
            <a:ext cx="10190071" cy="15150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bg-BG" sz="5400" dirty="0">
                <a:solidFill>
                  <a:srgbClr val="FFFFFF"/>
                </a:solidFill>
              </a:rPr>
              <a:t>Логин:</a:t>
            </a:r>
            <a:endParaRPr lang="en-US" sz="5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712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6A5485D-4AF6-47BA-8BB1-44D0639B9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3861B3-77F4-42C4-B257-AF7D1EB5F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364FA5-5FC1-CC20-1E80-08693A157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t="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D2A0DB3-EF43-4032-9B27-954E12CCB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0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C112C-6A30-D595-0EA3-A9578E06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56477"/>
            <a:ext cx="10190071" cy="15150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bg-BG" sz="5400" dirty="0">
                <a:solidFill>
                  <a:srgbClr val="FFFFFF"/>
                </a:solidFill>
              </a:rPr>
              <a:t>Регистър:</a:t>
            </a:r>
            <a:endParaRPr lang="en-US" sz="5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080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21A1-A739-89AF-CE48-26B34892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7697"/>
            <a:ext cx="10515600" cy="1325563"/>
          </a:xfrm>
        </p:spPr>
        <p:txBody>
          <a:bodyPr/>
          <a:lstStyle/>
          <a:p>
            <a:pPr algn="ctr"/>
            <a:r>
              <a:rPr lang="bg-BG" dirty="0"/>
              <a:t>Благодарим за вниманието!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076820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_2SEEDS">
      <a:dk1>
        <a:srgbClr val="000000"/>
      </a:dk1>
      <a:lt1>
        <a:srgbClr val="FFFFFF"/>
      </a:lt1>
      <a:dk2>
        <a:srgbClr val="243141"/>
      </a:dk2>
      <a:lt2>
        <a:srgbClr val="E2E8E4"/>
      </a:lt2>
      <a:accent1>
        <a:srgbClr val="D31987"/>
      </a:accent1>
      <a:accent2>
        <a:srgbClr val="E42BE5"/>
      </a:accent2>
      <a:accent3>
        <a:srgbClr val="E52B4B"/>
      </a:accent3>
      <a:accent4>
        <a:srgbClr val="16B98F"/>
      </a:accent4>
      <a:accent5>
        <a:srgbClr val="26B2CC"/>
      </a:accent5>
      <a:accent6>
        <a:srgbClr val="1969D3"/>
      </a:accent6>
      <a:hlink>
        <a:srgbClr val="8E862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122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AvenirNext LT Pro Medium</vt:lpstr>
      <vt:lpstr>BlockprintVTI</vt:lpstr>
      <vt:lpstr>Уеб сайт с логин/регистър</vt:lpstr>
      <vt:lpstr>Съдържание</vt:lpstr>
      <vt:lpstr>Използвани програмни езици</vt:lpstr>
      <vt:lpstr>Файлове</vt:lpstr>
      <vt:lpstr>index.html</vt:lpstr>
      <vt:lpstr>Папка scripts</vt:lpstr>
      <vt:lpstr>Логин:</vt:lpstr>
      <vt:lpstr>Регистър:</vt:lpstr>
      <vt:lpstr>Благодарим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Уеб сайт с логин/регистър</dc:title>
  <dc:creator>Rado</dc:creator>
  <cp:lastModifiedBy>Rado</cp:lastModifiedBy>
  <cp:revision>3</cp:revision>
  <dcterms:created xsi:type="dcterms:W3CDTF">2024-05-10T09:51:00Z</dcterms:created>
  <dcterms:modified xsi:type="dcterms:W3CDTF">2024-05-10T10:03:32Z</dcterms:modified>
</cp:coreProperties>
</file>