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6"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4" d="100"/>
          <a:sy n="144" d="100"/>
        </p:scale>
        <p:origin x="654"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3" name="Google Shape;213;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8" name="Google Shape;238;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7" name="Google Shape;287;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9" name="Google Shape;32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1" name="Google Shape;39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9" name="Google Shape;39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8" name="Google Shape;40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5" name="Google Shape;42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2" name="Google Shape;43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1" name="Google Shape;44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4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0" name="Google Shape;15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
        <p:cNvGrpSpPr/>
        <p:nvPr/>
      </p:nvGrpSpPr>
      <p:grpSpPr>
        <a:xfrm>
          <a:off x="0" y="0"/>
          <a:ext cx="0" cy="0"/>
          <a:chOff x="0" y="0"/>
          <a:chExt cx="0" cy="0"/>
        </a:xfrm>
      </p:grpSpPr>
      <p:sp>
        <p:nvSpPr>
          <p:cNvPr id="12" name="Google Shape;12;p2"/>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1"/>
          <p:cNvSpPr txBox="1">
            <a:spLocks noGrp="1"/>
          </p:cNvSpPr>
          <p:nvPr>
            <p:ph type="title"/>
          </p:nvPr>
        </p:nvSpPr>
        <p:spPr>
          <a:xfrm>
            <a:off x="856059" y="1200150"/>
            <a:ext cx="4000501" cy="10287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100"/>
              <a:buFont typeface="Calibri"/>
              <a:buNone/>
              <a:defRPr sz="21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a:spLocks noGrp="1"/>
          </p:cNvSpPr>
          <p:nvPr>
            <p:ph type="pic" idx="2"/>
          </p:nvPr>
        </p:nvSpPr>
        <p:spPr>
          <a:xfrm>
            <a:off x="5575300" y="-13716"/>
            <a:ext cx="2457449" cy="5177790"/>
          </a:xfrm>
          <a:prstGeom prst="rect">
            <a:avLst/>
          </a:pr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24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1pPr>
            <a:lvl2pPr marR="0" lvl="1"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2pPr>
            <a:lvl3pPr marR="0" lvl="2"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3pPr>
            <a:lvl4pPr marR="0" lvl="3"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4pPr>
            <a:lvl5pPr marR="0" lvl="4"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5pPr>
            <a:lvl6pPr marR="0" lvl="5"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6pPr>
            <a:lvl7pPr marR="0" lvl="6"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7pPr>
            <a:lvl8pPr marR="0" lvl="7"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8pPr>
            <a:lvl9pPr marR="0" lvl="8" algn="l" rtl="0">
              <a:spcBef>
                <a:spcPts val="450"/>
              </a:spcBef>
              <a:spcAft>
                <a:spcPts val="450"/>
              </a:spcAft>
              <a:buClr>
                <a:schemeClr val="lt1"/>
              </a:buClr>
              <a:buSzPts val="1200"/>
              <a:buFont typeface="Arial"/>
              <a:buNone/>
              <a:defRPr sz="1200" b="0" i="0" u="none" strike="noStrike" cap="small">
                <a:solidFill>
                  <a:schemeClr val="lt1"/>
                </a:solidFill>
                <a:latin typeface="Calibri"/>
                <a:ea typeface="Calibri"/>
                <a:cs typeface="Calibri"/>
                <a:sym typeface="Calibri"/>
              </a:defRPr>
            </a:lvl9pPr>
          </a:lstStyle>
          <a:p>
            <a:endParaRPr/>
          </a:p>
        </p:txBody>
      </p:sp>
      <p:sp>
        <p:nvSpPr>
          <p:cNvPr id="67" name="Google Shape;67;p11"/>
          <p:cNvSpPr txBox="1">
            <a:spLocks noGrp="1"/>
          </p:cNvSpPr>
          <p:nvPr>
            <p:ph type="body" idx="1"/>
          </p:nvPr>
        </p:nvSpPr>
        <p:spPr>
          <a:xfrm>
            <a:off x="856059" y="2228850"/>
            <a:ext cx="4000501" cy="1371600"/>
          </a:xfrm>
          <a:prstGeom prst="rect">
            <a:avLst/>
          </a:prstGeom>
          <a:noFill/>
          <a:ln>
            <a:noFill/>
          </a:ln>
        </p:spPr>
        <p:txBody>
          <a:bodyPr spcFirstLastPara="1" wrap="square" lIns="91425" tIns="45700" rIns="91425" bIns="45700" anchor="ctr" anchorCtr="0">
            <a:noAutofit/>
          </a:bodyPr>
          <a:lstStyle>
            <a:lvl1pPr marL="457200" lvl="0" indent="-228600" algn="l">
              <a:spcBef>
                <a:spcPts val="270"/>
              </a:spcBef>
              <a:spcAft>
                <a:spcPts val="0"/>
              </a:spcAft>
              <a:buSzPts val="1350"/>
              <a:buNone/>
              <a:defRPr sz="1350"/>
            </a:lvl1pPr>
            <a:lvl2pPr marL="914400" lvl="1" indent="-228600" algn="l">
              <a:spcBef>
                <a:spcPts val="450"/>
              </a:spcBef>
              <a:spcAft>
                <a:spcPts val="0"/>
              </a:spcAft>
              <a:buSzPts val="900"/>
              <a:buNone/>
              <a:defRPr sz="900"/>
            </a:lvl2pPr>
            <a:lvl3pPr marL="1371600" lvl="2" indent="-228600" algn="l">
              <a:spcBef>
                <a:spcPts val="450"/>
              </a:spcBef>
              <a:spcAft>
                <a:spcPts val="0"/>
              </a:spcAft>
              <a:buSzPts val="750"/>
              <a:buNone/>
              <a:defRPr sz="750"/>
            </a:lvl3pPr>
            <a:lvl4pPr marL="1828800" lvl="3" indent="-228600" algn="l">
              <a:spcBef>
                <a:spcPts val="450"/>
              </a:spcBef>
              <a:spcAft>
                <a:spcPts val="0"/>
              </a:spcAft>
              <a:buSzPts val="675"/>
              <a:buNone/>
              <a:defRPr sz="675"/>
            </a:lvl4pPr>
            <a:lvl5pPr marL="2286000" lvl="4" indent="-228600" algn="l">
              <a:spcBef>
                <a:spcPts val="450"/>
              </a:spcBef>
              <a:spcAft>
                <a:spcPts val="0"/>
              </a:spcAft>
              <a:buSzPts val="675"/>
              <a:buNone/>
              <a:defRPr sz="675"/>
            </a:lvl5pPr>
            <a:lvl6pPr marL="2743200" lvl="5" indent="-228600" algn="l">
              <a:spcBef>
                <a:spcPts val="450"/>
              </a:spcBef>
              <a:spcAft>
                <a:spcPts val="0"/>
              </a:spcAft>
              <a:buSzPts val="675"/>
              <a:buNone/>
              <a:defRPr sz="675"/>
            </a:lvl6pPr>
            <a:lvl7pPr marL="3200400" lvl="6" indent="-228600" algn="l">
              <a:spcBef>
                <a:spcPts val="450"/>
              </a:spcBef>
              <a:spcAft>
                <a:spcPts val="0"/>
              </a:spcAft>
              <a:buSzPts val="675"/>
              <a:buNone/>
              <a:defRPr sz="675"/>
            </a:lvl7pPr>
            <a:lvl8pPr marL="3657600" lvl="7" indent="-228600" algn="l">
              <a:spcBef>
                <a:spcPts val="450"/>
              </a:spcBef>
              <a:spcAft>
                <a:spcPts val="0"/>
              </a:spcAft>
              <a:buSzPts val="675"/>
              <a:buNone/>
              <a:defRPr sz="675"/>
            </a:lvl8pPr>
            <a:lvl9pPr marL="4114800" lvl="8" indent="-228600" algn="l">
              <a:spcBef>
                <a:spcPts val="450"/>
              </a:spcBef>
              <a:spcAft>
                <a:spcPts val="450"/>
              </a:spcAft>
              <a:buSzPts val="675"/>
              <a:buNone/>
              <a:defRPr sz="675"/>
            </a:lvl9pPr>
          </a:lstStyle>
          <a:p>
            <a:endParaRPr/>
          </a:p>
        </p:txBody>
      </p:sp>
      <p:sp>
        <p:nvSpPr>
          <p:cNvPr id="68" name="Google Shape;68;p11"/>
          <p:cNvSpPr txBox="1">
            <a:spLocks noGrp="1"/>
          </p:cNvSpPr>
          <p:nvPr>
            <p:ph type="dt" idx="10"/>
          </p:nvPr>
        </p:nvSpPr>
        <p:spPr>
          <a:xfrm>
            <a:off x="4799409" y="4412457"/>
            <a:ext cx="68580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1"/>
          <p:cNvSpPr txBox="1">
            <a:spLocks noGrp="1"/>
          </p:cNvSpPr>
          <p:nvPr>
            <p:ph type="ftr" idx="11"/>
          </p:nvPr>
        </p:nvSpPr>
        <p:spPr>
          <a:xfrm>
            <a:off x="856059" y="4412457"/>
            <a:ext cx="38290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sldNum" idx="12"/>
          </p:nvPr>
        </p:nvSpPr>
        <p:spPr>
          <a:xfrm>
            <a:off x="8056960" y="4412457"/>
            <a:ext cx="24192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71"/>
        <p:cNvGrpSpPr/>
        <p:nvPr/>
      </p:nvGrpSpPr>
      <p:grpSpPr>
        <a:xfrm>
          <a:off x="0" y="0"/>
          <a:ext cx="0" cy="0"/>
          <a:chOff x="0" y="0"/>
          <a:chExt cx="0" cy="0"/>
        </a:xfrm>
      </p:grpSpPr>
      <p:sp>
        <p:nvSpPr>
          <p:cNvPr id="72" name="Google Shape;72;p12"/>
          <p:cNvSpPr txBox="1">
            <a:spLocks noGrp="1"/>
          </p:cNvSpPr>
          <p:nvPr>
            <p:ph type="title"/>
          </p:nvPr>
        </p:nvSpPr>
        <p:spPr>
          <a:xfrm>
            <a:off x="856060" y="3549649"/>
            <a:ext cx="74295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Font typeface="Calibri"/>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a:spLocks noGrp="1"/>
          </p:cNvSpPr>
          <p:nvPr>
            <p:ph type="pic" idx="2"/>
          </p:nvPr>
        </p:nvSpPr>
        <p:spPr>
          <a:xfrm>
            <a:off x="1484709" y="699084"/>
            <a:ext cx="6169458" cy="2373732"/>
          </a:xfrm>
          <a:prstGeom prst="roundRect">
            <a:avLst>
              <a:gd name="adj" fmla="val 4380"/>
            </a:avLst>
          </a:prstGeom>
          <a:noFill/>
          <a:ln w="38100" cap="flat" cmpd="sng">
            <a:solidFill>
              <a:schemeClr val="dk2"/>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24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1pPr>
            <a:lvl2pPr marR="0" lvl="1"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2pPr>
            <a:lvl3pPr marR="0" lvl="2"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3pPr>
            <a:lvl4pPr marR="0" lvl="3"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4pPr>
            <a:lvl5pPr marR="0" lvl="4"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5pPr>
            <a:lvl6pPr marR="0" lvl="5"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6pPr>
            <a:lvl7pPr marR="0" lvl="6"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7pPr>
            <a:lvl8pPr marR="0" lvl="7" algn="l" rtl="0">
              <a:spcBef>
                <a:spcPts val="450"/>
              </a:spcBef>
              <a:spcAft>
                <a:spcPts val="0"/>
              </a:spcAft>
              <a:buClr>
                <a:schemeClr val="lt1"/>
              </a:buClr>
              <a:buSzPts val="1200"/>
              <a:buFont typeface="Arial"/>
              <a:buNone/>
              <a:defRPr sz="1200" b="0" i="0" u="none" strike="noStrike" cap="small">
                <a:solidFill>
                  <a:schemeClr val="lt1"/>
                </a:solidFill>
                <a:latin typeface="Calibri"/>
                <a:ea typeface="Calibri"/>
                <a:cs typeface="Calibri"/>
                <a:sym typeface="Calibri"/>
              </a:defRPr>
            </a:lvl8pPr>
            <a:lvl9pPr marR="0" lvl="8" algn="l" rtl="0">
              <a:spcBef>
                <a:spcPts val="450"/>
              </a:spcBef>
              <a:spcAft>
                <a:spcPts val="450"/>
              </a:spcAft>
              <a:buClr>
                <a:schemeClr val="lt1"/>
              </a:buClr>
              <a:buSzPts val="1200"/>
              <a:buFont typeface="Arial"/>
              <a:buNone/>
              <a:defRPr sz="1200" b="0" i="0" u="none" strike="noStrike" cap="small">
                <a:solidFill>
                  <a:schemeClr val="lt1"/>
                </a:solidFill>
                <a:latin typeface="Calibri"/>
                <a:ea typeface="Calibri"/>
                <a:cs typeface="Calibri"/>
                <a:sym typeface="Calibri"/>
              </a:defRPr>
            </a:lvl9pPr>
          </a:lstStyle>
          <a:p>
            <a:endParaRPr/>
          </a:p>
        </p:txBody>
      </p:sp>
      <p:sp>
        <p:nvSpPr>
          <p:cNvPr id="74" name="Google Shape;74;p12"/>
          <p:cNvSpPr txBox="1">
            <a:spLocks noGrp="1"/>
          </p:cNvSpPr>
          <p:nvPr>
            <p:ph type="body" idx="1"/>
          </p:nvPr>
        </p:nvSpPr>
        <p:spPr>
          <a:xfrm>
            <a:off x="856060" y="3974702"/>
            <a:ext cx="7429500" cy="370284"/>
          </a:xfrm>
          <a:prstGeom prst="rect">
            <a:avLst/>
          </a:prstGeom>
          <a:noFill/>
          <a:ln>
            <a:noFill/>
          </a:ln>
        </p:spPr>
        <p:txBody>
          <a:bodyPr spcFirstLastPara="1" wrap="square" lIns="91425" tIns="45700" rIns="91425" bIns="45700" anchor="ctr" anchorCtr="0">
            <a:noAutofit/>
          </a:bodyPr>
          <a:lstStyle>
            <a:lvl1pPr marL="457200" lvl="0" indent="-228600" algn="l">
              <a:spcBef>
                <a:spcPts val="210"/>
              </a:spcBef>
              <a:spcAft>
                <a:spcPts val="0"/>
              </a:spcAft>
              <a:buSzPts val="1050"/>
              <a:buNone/>
              <a:defRPr sz="1050"/>
            </a:lvl1pPr>
            <a:lvl2pPr marL="914400" lvl="1" indent="-228600" algn="l">
              <a:spcBef>
                <a:spcPts val="450"/>
              </a:spcBef>
              <a:spcAft>
                <a:spcPts val="0"/>
              </a:spcAft>
              <a:buSzPts val="900"/>
              <a:buNone/>
              <a:defRPr sz="900"/>
            </a:lvl2pPr>
            <a:lvl3pPr marL="1371600" lvl="2" indent="-228600" algn="l">
              <a:spcBef>
                <a:spcPts val="450"/>
              </a:spcBef>
              <a:spcAft>
                <a:spcPts val="0"/>
              </a:spcAft>
              <a:buSzPts val="750"/>
              <a:buNone/>
              <a:defRPr sz="750"/>
            </a:lvl3pPr>
            <a:lvl4pPr marL="1828800" lvl="3" indent="-228600" algn="l">
              <a:spcBef>
                <a:spcPts val="450"/>
              </a:spcBef>
              <a:spcAft>
                <a:spcPts val="0"/>
              </a:spcAft>
              <a:buSzPts val="675"/>
              <a:buNone/>
              <a:defRPr sz="675"/>
            </a:lvl4pPr>
            <a:lvl5pPr marL="2286000" lvl="4" indent="-228600" algn="l">
              <a:spcBef>
                <a:spcPts val="450"/>
              </a:spcBef>
              <a:spcAft>
                <a:spcPts val="0"/>
              </a:spcAft>
              <a:buSzPts val="675"/>
              <a:buNone/>
              <a:defRPr sz="675"/>
            </a:lvl5pPr>
            <a:lvl6pPr marL="2743200" lvl="5" indent="-228600" algn="l">
              <a:spcBef>
                <a:spcPts val="450"/>
              </a:spcBef>
              <a:spcAft>
                <a:spcPts val="0"/>
              </a:spcAft>
              <a:buSzPts val="675"/>
              <a:buNone/>
              <a:defRPr sz="675"/>
            </a:lvl6pPr>
            <a:lvl7pPr marL="3200400" lvl="6" indent="-228600" algn="l">
              <a:spcBef>
                <a:spcPts val="450"/>
              </a:spcBef>
              <a:spcAft>
                <a:spcPts val="0"/>
              </a:spcAft>
              <a:buSzPts val="675"/>
              <a:buNone/>
              <a:defRPr sz="675"/>
            </a:lvl7pPr>
            <a:lvl8pPr marL="3657600" lvl="7" indent="-228600" algn="l">
              <a:spcBef>
                <a:spcPts val="450"/>
              </a:spcBef>
              <a:spcAft>
                <a:spcPts val="0"/>
              </a:spcAft>
              <a:buSzPts val="675"/>
              <a:buNone/>
              <a:defRPr sz="675"/>
            </a:lvl8pPr>
            <a:lvl9pPr marL="4114800" lvl="8" indent="-228600" algn="l">
              <a:spcBef>
                <a:spcPts val="450"/>
              </a:spcBef>
              <a:spcAft>
                <a:spcPts val="450"/>
              </a:spcAft>
              <a:buSzPts val="675"/>
              <a:buNone/>
              <a:defRPr sz="675"/>
            </a:lvl9pPr>
          </a:lstStyle>
          <a:p>
            <a:endParaRPr/>
          </a:p>
        </p:txBody>
      </p:sp>
      <p:sp>
        <p:nvSpPr>
          <p:cNvPr id="75" name="Google Shape;75;p12"/>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856060" y="457201"/>
            <a:ext cx="7429499" cy="234314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Calibri"/>
              <a:buNone/>
              <a:defRPr sz="2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3"/>
          <p:cNvSpPr txBox="1">
            <a:spLocks noGrp="1"/>
          </p:cNvSpPr>
          <p:nvPr>
            <p:ph type="body" idx="1"/>
          </p:nvPr>
        </p:nvSpPr>
        <p:spPr>
          <a:xfrm>
            <a:off x="856058" y="3257550"/>
            <a:ext cx="7429500" cy="1085850"/>
          </a:xfrm>
          <a:prstGeom prst="rect">
            <a:avLst/>
          </a:prstGeom>
          <a:noFill/>
          <a:ln>
            <a:noFill/>
          </a:ln>
        </p:spPr>
        <p:txBody>
          <a:bodyPr spcFirstLastPara="1" wrap="square" lIns="91425" tIns="45700" rIns="91425" bIns="45700" anchor="ctr" anchorCtr="0">
            <a:noAutofit/>
          </a:bodyPr>
          <a:lstStyle>
            <a:lvl1pPr marL="457200" lvl="0" indent="-228600" algn="l">
              <a:spcBef>
                <a:spcPts val="300"/>
              </a:spcBef>
              <a:spcAft>
                <a:spcPts val="0"/>
              </a:spcAft>
              <a:buSzPts val="1500"/>
              <a:buNone/>
              <a:defRPr sz="1500">
                <a:solidFill>
                  <a:schemeClr val="lt1"/>
                </a:solidFill>
              </a:defRPr>
            </a:lvl1pPr>
            <a:lvl2pPr marL="914400" lvl="1" indent="-228600" algn="l">
              <a:spcBef>
                <a:spcPts val="450"/>
              </a:spcBef>
              <a:spcAft>
                <a:spcPts val="0"/>
              </a:spcAft>
              <a:buSzPts val="1350"/>
              <a:buNone/>
              <a:defRPr sz="1350">
                <a:solidFill>
                  <a:schemeClr val="lt1"/>
                </a:solidFill>
              </a:defRPr>
            </a:lvl2pPr>
            <a:lvl3pPr marL="1371600" lvl="2" indent="-228600" algn="l">
              <a:spcBef>
                <a:spcPts val="450"/>
              </a:spcBef>
              <a:spcAft>
                <a:spcPts val="0"/>
              </a:spcAft>
              <a:buSzPts val="1200"/>
              <a:buNone/>
              <a:defRPr sz="1200">
                <a:solidFill>
                  <a:schemeClr val="lt1"/>
                </a:solidFill>
              </a:defRPr>
            </a:lvl3pPr>
            <a:lvl4pPr marL="1828800" lvl="3" indent="-228600" algn="l">
              <a:spcBef>
                <a:spcPts val="450"/>
              </a:spcBef>
              <a:spcAft>
                <a:spcPts val="0"/>
              </a:spcAft>
              <a:buSzPts val="1050"/>
              <a:buNone/>
              <a:defRPr sz="1050">
                <a:solidFill>
                  <a:schemeClr val="lt1"/>
                </a:solidFill>
              </a:defRPr>
            </a:lvl4pPr>
            <a:lvl5pPr marL="2286000" lvl="4" indent="-228600" algn="l">
              <a:spcBef>
                <a:spcPts val="450"/>
              </a:spcBef>
              <a:spcAft>
                <a:spcPts val="0"/>
              </a:spcAft>
              <a:buSzPts val="1050"/>
              <a:buNone/>
              <a:defRPr sz="1050">
                <a:solidFill>
                  <a:schemeClr val="lt1"/>
                </a:solidFill>
              </a:defRPr>
            </a:lvl5pPr>
            <a:lvl6pPr marL="2743200" lvl="5" indent="-228600" algn="l">
              <a:spcBef>
                <a:spcPts val="450"/>
              </a:spcBef>
              <a:spcAft>
                <a:spcPts val="0"/>
              </a:spcAft>
              <a:buSzPts val="1050"/>
              <a:buNone/>
              <a:defRPr sz="1050">
                <a:solidFill>
                  <a:schemeClr val="lt1"/>
                </a:solidFill>
              </a:defRPr>
            </a:lvl6pPr>
            <a:lvl7pPr marL="3200400" lvl="6" indent="-228600" algn="l">
              <a:spcBef>
                <a:spcPts val="450"/>
              </a:spcBef>
              <a:spcAft>
                <a:spcPts val="0"/>
              </a:spcAft>
              <a:buSzPts val="1050"/>
              <a:buNone/>
              <a:defRPr sz="1050">
                <a:solidFill>
                  <a:schemeClr val="lt1"/>
                </a:solidFill>
              </a:defRPr>
            </a:lvl7pPr>
            <a:lvl8pPr marL="3657600" lvl="7" indent="-228600" algn="l">
              <a:spcBef>
                <a:spcPts val="450"/>
              </a:spcBef>
              <a:spcAft>
                <a:spcPts val="0"/>
              </a:spcAft>
              <a:buSzPts val="1050"/>
              <a:buNone/>
              <a:defRPr sz="1050">
                <a:solidFill>
                  <a:schemeClr val="lt1"/>
                </a:solidFill>
              </a:defRPr>
            </a:lvl8pPr>
            <a:lvl9pPr marL="4114800" lvl="8" indent="-228600" algn="l">
              <a:spcBef>
                <a:spcPts val="450"/>
              </a:spcBef>
              <a:spcAft>
                <a:spcPts val="450"/>
              </a:spcAft>
              <a:buSzPts val="1050"/>
              <a:buNone/>
              <a:defRPr sz="1050">
                <a:solidFill>
                  <a:schemeClr val="lt1"/>
                </a:solidFill>
              </a:defRPr>
            </a:lvl9pPr>
          </a:lstStyle>
          <a:p>
            <a:endParaRPr/>
          </a:p>
        </p:txBody>
      </p:sp>
      <p:sp>
        <p:nvSpPr>
          <p:cNvPr id="81" name="Google Shape;81;p13"/>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4"/>
        <p:cNvGrpSpPr/>
        <p:nvPr/>
      </p:nvGrpSpPr>
      <p:grpSpPr>
        <a:xfrm>
          <a:off x="0" y="0"/>
          <a:ext cx="0" cy="0"/>
          <a:chOff x="0" y="0"/>
          <a:chExt cx="0" cy="0"/>
        </a:xfrm>
      </p:grpSpPr>
      <p:sp>
        <p:nvSpPr>
          <p:cNvPr id="85" name="Google Shape;85;p14"/>
          <p:cNvSpPr txBox="1"/>
          <p:nvPr/>
        </p:nvSpPr>
        <p:spPr>
          <a:xfrm>
            <a:off x="627459" y="590118"/>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accent1"/>
              </a:buClr>
              <a:buSzPts val="6000"/>
              <a:buFont typeface="Calibri"/>
              <a:buNone/>
            </a:pPr>
            <a:r>
              <a:rPr lang="en-US" sz="6000" b="0" cap="none">
                <a:solidFill>
                  <a:schemeClr val="accent1"/>
                </a:solidFill>
                <a:latin typeface="Calibri"/>
                <a:ea typeface="Calibri"/>
                <a:cs typeface="Calibri"/>
                <a:sym typeface="Calibri"/>
              </a:rPr>
              <a:t>“</a:t>
            </a:r>
            <a:endParaRPr/>
          </a:p>
        </p:txBody>
      </p:sp>
      <p:sp>
        <p:nvSpPr>
          <p:cNvPr id="86" name="Google Shape;86;p14"/>
          <p:cNvSpPr txBox="1"/>
          <p:nvPr/>
        </p:nvSpPr>
        <p:spPr>
          <a:xfrm>
            <a:off x="7828359" y="2057400"/>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accent1"/>
              </a:buClr>
              <a:buSzPts val="6000"/>
              <a:buFont typeface="Calibri"/>
              <a:buNone/>
            </a:pPr>
            <a:r>
              <a:rPr lang="en-US" sz="6000" b="0" cap="none">
                <a:solidFill>
                  <a:schemeClr val="accent1"/>
                </a:solidFill>
                <a:latin typeface="Calibri"/>
                <a:ea typeface="Calibri"/>
                <a:cs typeface="Calibri"/>
                <a:sym typeface="Calibri"/>
              </a:rPr>
              <a:t>”</a:t>
            </a:r>
            <a:endParaRPr/>
          </a:p>
        </p:txBody>
      </p:sp>
      <p:sp>
        <p:nvSpPr>
          <p:cNvPr id="87" name="Google Shape;87;p14"/>
          <p:cNvSpPr txBox="1">
            <a:spLocks noGrp="1"/>
          </p:cNvSpPr>
          <p:nvPr>
            <p:ph type="title"/>
          </p:nvPr>
        </p:nvSpPr>
        <p:spPr>
          <a:xfrm>
            <a:off x="1084660" y="457201"/>
            <a:ext cx="6972299" cy="205739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Calibri"/>
              <a:buNone/>
              <a:defRPr sz="24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4"/>
          <p:cNvSpPr txBox="1">
            <a:spLocks noGrp="1"/>
          </p:cNvSpPr>
          <p:nvPr>
            <p:ph type="body" idx="1"/>
          </p:nvPr>
        </p:nvSpPr>
        <p:spPr>
          <a:xfrm>
            <a:off x="1256109" y="2514600"/>
            <a:ext cx="6629402" cy="285750"/>
          </a:xfrm>
          <a:prstGeom prst="rect">
            <a:avLst/>
          </a:prstGeom>
          <a:noFill/>
          <a:ln>
            <a:noFill/>
          </a:ln>
        </p:spPr>
        <p:txBody>
          <a:bodyPr spcFirstLastPara="1" wrap="square" lIns="91425" tIns="45700" rIns="91425" bIns="45700" anchor="ctr" anchorCtr="0">
            <a:noAutofit/>
          </a:bodyPr>
          <a:lstStyle>
            <a:lvl1pPr marL="457200" lvl="0" indent="-228600" algn="l">
              <a:spcBef>
                <a:spcPts val="300"/>
              </a:spcBef>
              <a:spcAft>
                <a:spcPts val="0"/>
              </a:spcAft>
              <a:buSzPts val="1500"/>
              <a:buFont typeface="Calibri"/>
              <a:buNone/>
              <a:defRPr/>
            </a:lvl1pPr>
            <a:lvl2pPr marL="914400" lvl="1" indent="-228600" algn="l">
              <a:spcBef>
                <a:spcPts val="450"/>
              </a:spcBef>
              <a:spcAft>
                <a:spcPts val="0"/>
              </a:spcAft>
              <a:buSzPts val="1350"/>
              <a:buFont typeface="Calibri"/>
              <a:buNone/>
              <a:defRPr/>
            </a:lvl2pPr>
            <a:lvl3pPr marL="1371600" lvl="2" indent="-228600" algn="l">
              <a:spcBef>
                <a:spcPts val="450"/>
              </a:spcBef>
              <a:spcAft>
                <a:spcPts val="0"/>
              </a:spcAft>
              <a:buSzPts val="1200"/>
              <a:buFont typeface="Calibri"/>
              <a:buNone/>
              <a:defRPr/>
            </a:lvl3pPr>
            <a:lvl4pPr marL="1828800" lvl="3" indent="-228600" algn="l">
              <a:spcBef>
                <a:spcPts val="450"/>
              </a:spcBef>
              <a:spcAft>
                <a:spcPts val="0"/>
              </a:spcAft>
              <a:buSzPts val="1050"/>
              <a:buFont typeface="Calibri"/>
              <a:buNone/>
              <a:defRPr/>
            </a:lvl4pPr>
            <a:lvl5pPr marL="2286000" lvl="4" indent="-228600" algn="l">
              <a:spcBef>
                <a:spcPts val="450"/>
              </a:spcBef>
              <a:spcAft>
                <a:spcPts val="0"/>
              </a:spcAft>
              <a:buSzPts val="1050"/>
              <a:buFont typeface="Calibri"/>
              <a:buNone/>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89" name="Google Shape;89;p14"/>
          <p:cNvSpPr txBox="1">
            <a:spLocks noGrp="1"/>
          </p:cNvSpPr>
          <p:nvPr>
            <p:ph type="body" idx="2"/>
          </p:nvPr>
        </p:nvSpPr>
        <p:spPr>
          <a:xfrm>
            <a:off x="856058" y="3257550"/>
            <a:ext cx="7429500" cy="1085850"/>
          </a:xfrm>
          <a:prstGeom prst="rect">
            <a:avLst/>
          </a:prstGeom>
          <a:noFill/>
          <a:ln>
            <a:noFill/>
          </a:ln>
        </p:spPr>
        <p:txBody>
          <a:bodyPr spcFirstLastPara="1" wrap="square" lIns="91425" tIns="45700" rIns="91425" bIns="45700" anchor="ctr" anchorCtr="0">
            <a:noAutofit/>
          </a:bodyPr>
          <a:lstStyle>
            <a:lvl1pPr marL="457200" lvl="0" indent="-228600" algn="l">
              <a:spcBef>
                <a:spcPts val="300"/>
              </a:spcBef>
              <a:spcAft>
                <a:spcPts val="0"/>
              </a:spcAft>
              <a:buSzPts val="1500"/>
              <a:buNone/>
              <a:defRPr sz="1500">
                <a:solidFill>
                  <a:schemeClr val="lt1"/>
                </a:solidFill>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90" name="Google Shape;90;p14"/>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4"/>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4"/>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856059" y="2481436"/>
            <a:ext cx="7429500" cy="110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2400"/>
              <a:buFont typeface="Calibri"/>
              <a:buNone/>
              <a:defRPr sz="2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5"/>
          <p:cNvSpPr txBox="1">
            <a:spLocks noGrp="1"/>
          </p:cNvSpPr>
          <p:nvPr>
            <p:ph type="body" idx="1"/>
          </p:nvPr>
        </p:nvSpPr>
        <p:spPr>
          <a:xfrm>
            <a:off x="856058" y="3583036"/>
            <a:ext cx="7429501" cy="645300"/>
          </a:xfrm>
          <a:prstGeom prst="rect">
            <a:avLst/>
          </a:prstGeom>
          <a:noFill/>
          <a:ln>
            <a:noFill/>
          </a:ln>
        </p:spPr>
        <p:txBody>
          <a:bodyPr spcFirstLastPara="1" wrap="square" lIns="91425" tIns="45700" rIns="91425" bIns="45700" anchor="t" anchorCtr="0">
            <a:noAutofit/>
          </a:bodyPr>
          <a:lstStyle>
            <a:lvl1pPr marL="457200" lvl="0" indent="-323850" algn="l">
              <a:spcBef>
                <a:spcPts val="300"/>
              </a:spcBef>
              <a:spcAft>
                <a:spcPts val="0"/>
              </a:spcAft>
              <a:buSzPts val="1500"/>
              <a:buChar char="•"/>
              <a:defRPr sz="1500">
                <a:solidFill>
                  <a:schemeClr val="lt1"/>
                </a:solidFill>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96" name="Google Shape;96;p15"/>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5"/>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5"/>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99"/>
        <p:cNvGrpSpPr/>
        <p:nvPr/>
      </p:nvGrpSpPr>
      <p:grpSpPr>
        <a:xfrm>
          <a:off x="0" y="0"/>
          <a:ext cx="0" cy="0"/>
          <a:chOff x="0" y="0"/>
          <a:chExt cx="0" cy="0"/>
        </a:xfrm>
      </p:grpSpPr>
      <p:sp>
        <p:nvSpPr>
          <p:cNvPr id="100" name="Google Shape;100;p16"/>
          <p:cNvSpPr txBox="1"/>
          <p:nvPr/>
        </p:nvSpPr>
        <p:spPr>
          <a:xfrm>
            <a:off x="627459" y="590118"/>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Clr>
                <a:schemeClr val="accent1"/>
              </a:buClr>
              <a:buSzPts val="6000"/>
              <a:buFont typeface="Calibri"/>
              <a:buNone/>
            </a:pPr>
            <a:r>
              <a:rPr lang="en-US" sz="6000" b="0" cap="none">
                <a:solidFill>
                  <a:schemeClr val="accent1"/>
                </a:solidFill>
                <a:latin typeface="Calibri"/>
                <a:ea typeface="Calibri"/>
                <a:cs typeface="Calibri"/>
                <a:sym typeface="Calibri"/>
              </a:rPr>
              <a:t>“</a:t>
            </a:r>
            <a:endParaRPr/>
          </a:p>
        </p:txBody>
      </p:sp>
      <p:sp>
        <p:nvSpPr>
          <p:cNvPr id="101" name="Google Shape;101;p16"/>
          <p:cNvSpPr txBox="1"/>
          <p:nvPr/>
        </p:nvSpPr>
        <p:spPr>
          <a:xfrm>
            <a:off x="7828359" y="2057400"/>
            <a:ext cx="457200" cy="43858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chemeClr val="accent1"/>
              </a:buClr>
              <a:buSzPts val="6000"/>
              <a:buFont typeface="Calibri"/>
              <a:buNone/>
            </a:pPr>
            <a:r>
              <a:rPr lang="en-US" sz="6000" b="0" cap="none">
                <a:solidFill>
                  <a:schemeClr val="accent1"/>
                </a:solidFill>
                <a:latin typeface="Calibri"/>
                <a:ea typeface="Calibri"/>
                <a:cs typeface="Calibri"/>
                <a:sym typeface="Calibri"/>
              </a:rPr>
              <a:t>”</a:t>
            </a:r>
            <a:endParaRPr/>
          </a:p>
        </p:txBody>
      </p:sp>
      <p:sp>
        <p:nvSpPr>
          <p:cNvPr id="102" name="Google Shape;102;p16"/>
          <p:cNvSpPr txBox="1">
            <a:spLocks noGrp="1"/>
          </p:cNvSpPr>
          <p:nvPr>
            <p:ph type="title"/>
          </p:nvPr>
        </p:nvSpPr>
        <p:spPr>
          <a:xfrm>
            <a:off x="1084660" y="457201"/>
            <a:ext cx="6972299" cy="205739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Calibri"/>
              <a:buNone/>
              <a:defRPr sz="2400" b="0" cap="none">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a:spLocks noGrp="1"/>
          </p:cNvSpPr>
          <p:nvPr>
            <p:ph type="body" idx="1"/>
          </p:nvPr>
        </p:nvSpPr>
        <p:spPr>
          <a:xfrm>
            <a:off x="856059" y="2914650"/>
            <a:ext cx="7429500" cy="666750"/>
          </a:xfrm>
          <a:prstGeom prst="rect">
            <a:avLst/>
          </a:prstGeom>
          <a:noFill/>
          <a:ln>
            <a:noFill/>
          </a:ln>
        </p:spPr>
        <p:txBody>
          <a:bodyPr spcFirstLastPara="1" wrap="square" lIns="91425" tIns="45700" rIns="91425" bIns="45700" anchor="b" anchorCtr="0">
            <a:noAutofit/>
          </a:bodyPr>
          <a:lstStyle>
            <a:lvl1pPr marL="457200" lvl="0" indent="-228600" algn="l">
              <a:spcBef>
                <a:spcPts val="360"/>
              </a:spcBef>
              <a:spcAft>
                <a:spcPts val="0"/>
              </a:spcAft>
              <a:buSzPts val="1800"/>
              <a:buNone/>
              <a:defRPr sz="1800" b="0" cap="none">
                <a:solidFill>
                  <a:schemeClr val="lt1"/>
                </a:solidFill>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104" name="Google Shape;104;p16"/>
          <p:cNvSpPr txBox="1">
            <a:spLocks noGrp="1"/>
          </p:cNvSpPr>
          <p:nvPr>
            <p:ph type="body" idx="2"/>
          </p:nvPr>
        </p:nvSpPr>
        <p:spPr>
          <a:xfrm>
            <a:off x="856058" y="3581400"/>
            <a:ext cx="7429500" cy="762000"/>
          </a:xfrm>
          <a:prstGeom prst="rect">
            <a:avLst/>
          </a:prstGeom>
          <a:noFill/>
          <a:ln>
            <a:noFill/>
          </a:ln>
        </p:spPr>
        <p:txBody>
          <a:bodyPr spcFirstLastPara="1" wrap="square" lIns="91425" tIns="45700" rIns="91425" bIns="45700" anchor="t" anchorCtr="0">
            <a:noAutofit/>
          </a:bodyPr>
          <a:lstStyle>
            <a:lvl1pPr marL="457200" lvl="0" indent="-228600" algn="l">
              <a:spcBef>
                <a:spcPts val="270"/>
              </a:spcBef>
              <a:spcAft>
                <a:spcPts val="0"/>
              </a:spcAft>
              <a:buSzPts val="1350"/>
              <a:buNone/>
              <a:defRPr sz="1350">
                <a:solidFill>
                  <a:schemeClr val="lt1"/>
                </a:solidFill>
              </a:defRPr>
            </a:lvl1pPr>
            <a:lvl2pPr marL="914400" lvl="1" indent="-228600" algn="l">
              <a:spcBef>
                <a:spcPts val="450"/>
              </a:spcBef>
              <a:spcAft>
                <a:spcPts val="0"/>
              </a:spcAft>
              <a:buSzPts val="1350"/>
              <a:buNone/>
              <a:defRPr sz="1350">
                <a:solidFill>
                  <a:schemeClr val="lt1"/>
                </a:solidFill>
              </a:defRPr>
            </a:lvl2pPr>
            <a:lvl3pPr marL="1371600" lvl="2" indent="-228600" algn="l">
              <a:spcBef>
                <a:spcPts val="450"/>
              </a:spcBef>
              <a:spcAft>
                <a:spcPts val="0"/>
              </a:spcAft>
              <a:buSzPts val="1200"/>
              <a:buNone/>
              <a:defRPr sz="1200">
                <a:solidFill>
                  <a:schemeClr val="lt1"/>
                </a:solidFill>
              </a:defRPr>
            </a:lvl3pPr>
            <a:lvl4pPr marL="1828800" lvl="3" indent="-228600" algn="l">
              <a:spcBef>
                <a:spcPts val="450"/>
              </a:spcBef>
              <a:spcAft>
                <a:spcPts val="0"/>
              </a:spcAft>
              <a:buSzPts val="1050"/>
              <a:buNone/>
              <a:defRPr sz="1050">
                <a:solidFill>
                  <a:schemeClr val="lt1"/>
                </a:solidFill>
              </a:defRPr>
            </a:lvl4pPr>
            <a:lvl5pPr marL="2286000" lvl="4" indent="-228600" algn="l">
              <a:spcBef>
                <a:spcPts val="450"/>
              </a:spcBef>
              <a:spcAft>
                <a:spcPts val="0"/>
              </a:spcAft>
              <a:buSzPts val="1050"/>
              <a:buNone/>
              <a:defRPr sz="1050">
                <a:solidFill>
                  <a:schemeClr val="lt1"/>
                </a:solidFill>
              </a:defRPr>
            </a:lvl5pPr>
            <a:lvl6pPr marL="2743200" lvl="5" indent="-228600" algn="l">
              <a:spcBef>
                <a:spcPts val="450"/>
              </a:spcBef>
              <a:spcAft>
                <a:spcPts val="0"/>
              </a:spcAft>
              <a:buSzPts val="1050"/>
              <a:buNone/>
              <a:defRPr sz="1050">
                <a:solidFill>
                  <a:schemeClr val="lt1"/>
                </a:solidFill>
              </a:defRPr>
            </a:lvl6pPr>
            <a:lvl7pPr marL="3200400" lvl="6" indent="-228600" algn="l">
              <a:spcBef>
                <a:spcPts val="450"/>
              </a:spcBef>
              <a:spcAft>
                <a:spcPts val="0"/>
              </a:spcAft>
              <a:buSzPts val="1050"/>
              <a:buNone/>
              <a:defRPr sz="1050">
                <a:solidFill>
                  <a:schemeClr val="lt1"/>
                </a:solidFill>
              </a:defRPr>
            </a:lvl7pPr>
            <a:lvl8pPr marL="3657600" lvl="7" indent="-228600" algn="l">
              <a:spcBef>
                <a:spcPts val="450"/>
              </a:spcBef>
              <a:spcAft>
                <a:spcPts val="0"/>
              </a:spcAft>
              <a:buSzPts val="1050"/>
              <a:buNone/>
              <a:defRPr sz="1050">
                <a:solidFill>
                  <a:schemeClr val="lt1"/>
                </a:solidFill>
              </a:defRPr>
            </a:lvl8pPr>
            <a:lvl9pPr marL="4114800" lvl="8" indent="-228600" algn="l">
              <a:spcBef>
                <a:spcPts val="450"/>
              </a:spcBef>
              <a:spcAft>
                <a:spcPts val="450"/>
              </a:spcAft>
              <a:buSzPts val="1050"/>
              <a:buNone/>
              <a:defRPr sz="1050">
                <a:solidFill>
                  <a:schemeClr val="lt1"/>
                </a:solidFill>
              </a:defRPr>
            </a:lvl9pPr>
          </a:lstStyle>
          <a:p>
            <a:endParaRPr/>
          </a:p>
        </p:txBody>
      </p:sp>
      <p:sp>
        <p:nvSpPr>
          <p:cNvPr id="105" name="Google Shape;105;p16"/>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6"/>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6"/>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856060" y="457201"/>
            <a:ext cx="7429499" cy="2057399"/>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Calibri"/>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17"/>
          <p:cNvSpPr txBox="1">
            <a:spLocks noGrp="1"/>
          </p:cNvSpPr>
          <p:nvPr>
            <p:ph type="body" idx="1"/>
          </p:nvPr>
        </p:nvSpPr>
        <p:spPr>
          <a:xfrm>
            <a:off x="856059" y="2628900"/>
            <a:ext cx="7429500" cy="628650"/>
          </a:xfrm>
          <a:prstGeom prst="rect">
            <a:avLst/>
          </a:prstGeom>
          <a:noFill/>
          <a:ln>
            <a:noFill/>
          </a:ln>
        </p:spPr>
        <p:txBody>
          <a:bodyPr spcFirstLastPara="1" wrap="square" lIns="91425" tIns="45700" rIns="91425" bIns="45700" anchor="b" anchorCtr="0">
            <a:noAutofit/>
          </a:bodyPr>
          <a:lstStyle>
            <a:lvl1pPr marL="457200" lvl="0" indent="-228600" algn="l">
              <a:spcBef>
                <a:spcPts val="420"/>
              </a:spcBef>
              <a:spcAft>
                <a:spcPts val="0"/>
              </a:spcAft>
              <a:buSzPts val="2100"/>
              <a:buNone/>
              <a:defRPr sz="2100" b="0" cap="none">
                <a:solidFill>
                  <a:schemeClr val="lt1"/>
                </a:solidFill>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111" name="Google Shape;111;p17"/>
          <p:cNvSpPr txBox="1">
            <a:spLocks noGrp="1"/>
          </p:cNvSpPr>
          <p:nvPr>
            <p:ph type="body" idx="2"/>
          </p:nvPr>
        </p:nvSpPr>
        <p:spPr>
          <a:xfrm>
            <a:off x="856058" y="3257550"/>
            <a:ext cx="7429500" cy="1085850"/>
          </a:xfrm>
          <a:prstGeom prst="rect">
            <a:avLst/>
          </a:prstGeom>
          <a:noFill/>
          <a:ln>
            <a:noFill/>
          </a:ln>
        </p:spPr>
        <p:txBody>
          <a:bodyPr spcFirstLastPara="1" wrap="square" lIns="91425" tIns="45700" rIns="91425" bIns="45700" anchor="t" anchorCtr="0">
            <a:noAutofit/>
          </a:bodyPr>
          <a:lstStyle>
            <a:lvl1pPr marL="457200" lvl="0" indent="-228600" algn="l">
              <a:spcBef>
                <a:spcPts val="270"/>
              </a:spcBef>
              <a:spcAft>
                <a:spcPts val="0"/>
              </a:spcAft>
              <a:buSzPts val="1350"/>
              <a:buNone/>
              <a:defRPr sz="1350">
                <a:solidFill>
                  <a:schemeClr val="lt1"/>
                </a:solidFill>
              </a:defRPr>
            </a:lvl1pPr>
            <a:lvl2pPr marL="914400" lvl="1" indent="-228600" algn="l">
              <a:spcBef>
                <a:spcPts val="450"/>
              </a:spcBef>
              <a:spcAft>
                <a:spcPts val="0"/>
              </a:spcAft>
              <a:buSzPts val="1350"/>
              <a:buNone/>
              <a:defRPr sz="1350">
                <a:solidFill>
                  <a:schemeClr val="lt1"/>
                </a:solidFill>
              </a:defRPr>
            </a:lvl2pPr>
            <a:lvl3pPr marL="1371600" lvl="2" indent="-228600" algn="l">
              <a:spcBef>
                <a:spcPts val="450"/>
              </a:spcBef>
              <a:spcAft>
                <a:spcPts val="0"/>
              </a:spcAft>
              <a:buSzPts val="1200"/>
              <a:buNone/>
              <a:defRPr sz="1200">
                <a:solidFill>
                  <a:schemeClr val="lt1"/>
                </a:solidFill>
              </a:defRPr>
            </a:lvl3pPr>
            <a:lvl4pPr marL="1828800" lvl="3" indent="-228600" algn="l">
              <a:spcBef>
                <a:spcPts val="450"/>
              </a:spcBef>
              <a:spcAft>
                <a:spcPts val="0"/>
              </a:spcAft>
              <a:buSzPts val="1050"/>
              <a:buNone/>
              <a:defRPr sz="1050">
                <a:solidFill>
                  <a:schemeClr val="lt1"/>
                </a:solidFill>
              </a:defRPr>
            </a:lvl4pPr>
            <a:lvl5pPr marL="2286000" lvl="4" indent="-228600" algn="l">
              <a:spcBef>
                <a:spcPts val="450"/>
              </a:spcBef>
              <a:spcAft>
                <a:spcPts val="0"/>
              </a:spcAft>
              <a:buSzPts val="1050"/>
              <a:buNone/>
              <a:defRPr sz="1050">
                <a:solidFill>
                  <a:schemeClr val="lt1"/>
                </a:solidFill>
              </a:defRPr>
            </a:lvl5pPr>
            <a:lvl6pPr marL="2743200" lvl="5" indent="-228600" algn="l">
              <a:spcBef>
                <a:spcPts val="450"/>
              </a:spcBef>
              <a:spcAft>
                <a:spcPts val="0"/>
              </a:spcAft>
              <a:buSzPts val="1050"/>
              <a:buNone/>
              <a:defRPr sz="1050">
                <a:solidFill>
                  <a:schemeClr val="lt1"/>
                </a:solidFill>
              </a:defRPr>
            </a:lvl6pPr>
            <a:lvl7pPr marL="3200400" lvl="6" indent="-228600" algn="l">
              <a:spcBef>
                <a:spcPts val="450"/>
              </a:spcBef>
              <a:spcAft>
                <a:spcPts val="0"/>
              </a:spcAft>
              <a:buSzPts val="1050"/>
              <a:buNone/>
              <a:defRPr sz="1050">
                <a:solidFill>
                  <a:schemeClr val="lt1"/>
                </a:solidFill>
              </a:defRPr>
            </a:lvl7pPr>
            <a:lvl8pPr marL="3657600" lvl="7" indent="-228600" algn="l">
              <a:spcBef>
                <a:spcPts val="450"/>
              </a:spcBef>
              <a:spcAft>
                <a:spcPts val="0"/>
              </a:spcAft>
              <a:buSzPts val="1050"/>
              <a:buNone/>
              <a:defRPr sz="1050">
                <a:solidFill>
                  <a:schemeClr val="lt1"/>
                </a:solidFill>
              </a:defRPr>
            </a:lvl8pPr>
            <a:lvl9pPr marL="4114800" lvl="8" indent="-228600" algn="l">
              <a:spcBef>
                <a:spcPts val="450"/>
              </a:spcBef>
              <a:spcAft>
                <a:spcPts val="450"/>
              </a:spcAft>
              <a:buSzPts val="1050"/>
              <a:buNone/>
              <a:defRPr sz="1050">
                <a:solidFill>
                  <a:schemeClr val="lt1"/>
                </a:solidFill>
              </a:defRPr>
            </a:lvl9pPr>
          </a:lstStyle>
          <a:p>
            <a:endParaRPr/>
          </a:p>
        </p:txBody>
      </p:sp>
      <p:sp>
        <p:nvSpPr>
          <p:cNvPr id="112" name="Google Shape;112;p17"/>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7"/>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7"/>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18"/>
          <p:cNvSpPr txBox="1">
            <a:spLocks noGrp="1"/>
          </p:cNvSpPr>
          <p:nvPr>
            <p:ph type="body" idx="1"/>
          </p:nvPr>
        </p:nvSpPr>
        <p:spPr>
          <a:xfrm rot="5400000">
            <a:off x="3399235" y="-542924"/>
            <a:ext cx="2343151" cy="7429499"/>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118" name="Google Shape;118;p18"/>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8"/>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8"/>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rot="5400000">
            <a:off x="5513516" y="1571358"/>
            <a:ext cx="3886201" cy="1657886"/>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19"/>
          <p:cNvSpPr txBox="1">
            <a:spLocks noGrp="1"/>
          </p:cNvSpPr>
          <p:nvPr>
            <p:ph type="body" idx="1"/>
          </p:nvPr>
        </p:nvSpPr>
        <p:spPr>
          <a:xfrm rot="5400000">
            <a:off x="1741884" y="-428625"/>
            <a:ext cx="3886200" cy="565785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SzPts val="1800"/>
              <a:buChar char="•"/>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124" name="Google Shape;124;p19"/>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9"/>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
          <p:cNvSpPr txBox="1">
            <a:spLocks noGrp="1"/>
          </p:cNvSpPr>
          <p:nvPr>
            <p:ph type="ctrTitle"/>
          </p:nvPr>
        </p:nvSpPr>
        <p:spPr>
          <a:xfrm>
            <a:off x="1313259" y="457201"/>
            <a:ext cx="6507167" cy="24003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lt1"/>
              </a:buClr>
              <a:buSzPts val="3600"/>
              <a:buFont typeface="Calibri"/>
              <a:buNone/>
              <a:defRPr sz="36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3"/>
          <p:cNvSpPr txBox="1">
            <a:spLocks noGrp="1"/>
          </p:cNvSpPr>
          <p:nvPr>
            <p:ph type="subTitle" idx="1"/>
          </p:nvPr>
        </p:nvSpPr>
        <p:spPr>
          <a:xfrm>
            <a:off x="1313259" y="2914650"/>
            <a:ext cx="6507167" cy="1428750"/>
          </a:xfrm>
          <a:prstGeom prst="rect">
            <a:avLst/>
          </a:prstGeom>
          <a:noFill/>
          <a:ln>
            <a:noFill/>
          </a:ln>
        </p:spPr>
        <p:txBody>
          <a:bodyPr spcFirstLastPara="1" wrap="square" lIns="91425" tIns="45700" rIns="91425" bIns="45700" anchor="t" anchorCtr="0">
            <a:noAutofit/>
          </a:bodyPr>
          <a:lstStyle>
            <a:lvl1pPr lvl="0" algn="ctr">
              <a:spcBef>
                <a:spcPts val="315"/>
              </a:spcBef>
              <a:spcAft>
                <a:spcPts val="0"/>
              </a:spcAft>
              <a:buSzPts val="1575"/>
              <a:buNone/>
              <a:defRPr sz="1575">
                <a:solidFill>
                  <a:schemeClr val="lt1"/>
                </a:solidFill>
              </a:defRPr>
            </a:lvl1pPr>
            <a:lvl2pPr lvl="1" algn="ctr">
              <a:spcBef>
                <a:spcPts val="450"/>
              </a:spcBef>
              <a:spcAft>
                <a:spcPts val="0"/>
              </a:spcAft>
              <a:buSzPts val="1350"/>
              <a:buNone/>
              <a:defRPr>
                <a:solidFill>
                  <a:schemeClr val="lt1"/>
                </a:solidFill>
              </a:defRPr>
            </a:lvl2pPr>
            <a:lvl3pPr lvl="2" algn="ctr">
              <a:spcBef>
                <a:spcPts val="450"/>
              </a:spcBef>
              <a:spcAft>
                <a:spcPts val="0"/>
              </a:spcAft>
              <a:buSzPts val="1200"/>
              <a:buNone/>
              <a:defRPr>
                <a:solidFill>
                  <a:schemeClr val="lt1"/>
                </a:solidFill>
              </a:defRPr>
            </a:lvl3pPr>
            <a:lvl4pPr lvl="3" algn="ctr">
              <a:spcBef>
                <a:spcPts val="450"/>
              </a:spcBef>
              <a:spcAft>
                <a:spcPts val="0"/>
              </a:spcAft>
              <a:buSzPts val="1050"/>
              <a:buNone/>
              <a:defRPr>
                <a:solidFill>
                  <a:schemeClr val="lt1"/>
                </a:solidFill>
              </a:defRPr>
            </a:lvl4pPr>
            <a:lvl5pPr lvl="4" algn="ctr">
              <a:spcBef>
                <a:spcPts val="450"/>
              </a:spcBef>
              <a:spcAft>
                <a:spcPts val="0"/>
              </a:spcAft>
              <a:buSzPts val="1050"/>
              <a:buNone/>
              <a:defRPr>
                <a:solidFill>
                  <a:schemeClr val="lt1"/>
                </a:solidFill>
              </a:defRPr>
            </a:lvl5pPr>
            <a:lvl6pPr lvl="5" algn="ctr">
              <a:spcBef>
                <a:spcPts val="450"/>
              </a:spcBef>
              <a:spcAft>
                <a:spcPts val="0"/>
              </a:spcAft>
              <a:buSzPts val="900"/>
              <a:buNone/>
              <a:defRPr>
                <a:solidFill>
                  <a:schemeClr val="lt1"/>
                </a:solidFill>
              </a:defRPr>
            </a:lvl6pPr>
            <a:lvl7pPr lvl="6" algn="ctr">
              <a:spcBef>
                <a:spcPts val="450"/>
              </a:spcBef>
              <a:spcAft>
                <a:spcPts val="0"/>
              </a:spcAft>
              <a:buSzPts val="900"/>
              <a:buNone/>
              <a:defRPr>
                <a:solidFill>
                  <a:schemeClr val="lt1"/>
                </a:solidFill>
              </a:defRPr>
            </a:lvl7pPr>
            <a:lvl8pPr lvl="7" algn="ctr">
              <a:spcBef>
                <a:spcPts val="450"/>
              </a:spcBef>
              <a:spcAft>
                <a:spcPts val="0"/>
              </a:spcAft>
              <a:buSzPts val="900"/>
              <a:buNone/>
              <a:defRPr>
                <a:solidFill>
                  <a:schemeClr val="lt1"/>
                </a:solidFill>
              </a:defRPr>
            </a:lvl8pPr>
            <a:lvl9pPr lvl="8" algn="ctr">
              <a:spcBef>
                <a:spcPts val="450"/>
              </a:spcBef>
              <a:spcAft>
                <a:spcPts val="450"/>
              </a:spcAft>
              <a:buSzPts val="900"/>
              <a:buNone/>
              <a:defRPr>
                <a:solidFill>
                  <a:schemeClr val="lt1"/>
                </a:solidFill>
              </a:defRPr>
            </a:lvl9pPr>
          </a:lstStyle>
          <a:p>
            <a:endParaRPr/>
          </a:p>
        </p:txBody>
      </p:sp>
      <p:sp>
        <p:nvSpPr>
          <p:cNvPr id="19" name="Google Shape;19;p3"/>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856060" y="2000250"/>
            <a:ext cx="7429499" cy="2343151"/>
          </a:xfrm>
          <a:prstGeom prst="rect">
            <a:avLst/>
          </a:prstGeom>
          <a:noFill/>
          <a:ln>
            <a:noFill/>
          </a:ln>
        </p:spPr>
        <p:txBody>
          <a:bodyPr spcFirstLastPara="1" wrap="square" lIns="91425" tIns="45700" rIns="91425" bIns="45700" anchor="ctr" anchorCtr="0">
            <a:noAutofit/>
          </a:bodyPr>
          <a:lstStyle>
            <a:lvl1pPr marL="457200" lvl="0" indent="-342900" algn="l">
              <a:spcBef>
                <a:spcPts val="360"/>
              </a:spcBef>
              <a:spcAft>
                <a:spcPts val="0"/>
              </a:spcAft>
              <a:buSzPts val="1800"/>
              <a:buChar char="•"/>
              <a:defRPr/>
            </a:lvl1pPr>
            <a:lvl2pPr marL="914400" lvl="1" indent="-342900" algn="l">
              <a:spcBef>
                <a:spcPts val="450"/>
              </a:spcBef>
              <a:spcAft>
                <a:spcPts val="0"/>
              </a:spcAft>
              <a:buSzPts val="1800"/>
              <a:buChar char="•"/>
              <a:defRPr/>
            </a:lvl2pPr>
            <a:lvl3pPr marL="1371600" lvl="2" indent="-342900" algn="l">
              <a:spcBef>
                <a:spcPts val="450"/>
              </a:spcBef>
              <a:spcAft>
                <a:spcPts val="0"/>
              </a:spcAft>
              <a:buSzPts val="1800"/>
              <a:buChar char="•"/>
              <a:defRPr/>
            </a:lvl3pPr>
            <a:lvl4pPr marL="1828800" lvl="3" indent="-342900" algn="l">
              <a:spcBef>
                <a:spcPts val="450"/>
              </a:spcBef>
              <a:spcAft>
                <a:spcPts val="0"/>
              </a:spcAft>
              <a:buSzPts val="1800"/>
              <a:buChar char="•"/>
              <a:defRPr/>
            </a:lvl4pPr>
            <a:lvl5pPr marL="2286000" lvl="4" indent="-342900" algn="l">
              <a:spcBef>
                <a:spcPts val="450"/>
              </a:spcBef>
              <a:spcAft>
                <a:spcPts val="0"/>
              </a:spcAft>
              <a:buSzPts val="1800"/>
              <a:buChar char="•"/>
              <a:defRPr/>
            </a:lvl5pPr>
            <a:lvl6pPr marL="2743200" lvl="5" indent="-342900" algn="l">
              <a:spcBef>
                <a:spcPts val="450"/>
              </a:spcBef>
              <a:spcAft>
                <a:spcPts val="0"/>
              </a:spcAft>
              <a:buSzPts val="1800"/>
              <a:buChar char="•"/>
              <a:defRPr/>
            </a:lvl6pPr>
            <a:lvl7pPr marL="3200400" lvl="6" indent="-342900" algn="l">
              <a:spcBef>
                <a:spcPts val="450"/>
              </a:spcBef>
              <a:spcAft>
                <a:spcPts val="0"/>
              </a:spcAft>
              <a:buSzPts val="1800"/>
              <a:buChar char="•"/>
              <a:defRPr/>
            </a:lvl7pPr>
            <a:lvl8pPr marL="3657600" lvl="7" indent="-342900" algn="l">
              <a:spcBef>
                <a:spcPts val="450"/>
              </a:spcBef>
              <a:spcAft>
                <a:spcPts val="0"/>
              </a:spcAft>
              <a:buSzPts val="1800"/>
              <a:buChar char="•"/>
              <a:defRPr/>
            </a:lvl8pPr>
            <a:lvl9pPr marL="4114800" lvl="8" indent="-342900" algn="l">
              <a:spcBef>
                <a:spcPts val="450"/>
              </a:spcBef>
              <a:spcAft>
                <a:spcPts val="450"/>
              </a:spcAft>
              <a:buSzPts val="1800"/>
              <a:buChar char="•"/>
              <a:defRPr/>
            </a:lvl9pPr>
          </a:lstStyle>
          <a:p>
            <a:endParaRPr/>
          </a:p>
        </p:txBody>
      </p:sp>
      <p:sp>
        <p:nvSpPr>
          <p:cNvPr id="25" name="Google Shape;25;p4"/>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8"/>
        <p:cNvGrpSpPr/>
        <p:nvPr/>
      </p:nvGrpSpPr>
      <p:grpSpPr>
        <a:xfrm>
          <a:off x="0" y="0"/>
          <a:ext cx="0" cy="0"/>
          <a:chOff x="0" y="0"/>
          <a:chExt cx="0" cy="0"/>
        </a:xfrm>
      </p:grpSpPr>
      <p:sp>
        <p:nvSpPr>
          <p:cNvPr id="29" name="Google Shape;29;p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spcBef>
                <a:spcPts val="0"/>
              </a:spcBef>
              <a:spcAft>
                <a:spcPts val="0"/>
              </a:spcAft>
              <a:buClr>
                <a:schemeClr val="lt1"/>
              </a:buClr>
              <a:buSzPts val="4800"/>
              <a:buFont typeface="Calibri"/>
              <a:buNone/>
              <a:defRPr sz="4800"/>
            </a:lvl1pPr>
            <a:lvl2pPr lvl="1" algn="l">
              <a:spcBef>
                <a:spcPts val="0"/>
              </a:spcBef>
              <a:spcAft>
                <a:spcPts val="0"/>
              </a:spcAft>
              <a:buClr>
                <a:schemeClr val="lt2"/>
              </a:buClr>
              <a:buSzPts val="4800"/>
              <a:buNone/>
              <a:defRPr sz="4800"/>
            </a:lvl2pPr>
            <a:lvl3pPr lvl="2" algn="l">
              <a:spcBef>
                <a:spcPts val="0"/>
              </a:spcBef>
              <a:spcAft>
                <a:spcPts val="0"/>
              </a:spcAft>
              <a:buClr>
                <a:schemeClr val="lt2"/>
              </a:buClr>
              <a:buSzPts val="4800"/>
              <a:buNone/>
              <a:defRPr sz="4800"/>
            </a:lvl3pPr>
            <a:lvl4pPr lvl="3" algn="l">
              <a:spcBef>
                <a:spcPts val="0"/>
              </a:spcBef>
              <a:spcAft>
                <a:spcPts val="0"/>
              </a:spcAft>
              <a:buClr>
                <a:schemeClr val="lt2"/>
              </a:buClr>
              <a:buSzPts val="4800"/>
              <a:buNone/>
              <a:defRPr sz="4800"/>
            </a:lvl4pPr>
            <a:lvl5pPr lvl="4" algn="l">
              <a:spcBef>
                <a:spcPts val="0"/>
              </a:spcBef>
              <a:spcAft>
                <a:spcPts val="0"/>
              </a:spcAft>
              <a:buClr>
                <a:schemeClr val="lt2"/>
              </a:buClr>
              <a:buSzPts val="4800"/>
              <a:buNone/>
              <a:defRPr sz="4800"/>
            </a:lvl5pPr>
            <a:lvl6pPr lvl="5" algn="l">
              <a:spcBef>
                <a:spcPts val="0"/>
              </a:spcBef>
              <a:spcAft>
                <a:spcPts val="0"/>
              </a:spcAft>
              <a:buClr>
                <a:schemeClr val="lt2"/>
              </a:buClr>
              <a:buSzPts val="4800"/>
              <a:buNone/>
              <a:defRPr sz="4800"/>
            </a:lvl6pPr>
            <a:lvl7pPr lvl="6" algn="l">
              <a:spcBef>
                <a:spcPts val="0"/>
              </a:spcBef>
              <a:spcAft>
                <a:spcPts val="0"/>
              </a:spcAft>
              <a:buClr>
                <a:schemeClr val="lt2"/>
              </a:buClr>
              <a:buSzPts val="4800"/>
              <a:buNone/>
              <a:defRPr sz="4800"/>
            </a:lvl7pPr>
            <a:lvl8pPr lvl="7" algn="l">
              <a:spcBef>
                <a:spcPts val="0"/>
              </a:spcBef>
              <a:spcAft>
                <a:spcPts val="0"/>
              </a:spcAft>
              <a:buClr>
                <a:schemeClr val="lt2"/>
              </a:buClr>
              <a:buSzPts val="4800"/>
              <a:buNone/>
              <a:defRPr sz="4800"/>
            </a:lvl8pPr>
            <a:lvl9pPr lvl="8" algn="l">
              <a:spcBef>
                <a:spcPts val="0"/>
              </a:spcBef>
              <a:spcAft>
                <a:spcPts val="0"/>
              </a:spcAft>
              <a:buClr>
                <a:schemeClr val="lt2"/>
              </a:buClr>
              <a:buSzPts val="4800"/>
              <a:buNone/>
              <a:defRPr sz="4800"/>
            </a:lvl9pPr>
          </a:lstStyle>
          <a:p>
            <a:endParaRPr/>
          </a:p>
        </p:txBody>
      </p:sp>
      <p:sp>
        <p:nvSpPr>
          <p:cNvPr id="30" name="Google Shape;30;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1pPr>
            <a:lvl2pPr marL="0" marR="0" lvl="1"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2pPr>
            <a:lvl3pPr marL="0" marR="0" lvl="2"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3pPr>
            <a:lvl4pPr marL="0" marR="0" lvl="3"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4pPr>
            <a:lvl5pPr marL="0" marR="0" lvl="4"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5pPr>
            <a:lvl6pPr marL="0" marR="0" lvl="5"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6pPr>
            <a:lvl7pPr marL="0" marR="0" lvl="6"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7pPr>
            <a:lvl8pPr marL="0" marR="0" lvl="7"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8pPr>
            <a:lvl9pPr marL="0" marR="0" lvl="8" indent="0" algn="r">
              <a:spcBef>
                <a:spcPts val="0"/>
              </a:spcBef>
              <a:spcAft>
                <a:spcPts val="0"/>
              </a:spcAft>
              <a:buClr>
                <a:srgbClr val="BFBFBF"/>
              </a:buClr>
              <a:buSzPts val="675"/>
              <a:buFont typeface="Calibri"/>
              <a:buNone/>
              <a:defRPr sz="675" b="1" i="0">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1313260" y="2481436"/>
            <a:ext cx="6515100" cy="1101600"/>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Clr>
                <a:schemeClr val="lt1"/>
              </a:buClr>
              <a:buSzPts val="3000"/>
              <a:buFont typeface="Calibri"/>
              <a:buNone/>
              <a:defRPr sz="3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1313259" y="3583036"/>
            <a:ext cx="6515101" cy="645300"/>
          </a:xfrm>
          <a:prstGeom prst="rect">
            <a:avLst/>
          </a:prstGeom>
          <a:noFill/>
          <a:ln>
            <a:noFill/>
          </a:ln>
        </p:spPr>
        <p:txBody>
          <a:bodyPr spcFirstLastPara="1" wrap="square" lIns="91425" tIns="45700" rIns="91425" bIns="45700" anchor="t" anchorCtr="0">
            <a:noAutofit/>
          </a:bodyPr>
          <a:lstStyle>
            <a:lvl1pPr marL="457200" lvl="0" indent="-228600" algn="r">
              <a:spcBef>
                <a:spcPts val="300"/>
              </a:spcBef>
              <a:spcAft>
                <a:spcPts val="0"/>
              </a:spcAft>
              <a:buSzPts val="1500"/>
              <a:buNone/>
              <a:defRPr sz="1500">
                <a:solidFill>
                  <a:schemeClr val="lt1"/>
                </a:solidFill>
              </a:defRPr>
            </a:lvl1pPr>
            <a:lvl2pPr marL="914400" lvl="1" indent="-228600" algn="l">
              <a:spcBef>
                <a:spcPts val="450"/>
              </a:spcBef>
              <a:spcAft>
                <a:spcPts val="0"/>
              </a:spcAft>
              <a:buSzPts val="1350"/>
              <a:buNone/>
              <a:defRPr sz="1350">
                <a:solidFill>
                  <a:schemeClr val="lt1"/>
                </a:solidFill>
              </a:defRPr>
            </a:lvl2pPr>
            <a:lvl3pPr marL="1371600" lvl="2" indent="-228600" algn="l">
              <a:spcBef>
                <a:spcPts val="450"/>
              </a:spcBef>
              <a:spcAft>
                <a:spcPts val="0"/>
              </a:spcAft>
              <a:buSzPts val="1200"/>
              <a:buNone/>
              <a:defRPr sz="1200">
                <a:solidFill>
                  <a:schemeClr val="lt1"/>
                </a:solidFill>
              </a:defRPr>
            </a:lvl3pPr>
            <a:lvl4pPr marL="1828800" lvl="3" indent="-228600" algn="l">
              <a:spcBef>
                <a:spcPts val="450"/>
              </a:spcBef>
              <a:spcAft>
                <a:spcPts val="0"/>
              </a:spcAft>
              <a:buSzPts val="1050"/>
              <a:buNone/>
              <a:defRPr sz="1050">
                <a:solidFill>
                  <a:schemeClr val="lt1"/>
                </a:solidFill>
              </a:defRPr>
            </a:lvl4pPr>
            <a:lvl5pPr marL="2286000" lvl="4" indent="-228600" algn="l">
              <a:spcBef>
                <a:spcPts val="450"/>
              </a:spcBef>
              <a:spcAft>
                <a:spcPts val="0"/>
              </a:spcAft>
              <a:buSzPts val="1050"/>
              <a:buNone/>
              <a:defRPr sz="1050">
                <a:solidFill>
                  <a:schemeClr val="lt1"/>
                </a:solidFill>
              </a:defRPr>
            </a:lvl5pPr>
            <a:lvl6pPr marL="2743200" lvl="5" indent="-228600" algn="l">
              <a:spcBef>
                <a:spcPts val="450"/>
              </a:spcBef>
              <a:spcAft>
                <a:spcPts val="0"/>
              </a:spcAft>
              <a:buSzPts val="1050"/>
              <a:buNone/>
              <a:defRPr sz="1050">
                <a:solidFill>
                  <a:schemeClr val="lt1"/>
                </a:solidFill>
              </a:defRPr>
            </a:lvl6pPr>
            <a:lvl7pPr marL="3200400" lvl="6" indent="-228600" algn="l">
              <a:spcBef>
                <a:spcPts val="450"/>
              </a:spcBef>
              <a:spcAft>
                <a:spcPts val="0"/>
              </a:spcAft>
              <a:buSzPts val="1050"/>
              <a:buNone/>
              <a:defRPr sz="1050">
                <a:solidFill>
                  <a:schemeClr val="lt1"/>
                </a:solidFill>
              </a:defRPr>
            </a:lvl7pPr>
            <a:lvl8pPr marL="3657600" lvl="7" indent="-228600" algn="l">
              <a:spcBef>
                <a:spcPts val="450"/>
              </a:spcBef>
              <a:spcAft>
                <a:spcPts val="0"/>
              </a:spcAft>
              <a:buSzPts val="1050"/>
              <a:buNone/>
              <a:defRPr sz="1050">
                <a:solidFill>
                  <a:schemeClr val="lt1"/>
                </a:solidFill>
              </a:defRPr>
            </a:lvl8pPr>
            <a:lvl9pPr marL="4114800" lvl="8" indent="-228600" algn="l">
              <a:spcBef>
                <a:spcPts val="450"/>
              </a:spcBef>
              <a:spcAft>
                <a:spcPts val="450"/>
              </a:spcAft>
              <a:buSzPts val="1050"/>
              <a:buNone/>
              <a:defRPr sz="1050">
                <a:solidFill>
                  <a:schemeClr val="lt1"/>
                </a:solidFill>
              </a:defRPr>
            </a:lvl9pPr>
          </a:lstStyle>
          <a:p>
            <a:endParaRPr/>
          </a:p>
        </p:txBody>
      </p:sp>
      <p:sp>
        <p:nvSpPr>
          <p:cNvPr id="34" name="Google Shape;34;p6"/>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856059" y="2000250"/>
            <a:ext cx="3657600" cy="2343151"/>
          </a:xfrm>
          <a:prstGeom prst="rect">
            <a:avLst/>
          </a:prstGeom>
          <a:noFill/>
          <a:ln>
            <a:noFill/>
          </a:ln>
        </p:spPr>
        <p:txBody>
          <a:bodyPr spcFirstLastPara="1" wrap="square" lIns="91425" tIns="45700" rIns="91425" bIns="45700" anchor="ctr" anchorCtr="0">
            <a:noAutofit/>
          </a:bodyPr>
          <a:lstStyle>
            <a:lvl1pPr marL="457200" lvl="0" indent="-314325" algn="l">
              <a:spcBef>
                <a:spcPts val="270"/>
              </a:spcBef>
              <a:spcAft>
                <a:spcPts val="0"/>
              </a:spcAft>
              <a:buSzPts val="1350"/>
              <a:buChar char="•"/>
              <a:defRPr sz="1350"/>
            </a:lvl1pPr>
            <a:lvl2pPr marL="914400" lvl="1" indent="-304800" algn="l">
              <a:spcBef>
                <a:spcPts val="450"/>
              </a:spcBef>
              <a:spcAft>
                <a:spcPts val="0"/>
              </a:spcAft>
              <a:buSzPts val="1200"/>
              <a:buChar char="•"/>
              <a:defRPr sz="1200"/>
            </a:lvl2pPr>
            <a:lvl3pPr marL="1371600" lvl="2" indent="-295275" algn="l">
              <a:spcBef>
                <a:spcPts val="450"/>
              </a:spcBef>
              <a:spcAft>
                <a:spcPts val="0"/>
              </a:spcAft>
              <a:buSzPts val="1050"/>
              <a:buChar char="•"/>
              <a:defRPr sz="1050"/>
            </a:lvl3pPr>
            <a:lvl4pPr marL="1828800" lvl="3" indent="-285750" algn="l">
              <a:spcBef>
                <a:spcPts val="450"/>
              </a:spcBef>
              <a:spcAft>
                <a:spcPts val="0"/>
              </a:spcAft>
              <a:buSzPts val="900"/>
              <a:buChar char="•"/>
              <a:defRPr sz="900"/>
            </a:lvl4pPr>
            <a:lvl5pPr marL="2286000" lvl="4" indent="-285750" algn="l">
              <a:spcBef>
                <a:spcPts val="450"/>
              </a:spcBef>
              <a:spcAft>
                <a:spcPts val="0"/>
              </a:spcAft>
              <a:buSzPts val="900"/>
              <a:buChar char="•"/>
              <a:defRPr sz="900"/>
            </a:lvl5pPr>
            <a:lvl6pPr marL="2743200" lvl="5" indent="-285750" algn="l">
              <a:spcBef>
                <a:spcPts val="450"/>
              </a:spcBef>
              <a:spcAft>
                <a:spcPts val="0"/>
              </a:spcAft>
              <a:buSzPts val="900"/>
              <a:buChar char="•"/>
              <a:defRPr sz="900"/>
            </a:lvl6pPr>
            <a:lvl7pPr marL="3200400" lvl="6" indent="-285750" algn="l">
              <a:spcBef>
                <a:spcPts val="450"/>
              </a:spcBef>
              <a:spcAft>
                <a:spcPts val="0"/>
              </a:spcAft>
              <a:buSzPts val="900"/>
              <a:buChar char="•"/>
              <a:defRPr sz="900"/>
            </a:lvl7pPr>
            <a:lvl8pPr marL="3657600" lvl="7" indent="-285750" algn="l">
              <a:spcBef>
                <a:spcPts val="450"/>
              </a:spcBef>
              <a:spcAft>
                <a:spcPts val="0"/>
              </a:spcAft>
              <a:buSzPts val="900"/>
              <a:buChar char="•"/>
              <a:defRPr sz="900"/>
            </a:lvl8pPr>
            <a:lvl9pPr marL="4114800" lvl="8" indent="-285750" algn="l">
              <a:spcBef>
                <a:spcPts val="450"/>
              </a:spcBef>
              <a:spcAft>
                <a:spcPts val="450"/>
              </a:spcAft>
              <a:buSzPts val="900"/>
              <a:buChar char="•"/>
              <a:defRPr sz="900"/>
            </a:lvl9pPr>
          </a:lstStyle>
          <a:p>
            <a:endParaRPr/>
          </a:p>
        </p:txBody>
      </p:sp>
      <p:sp>
        <p:nvSpPr>
          <p:cNvPr id="40" name="Google Shape;40;p7"/>
          <p:cNvSpPr txBox="1">
            <a:spLocks noGrp="1"/>
          </p:cNvSpPr>
          <p:nvPr>
            <p:ph type="body" idx="2"/>
          </p:nvPr>
        </p:nvSpPr>
        <p:spPr>
          <a:xfrm>
            <a:off x="4627959" y="2000250"/>
            <a:ext cx="3657600" cy="2343150"/>
          </a:xfrm>
          <a:prstGeom prst="rect">
            <a:avLst/>
          </a:prstGeom>
          <a:noFill/>
          <a:ln>
            <a:noFill/>
          </a:ln>
        </p:spPr>
        <p:txBody>
          <a:bodyPr spcFirstLastPara="1" wrap="square" lIns="91425" tIns="45700" rIns="91425" bIns="45700" anchor="ctr" anchorCtr="0">
            <a:noAutofit/>
          </a:bodyPr>
          <a:lstStyle>
            <a:lvl1pPr marL="457200" lvl="0" indent="-314325" algn="l">
              <a:spcBef>
                <a:spcPts val="270"/>
              </a:spcBef>
              <a:spcAft>
                <a:spcPts val="0"/>
              </a:spcAft>
              <a:buSzPts val="1350"/>
              <a:buChar char="•"/>
              <a:defRPr sz="1350"/>
            </a:lvl1pPr>
            <a:lvl2pPr marL="914400" lvl="1" indent="-304800" algn="l">
              <a:spcBef>
                <a:spcPts val="450"/>
              </a:spcBef>
              <a:spcAft>
                <a:spcPts val="0"/>
              </a:spcAft>
              <a:buSzPts val="1200"/>
              <a:buChar char="•"/>
              <a:defRPr sz="1200"/>
            </a:lvl2pPr>
            <a:lvl3pPr marL="1371600" lvl="2" indent="-295275" algn="l">
              <a:spcBef>
                <a:spcPts val="450"/>
              </a:spcBef>
              <a:spcAft>
                <a:spcPts val="0"/>
              </a:spcAft>
              <a:buSzPts val="1050"/>
              <a:buChar char="•"/>
              <a:defRPr sz="1050"/>
            </a:lvl3pPr>
            <a:lvl4pPr marL="1828800" lvl="3" indent="-285750" algn="l">
              <a:spcBef>
                <a:spcPts val="450"/>
              </a:spcBef>
              <a:spcAft>
                <a:spcPts val="0"/>
              </a:spcAft>
              <a:buSzPts val="900"/>
              <a:buChar char="•"/>
              <a:defRPr sz="900"/>
            </a:lvl4pPr>
            <a:lvl5pPr marL="2286000" lvl="4" indent="-285750" algn="l">
              <a:spcBef>
                <a:spcPts val="450"/>
              </a:spcBef>
              <a:spcAft>
                <a:spcPts val="0"/>
              </a:spcAft>
              <a:buSzPts val="900"/>
              <a:buChar char="•"/>
              <a:defRPr sz="900"/>
            </a:lvl5pPr>
            <a:lvl6pPr marL="2743200" lvl="5" indent="-285750" algn="l">
              <a:spcBef>
                <a:spcPts val="450"/>
              </a:spcBef>
              <a:spcAft>
                <a:spcPts val="0"/>
              </a:spcAft>
              <a:buSzPts val="900"/>
              <a:buChar char="•"/>
              <a:defRPr sz="900"/>
            </a:lvl6pPr>
            <a:lvl7pPr marL="3200400" lvl="6" indent="-285750" algn="l">
              <a:spcBef>
                <a:spcPts val="450"/>
              </a:spcBef>
              <a:spcAft>
                <a:spcPts val="0"/>
              </a:spcAft>
              <a:buSzPts val="900"/>
              <a:buChar char="•"/>
              <a:defRPr sz="900"/>
            </a:lvl7pPr>
            <a:lvl8pPr marL="3657600" lvl="7" indent="-285750" algn="l">
              <a:spcBef>
                <a:spcPts val="450"/>
              </a:spcBef>
              <a:spcAft>
                <a:spcPts val="0"/>
              </a:spcAft>
              <a:buSzPts val="900"/>
              <a:buChar char="•"/>
              <a:defRPr sz="900"/>
            </a:lvl8pPr>
            <a:lvl9pPr marL="4114800" lvl="8" indent="-285750" algn="l">
              <a:spcBef>
                <a:spcPts val="450"/>
              </a:spcBef>
              <a:spcAft>
                <a:spcPts val="450"/>
              </a:spcAft>
              <a:buSzPts val="900"/>
              <a:buChar char="•"/>
              <a:defRPr sz="900"/>
            </a:lvl9pPr>
          </a:lstStyle>
          <a:p>
            <a:endParaRPr/>
          </a:p>
        </p:txBody>
      </p:sp>
      <p:sp>
        <p:nvSpPr>
          <p:cNvPr id="41" name="Google Shape;41;p7"/>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lt1"/>
              </a:buClr>
              <a:buSzPts val="2400"/>
              <a:buFont typeface="Calibri"/>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071961" y="1993900"/>
            <a:ext cx="3441698" cy="432197"/>
          </a:xfrm>
          <a:prstGeom prst="rect">
            <a:avLst/>
          </a:prstGeom>
          <a:noFill/>
          <a:ln>
            <a:noFill/>
          </a:ln>
        </p:spPr>
        <p:txBody>
          <a:bodyPr spcFirstLastPara="1" wrap="square" lIns="91425" tIns="45700" rIns="91425" bIns="45700" anchor="b" anchorCtr="0">
            <a:noAutofit/>
          </a:bodyPr>
          <a:lstStyle>
            <a:lvl1pPr marL="457200" lvl="0" indent="-228600" algn="l">
              <a:spcBef>
                <a:spcPts val="420"/>
              </a:spcBef>
              <a:spcAft>
                <a:spcPts val="0"/>
              </a:spcAft>
              <a:buSzPts val="2100"/>
              <a:buNone/>
              <a:defRPr sz="2100" b="0"/>
            </a:lvl1pPr>
            <a:lvl2pPr marL="914400" lvl="1" indent="-228600" algn="l">
              <a:spcBef>
                <a:spcPts val="450"/>
              </a:spcBef>
              <a:spcAft>
                <a:spcPts val="0"/>
              </a:spcAft>
              <a:buSzPts val="1500"/>
              <a:buNone/>
              <a:defRPr sz="1500" b="1"/>
            </a:lvl2pPr>
            <a:lvl3pPr marL="1371600" lvl="2" indent="-228600" algn="l">
              <a:spcBef>
                <a:spcPts val="450"/>
              </a:spcBef>
              <a:spcAft>
                <a:spcPts val="0"/>
              </a:spcAft>
              <a:buSzPts val="1350"/>
              <a:buNone/>
              <a:defRPr sz="1350" b="1"/>
            </a:lvl3pPr>
            <a:lvl4pPr marL="1828800" lvl="3" indent="-228600" algn="l">
              <a:spcBef>
                <a:spcPts val="450"/>
              </a:spcBef>
              <a:spcAft>
                <a:spcPts val="0"/>
              </a:spcAft>
              <a:buSzPts val="1200"/>
              <a:buNone/>
              <a:defRPr sz="1200" b="1"/>
            </a:lvl4pPr>
            <a:lvl5pPr marL="2286000" lvl="4" indent="-228600" algn="l">
              <a:spcBef>
                <a:spcPts val="450"/>
              </a:spcBef>
              <a:spcAft>
                <a:spcPts val="0"/>
              </a:spcAft>
              <a:buSzPts val="1200"/>
              <a:buNone/>
              <a:defRPr sz="1200" b="1"/>
            </a:lvl5pPr>
            <a:lvl6pPr marL="2743200" lvl="5" indent="-228600" algn="l">
              <a:spcBef>
                <a:spcPts val="450"/>
              </a:spcBef>
              <a:spcAft>
                <a:spcPts val="0"/>
              </a:spcAft>
              <a:buSzPts val="1200"/>
              <a:buNone/>
              <a:defRPr sz="1200" b="1"/>
            </a:lvl6pPr>
            <a:lvl7pPr marL="3200400" lvl="6" indent="-228600" algn="l">
              <a:spcBef>
                <a:spcPts val="450"/>
              </a:spcBef>
              <a:spcAft>
                <a:spcPts val="0"/>
              </a:spcAft>
              <a:buSzPts val="1200"/>
              <a:buNone/>
              <a:defRPr sz="1200" b="1"/>
            </a:lvl7pPr>
            <a:lvl8pPr marL="3657600" lvl="7" indent="-228600" algn="l">
              <a:spcBef>
                <a:spcPts val="450"/>
              </a:spcBef>
              <a:spcAft>
                <a:spcPts val="0"/>
              </a:spcAft>
              <a:buSzPts val="1200"/>
              <a:buNone/>
              <a:defRPr sz="1200" b="1"/>
            </a:lvl8pPr>
            <a:lvl9pPr marL="4114800" lvl="8" indent="-228600" algn="l">
              <a:spcBef>
                <a:spcPts val="450"/>
              </a:spcBef>
              <a:spcAft>
                <a:spcPts val="450"/>
              </a:spcAft>
              <a:buSzPts val="1200"/>
              <a:buNone/>
              <a:defRPr sz="1200" b="1"/>
            </a:lvl9pPr>
          </a:lstStyle>
          <a:p>
            <a:endParaRPr/>
          </a:p>
        </p:txBody>
      </p:sp>
      <p:sp>
        <p:nvSpPr>
          <p:cNvPr id="47" name="Google Shape;47;p8"/>
          <p:cNvSpPr txBox="1">
            <a:spLocks noGrp="1"/>
          </p:cNvSpPr>
          <p:nvPr>
            <p:ph type="body" idx="2"/>
          </p:nvPr>
        </p:nvSpPr>
        <p:spPr>
          <a:xfrm>
            <a:off x="856059" y="2432447"/>
            <a:ext cx="3657600" cy="1910953"/>
          </a:xfrm>
          <a:prstGeom prst="rect">
            <a:avLst/>
          </a:prstGeom>
          <a:noFill/>
          <a:ln>
            <a:noFill/>
          </a:ln>
        </p:spPr>
        <p:txBody>
          <a:bodyPr spcFirstLastPara="1" wrap="square" lIns="91425" tIns="45700" rIns="91425" bIns="45700" anchor="t" anchorCtr="0">
            <a:noAutofit/>
          </a:bodyPr>
          <a:lstStyle>
            <a:lvl1pPr marL="457200" lvl="0" indent="-314325" algn="l">
              <a:spcBef>
                <a:spcPts val="270"/>
              </a:spcBef>
              <a:spcAft>
                <a:spcPts val="0"/>
              </a:spcAft>
              <a:buSzPts val="1350"/>
              <a:buChar char="•"/>
              <a:defRPr sz="1350"/>
            </a:lvl1pPr>
            <a:lvl2pPr marL="914400" lvl="1" indent="-304800" algn="l">
              <a:spcBef>
                <a:spcPts val="450"/>
              </a:spcBef>
              <a:spcAft>
                <a:spcPts val="0"/>
              </a:spcAft>
              <a:buSzPts val="1200"/>
              <a:buChar char="•"/>
              <a:defRPr sz="1200"/>
            </a:lvl2pPr>
            <a:lvl3pPr marL="1371600" lvl="2" indent="-295275" algn="l">
              <a:spcBef>
                <a:spcPts val="450"/>
              </a:spcBef>
              <a:spcAft>
                <a:spcPts val="0"/>
              </a:spcAft>
              <a:buSzPts val="1050"/>
              <a:buChar char="•"/>
              <a:defRPr sz="1050"/>
            </a:lvl3pPr>
            <a:lvl4pPr marL="1828800" lvl="3" indent="-285750" algn="l">
              <a:spcBef>
                <a:spcPts val="450"/>
              </a:spcBef>
              <a:spcAft>
                <a:spcPts val="0"/>
              </a:spcAft>
              <a:buSzPts val="900"/>
              <a:buChar char="•"/>
              <a:defRPr sz="900"/>
            </a:lvl4pPr>
            <a:lvl5pPr marL="2286000" lvl="4" indent="-285750" algn="l">
              <a:spcBef>
                <a:spcPts val="450"/>
              </a:spcBef>
              <a:spcAft>
                <a:spcPts val="0"/>
              </a:spcAft>
              <a:buSzPts val="900"/>
              <a:buChar char="•"/>
              <a:defRPr sz="900"/>
            </a:lvl5pPr>
            <a:lvl6pPr marL="2743200" lvl="5" indent="-285750" algn="l">
              <a:spcBef>
                <a:spcPts val="450"/>
              </a:spcBef>
              <a:spcAft>
                <a:spcPts val="0"/>
              </a:spcAft>
              <a:buSzPts val="900"/>
              <a:buChar char="•"/>
              <a:defRPr sz="900"/>
            </a:lvl6pPr>
            <a:lvl7pPr marL="3200400" lvl="6" indent="-285750" algn="l">
              <a:spcBef>
                <a:spcPts val="450"/>
              </a:spcBef>
              <a:spcAft>
                <a:spcPts val="0"/>
              </a:spcAft>
              <a:buSzPts val="900"/>
              <a:buChar char="•"/>
              <a:defRPr sz="900"/>
            </a:lvl7pPr>
            <a:lvl8pPr marL="3657600" lvl="7" indent="-285750" algn="l">
              <a:spcBef>
                <a:spcPts val="450"/>
              </a:spcBef>
              <a:spcAft>
                <a:spcPts val="0"/>
              </a:spcAft>
              <a:buSzPts val="900"/>
              <a:buChar char="•"/>
              <a:defRPr sz="900"/>
            </a:lvl8pPr>
            <a:lvl9pPr marL="4114800" lvl="8" indent="-285750" algn="l">
              <a:spcBef>
                <a:spcPts val="450"/>
              </a:spcBef>
              <a:spcAft>
                <a:spcPts val="450"/>
              </a:spcAft>
              <a:buSzPts val="900"/>
              <a:buChar char="•"/>
              <a:defRPr sz="900"/>
            </a:lvl9pPr>
          </a:lstStyle>
          <a:p>
            <a:endParaRPr/>
          </a:p>
        </p:txBody>
      </p:sp>
      <p:sp>
        <p:nvSpPr>
          <p:cNvPr id="48" name="Google Shape;48;p8"/>
          <p:cNvSpPr txBox="1">
            <a:spLocks noGrp="1"/>
          </p:cNvSpPr>
          <p:nvPr>
            <p:ph type="body" idx="3"/>
          </p:nvPr>
        </p:nvSpPr>
        <p:spPr>
          <a:xfrm>
            <a:off x="4832350" y="2000250"/>
            <a:ext cx="3453210" cy="432197"/>
          </a:xfrm>
          <a:prstGeom prst="rect">
            <a:avLst/>
          </a:prstGeom>
          <a:noFill/>
          <a:ln>
            <a:noFill/>
          </a:ln>
        </p:spPr>
        <p:txBody>
          <a:bodyPr spcFirstLastPara="1" wrap="square" lIns="91425" tIns="45700" rIns="91425" bIns="45700" anchor="b" anchorCtr="0">
            <a:noAutofit/>
          </a:bodyPr>
          <a:lstStyle>
            <a:lvl1pPr marL="457200" lvl="0" indent="-228600" algn="l">
              <a:spcBef>
                <a:spcPts val="420"/>
              </a:spcBef>
              <a:spcAft>
                <a:spcPts val="0"/>
              </a:spcAft>
              <a:buSzPts val="2100"/>
              <a:buNone/>
              <a:defRPr sz="2100" b="0"/>
            </a:lvl1pPr>
            <a:lvl2pPr marL="914400" lvl="1" indent="-228600" algn="l">
              <a:spcBef>
                <a:spcPts val="450"/>
              </a:spcBef>
              <a:spcAft>
                <a:spcPts val="0"/>
              </a:spcAft>
              <a:buSzPts val="1500"/>
              <a:buNone/>
              <a:defRPr sz="1500" b="1"/>
            </a:lvl2pPr>
            <a:lvl3pPr marL="1371600" lvl="2" indent="-228600" algn="l">
              <a:spcBef>
                <a:spcPts val="450"/>
              </a:spcBef>
              <a:spcAft>
                <a:spcPts val="0"/>
              </a:spcAft>
              <a:buSzPts val="1350"/>
              <a:buNone/>
              <a:defRPr sz="1350" b="1"/>
            </a:lvl3pPr>
            <a:lvl4pPr marL="1828800" lvl="3" indent="-228600" algn="l">
              <a:spcBef>
                <a:spcPts val="450"/>
              </a:spcBef>
              <a:spcAft>
                <a:spcPts val="0"/>
              </a:spcAft>
              <a:buSzPts val="1200"/>
              <a:buNone/>
              <a:defRPr sz="1200" b="1"/>
            </a:lvl4pPr>
            <a:lvl5pPr marL="2286000" lvl="4" indent="-228600" algn="l">
              <a:spcBef>
                <a:spcPts val="450"/>
              </a:spcBef>
              <a:spcAft>
                <a:spcPts val="0"/>
              </a:spcAft>
              <a:buSzPts val="1200"/>
              <a:buNone/>
              <a:defRPr sz="1200" b="1"/>
            </a:lvl5pPr>
            <a:lvl6pPr marL="2743200" lvl="5" indent="-228600" algn="l">
              <a:spcBef>
                <a:spcPts val="450"/>
              </a:spcBef>
              <a:spcAft>
                <a:spcPts val="0"/>
              </a:spcAft>
              <a:buSzPts val="1200"/>
              <a:buNone/>
              <a:defRPr sz="1200" b="1"/>
            </a:lvl6pPr>
            <a:lvl7pPr marL="3200400" lvl="6" indent="-228600" algn="l">
              <a:spcBef>
                <a:spcPts val="450"/>
              </a:spcBef>
              <a:spcAft>
                <a:spcPts val="0"/>
              </a:spcAft>
              <a:buSzPts val="1200"/>
              <a:buNone/>
              <a:defRPr sz="1200" b="1"/>
            </a:lvl7pPr>
            <a:lvl8pPr marL="3657600" lvl="7" indent="-228600" algn="l">
              <a:spcBef>
                <a:spcPts val="450"/>
              </a:spcBef>
              <a:spcAft>
                <a:spcPts val="0"/>
              </a:spcAft>
              <a:buSzPts val="1200"/>
              <a:buNone/>
              <a:defRPr sz="1200" b="1"/>
            </a:lvl8pPr>
            <a:lvl9pPr marL="4114800" lvl="8" indent="-228600" algn="l">
              <a:spcBef>
                <a:spcPts val="450"/>
              </a:spcBef>
              <a:spcAft>
                <a:spcPts val="450"/>
              </a:spcAft>
              <a:buSzPts val="1200"/>
              <a:buNone/>
              <a:defRPr sz="1200" b="1"/>
            </a:lvl9pPr>
          </a:lstStyle>
          <a:p>
            <a:endParaRPr/>
          </a:p>
        </p:txBody>
      </p:sp>
      <p:sp>
        <p:nvSpPr>
          <p:cNvPr id="49" name="Google Shape;49;p8"/>
          <p:cNvSpPr txBox="1">
            <a:spLocks noGrp="1"/>
          </p:cNvSpPr>
          <p:nvPr>
            <p:ph type="body" idx="4"/>
          </p:nvPr>
        </p:nvSpPr>
        <p:spPr>
          <a:xfrm>
            <a:off x="4627959" y="2432447"/>
            <a:ext cx="3657601" cy="1910953"/>
          </a:xfrm>
          <a:prstGeom prst="rect">
            <a:avLst/>
          </a:prstGeom>
          <a:noFill/>
          <a:ln>
            <a:noFill/>
          </a:ln>
        </p:spPr>
        <p:txBody>
          <a:bodyPr spcFirstLastPara="1" wrap="square" lIns="91425" tIns="45700" rIns="91425" bIns="45700" anchor="t" anchorCtr="0">
            <a:noAutofit/>
          </a:bodyPr>
          <a:lstStyle>
            <a:lvl1pPr marL="457200" lvl="0" indent="-314325" algn="l">
              <a:spcBef>
                <a:spcPts val="270"/>
              </a:spcBef>
              <a:spcAft>
                <a:spcPts val="0"/>
              </a:spcAft>
              <a:buSzPts val="1350"/>
              <a:buChar char="•"/>
              <a:defRPr sz="1350"/>
            </a:lvl1pPr>
            <a:lvl2pPr marL="914400" lvl="1" indent="-304800" algn="l">
              <a:spcBef>
                <a:spcPts val="450"/>
              </a:spcBef>
              <a:spcAft>
                <a:spcPts val="0"/>
              </a:spcAft>
              <a:buSzPts val="1200"/>
              <a:buChar char="•"/>
              <a:defRPr sz="1200"/>
            </a:lvl2pPr>
            <a:lvl3pPr marL="1371600" lvl="2" indent="-295275" algn="l">
              <a:spcBef>
                <a:spcPts val="450"/>
              </a:spcBef>
              <a:spcAft>
                <a:spcPts val="0"/>
              </a:spcAft>
              <a:buSzPts val="1050"/>
              <a:buChar char="•"/>
              <a:defRPr sz="1050"/>
            </a:lvl3pPr>
            <a:lvl4pPr marL="1828800" lvl="3" indent="-285750" algn="l">
              <a:spcBef>
                <a:spcPts val="450"/>
              </a:spcBef>
              <a:spcAft>
                <a:spcPts val="0"/>
              </a:spcAft>
              <a:buSzPts val="900"/>
              <a:buChar char="•"/>
              <a:defRPr sz="900"/>
            </a:lvl4pPr>
            <a:lvl5pPr marL="2286000" lvl="4" indent="-285750" algn="l">
              <a:spcBef>
                <a:spcPts val="450"/>
              </a:spcBef>
              <a:spcAft>
                <a:spcPts val="0"/>
              </a:spcAft>
              <a:buSzPts val="900"/>
              <a:buChar char="•"/>
              <a:defRPr sz="900"/>
            </a:lvl5pPr>
            <a:lvl6pPr marL="2743200" lvl="5" indent="-285750" algn="l">
              <a:spcBef>
                <a:spcPts val="450"/>
              </a:spcBef>
              <a:spcAft>
                <a:spcPts val="0"/>
              </a:spcAft>
              <a:buSzPts val="900"/>
              <a:buChar char="•"/>
              <a:defRPr sz="900"/>
            </a:lvl6pPr>
            <a:lvl7pPr marL="3200400" lvl="6" indent="-285750" algn="l">
              <a:spcBef>
                <a:spcPts val="450"/>
              </a:spcBef>
              <a:spcAft>
                <a:spcPts val="0"/>
              </a:spcAft>
              <a:buSzPts val="900"/>
              <a:buChar char="•"/>
              <a:defRPr sz="900"/>
            </a:lvl7pPr>
            <a:lvl8pPr marL="3657600" lvl="7" indent="-285750" algn="l">
              <a:spcBef>
                <a:spcPts val="450"/>
              </a:spcBef>
              <a:spcAft>
                <a:spcPts val="0"/>
              </a:spcAft>
              <a:buSzPts val="900"/>
              <a:buChar char="•"/>
              <a:defRPr sz="900"/>
            </a:lvl8pPr>
            <a:lvl9pPr marL="4114800" lvl="8" indent="-285750" algn="l">
              <a:spcBef>
                <a:spcPts val="450"/>
              </a:spcBef>
              <a:spcAft>
                <a:spcPts val="450"/>
              </a:spcAft>
              <a:buSzPts val="900"/>
              <a:buChar char="•"/>
              <a:defRPr sz="900"/>
            </a:lvl9pPr>
          </a:lstStyle>
          <a:p>
            <a:endParaRPr/>
          </a:p>
        </p:txBody>
      </p:sp>
      <p:sp>
        <p:nvSpPr>
          <p:cNvPr id="50" name="Google Shape;50;p8"/>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9"/>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9"/>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856059" y="1200150"/>
            <a:ext cx="2661841" cy="10287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lt1"/>
              </a:buClr>
              <a:buSzPts val="1800"/>
              <a:buFont typeface="Calibri"/>
              <a:buNone/>
              <a:defRPr sz="1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body" idx="1"/>
          </p:nvPr>
        </p:nvSpPr>
        <p:spPr>
          <a:xfrm>
            <a:off x="3827859" y="457201"/>
            <a:ext cx="4457701" cy="3886200"/>
          </a:xfrm>
          <a:prstGeom prst="rect">
            <a:avLst/>
          </a:prstGeom>
          <a:noFill/>
          <a:ln>
            <a:noFill/>
          </a:ln>
        </p:spPr>
        <p:txBody>
          <a:bodyPr spcFirstLastPara="1" wrap="square" lIns="91425" tIns="45700" rIns="91425" bIns="45700" anchor="ctr" anchorCtr="0">
            <a:noAutofit/>
          </a:bodyPr>
          <a:lstStyle>
            <a:lvl1pPr marL="457200" lvl="0" indent="-323850" algn="l">
              <a:spcBef>
                <a:spcPts val="300"/>
              </a:spcBef>
              <a:spcAft>
                <a:spcPts val="0"/>
              </a:spcAft>
              <a:buSzPts val="1500"/>
              <a:buChar char="•"/>
              <a:defRPr sz="1500"/>
            </a:lvl1pPr>
            <a:lvl2pPr marL="914400" lvl="1" indent="-314325" algn="l">
              <a:spcBef>
                <a:spcPts val="450"/>
              </a:spcBef>
              <a:spcAft>
                <a:spcPts val="0"/>
              </a:spcAft>
              <a:buSzPts val="1350"/>
              <a:buChar char="•"/>
              <a:defRPr sz="1350"/>
            </a:lvl2pPr>
            <a:lvl3pPr marL="1371600" lvl="2" indent="-304800" algn="l">
              <a:spcBef>
                <a:spcPts val="450"/>
              </a:spcBef>
              <a:spcAft>
                <a:spcPts val="0"/>
              </a:spcAft>
              <a:buSzPts val="1200"/>
              <a:buChar char="•"/>
              <a:defRPr sz="1200"/>
            </a:lvl3pPr>
            <a:lvl4pPr marL="1828800" lvl="3" indent="-295275" algn="l">
              <a:spcBef>
                <a:spcPts val="450"/>
              </a:spcBef>
              <a:spcAft>
                <a:spcPts val="0"/>
              </a:spcAft>
              <a:buSzPts val="1050"/>
              <a:buChar char="•"/>
              <a:defRPr sz="1050"/>
            </a:lvl4pPr>
            <a:lvl5pPr marL="2286000" lvl="4" indent="-295275" algn="l">
              <a:spcBef>
                <a:spcPts val="450"/>
              </a:spcBef>
              <a:spcAft>
                <a:spcPts val="0"/>
              </a:spcAft>
              <a:buSzPts val="1050"/>
              <a:buChar char="•"/>
              <a:defRPr sz="1050"/>
            </a:lvl5pPr>
            <a:lvl6pPr marL="2743200" lvl="5" indent="-295275" algn="l">
              <a:spcBef>
                <a:spcPts val="450"/>
              </a:spcBef>
              <a:spcAft>
                <a:spcPts val="0"/>
              </a:spcAft>
              <a:buSzPts val="1050"/>
              <a:buChar char="•"/>
              <a:defRPr sz="1050"/>
            </a:lvl6pPr>
            <a:lvl7pPr marL="3200400" lvl="6" indent="-295275" algn="l">
              <a:spcBef>
                <a:spcPts val="450"/>
              </a:spcBef>
              <a:spcAft>
                <a:spcPts val="0"/>
              </a:spcAft>
              <a:buSzPts val="1050"/>
              <a:buChar char="•"/>
              <a:defRPr sz="1050"/>
            </a:lvl7pPr>
            <a:lvl8pPr marL="3657600" lvl="7" indent="-295275" algn="l">
              <a:spcBef>
                <a:spcPts val="450"/>
              </a:spcBef>
              <a:spcAft>
                <a:spcPts val="0"/>
              </a:spcAft>
              <a:buSzPts val="1050"/>
              <a:buChar char="•"/>
              <a:defRPr sz="1050"/>
            </a:lvl8pPr>
            <a:lvl9pPr marL="4114800" lvl="8" indent="-295275" algn="l">
              <a:spcBef>
                <a:spcPts val="450"/>
              </a:spcBef>
              <a:spcAft>
                <a:spcPts val="450"/>
              </a:spcAft>
              <a:buSzPts val="1050"/>
              <a:buChar char="•"/>
              <a:defRPr sz="1050"/>
            </a:lvl9pPr>
          </a:lstStyle>
          <a:p>
            <a:endParaRPr/>
          </a:p>
        </p:txBody>
      </p:sp>
      <p:sp>
        <p:nvSpPr>
          <p:cNvPr id="60" name="Google Shape;60;p10"/>
          <p:cNvSpPr txBox="1">
            <a:spLocks noGrp="1"/>
          </p:cNvSpPr>
          <p:nvPr>
            <p:ph type="body" idx="2"/>
          </p:nvPr>
        </p:nvSpPr>
        <p:spPr>
          <a:xfrm>
            <a:off x="856059" y="2228850"/>
            <a:ext cx="2661841" cy="1371600"/>
          </a:xfrm>
          <a:prstGeom prst="rect">
            <a:avLst/>
          </a:prstGeom>
          <a:noFill/>
          <a:ln>
            <a:noFill/>
          </a:ln>
        </p:spPr>
        <p:txBody>
          <a:bodyPr spcFirstLastPara="1" wrap="square" lIns="91425" tIns="45700" rIns="91425" bIns="45700" anchor="ctr" anchorCtr="0">
            <a:noAutofit/>
          </a:bodyPr>
          <a:lstStyle>
            <a:lvl1pPr marL="457200" lvl="0" indent="-228600" algn="l">
              <a:spcBef>
                <a:spcPts val="240"/>
              </a:spcBef>
              <a:spcAft>
                <a:spcPts val="0"/>
              </a:spcAft>
              <a:buSzPts val="1200"/>
              <a:buNone/>
              <a:defRPr sz="1200"/>
            </a:lvl1pPr>
            <a:lvl2pPr marL="914400" lvl="1" indent="-228600" algn="l">
              <a:spcBef>
                <a:spcPts val="450"/>
              </a:spcBef>
              <a:spcAft>
                <a:spcPts val="0"/>
              </a:spcAft>
              <a:buSzPts val="900"/>
              <a:buNone/>
              <a:defRPr sz="900"/>
            </a:lvl2pPr>
            <a:lvl3pPr marL="1371600" lvl="2" indent="-228600" algn="l">
              <a:spcBef>
                <a:spcPts val="450"/>
              </a:spcBef>
              <a:spcAft>
                <a:spcPts val="0"/>
              </a:spcAft>
              <a:buSzPts val="750"/>
              <a:buNone/>
              <a:defRPr sz="750"/>
            </a:lvl3pPr>
            <a:lvl4pPr marL="1828800" lvl="3" indent="-228600" algn="l">
              <a:spcBef>
                <a:spcPts val="450"/>
              </a:spcBef>
              <a:spcAft>
                <a:spcPts val="0"/>
              </a:spcAft>
              <a:buSzPts val="675"/>
              <a:buNone/>
              <a:defRPr sz="675"/>
            </a:lvl4pPr>
            <a:lvl5pPr marL="2286000" lvl="4" indent="-228600" algn="l">
              <a:spcBef>
                <a:spcPts val="450"/>
              </a:spcBef>
              <a:spcAft>
                <a:spcPts val="0"/>
              </a:spcAft>
              <a:buSzPts val="675"/>
              <a:buNone/>
              <a:defRPr sz="675"/>
            </a:lvl5pPr>
            <a:lvl6pPr marL="2743200" lvl="5" indent="-228600" algn="l">
              <a:spcBef>
                <a:spcPts val="450"/>
              </a:spcBef>
              <a:spcAft>
                <a:spcPts val="0"/>
              </a:spcAft>
              <a:buSzPts val="675"/>
              <a:buNone/>
              <a:defRPr sz="675"/>
            </a:lvl6pPr>
            <a:lvl7pPr marL="3200400" lvl="6" indent="-228600" algn="l">
              <a:spcBef>
                <a:spcPts val="450"/>
              </a:spcBef>
              <a:spcAft>
                <a:spcPts val="0"/>
              </a:spcAft>
              <a:buSzPts val="675"/>
              <a:buNone/>
              <a:defRPr sz="675"/>
            </a:lvl7pPr>
            <a:lvl8pPr marL="3657600" lvl="7" indent="-228600" algn="l">
              <a:spcBef>
                <a:spcPts val="450"/>
              </a:spcBef>
              <a:spcAft>
                <a:spcPts val="0"/>
              </a:spcAft>
              <a:buSzPts val="675"/>
              <a:buNone/>
              <a:defRPr sz="675"/>
            </a:lvl8pPr>
            <a:lvl9pPr marL="4114800" lvl="8" indent="-228600" algn="l">
              <a:spcBef>
                <a:spcPts val="450"/>
              </a:spcBef>
              <a:spcAft>
                <a:spcPts val="450"/>
              </a:spcAft>
              <a:buSzPts val="675"/>
              <a:buNone/>
              <a:defRPr sz="675"/>
            </a:lvl9pPr>
          </a:lstStyle>
          <a:p>
            <a:endParaRPr/>
          </a:p>
        </p:txBody>
      </p:sp>
      <p:sp>
        <p:nvSpPr>
          <p:cNvPr id="61" name="Google Shape;61;p10"/>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0"/>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BFBFBF"/>
              </a:buClr>
              <a:buSzPts val="600"/>
              <a:buFont typeface="Calibri"/>
              <a:buNone/>
              <a:defRPr/>
            </a:lvl1pPr>
            <a:lvl2pPr marL="0" lvl="1" indent="0" algn="r">
              <a:spcBef>
                <a:spcPts val="0"/>
              </a:spcBef>
              <a:spcAft>
                <a:spcPts val="0"/>
              </a:spcAft>
              <a:buClr>
                <a:srgbClr val="BFBFBF"/>
              </a:buClr>
              <a:buSzPts val="600"/>
              <a:buFont typeface="Calibri"/>
              <a:buNone/>
              <a:defRPr/>
            </a:lvl2pPr>
            <a:lvl3pPr marL="0" lvl="2" indent="0" algn="r">
              <a:spcBef>
                <a:spcPts val="0"/>
              </a:spcBef>
              <a:spcAft>
                <a:spcPts val="0"/>
              </a:spcAft>
              <a:buClr>
                <a:srgbClr val="BFBFBF"/>
              </a:buClr>
              <a:buSzPts val="600"/>
              <a:buFont typeface="Calibri"/>
              <a:buNone/>
              <a:defRPr/>
            </a:lvl3pPr>
            <a:lvl4pPr marL="0" lvl="3" indent="0" algn="r">
              <a:spcBef>
                <a:spcPts val="0"/>
              </a:spcBef>
              <a:spcAft>
                <a:spcPts val="0"/>
              </a:spcAft>
              <a:buClr>
                <a:srgbClr val="BFBFBF"/>
              </a:buClr>
              <a:buSzPts val="600"/>
              <a:buFont typeface="Calibri"/>
              <a:buNone/>
              <a:defRPr/>
            </a:lvl4pPr>
            <a:lvl5pPr marL="0" lvl="4" indent="0" algn="r">
              <a:spcBef>
                <a:spcPts val="0"/>
              </a:spcBef>
              <a:spcAft>
                <a:spcPts val="0"/>
              </a:spcAft>
              <a:buClr>
                <a:srgbClr val="BFBFBF"/>
              </a:buClr>
              <a:buSzPts val="600"/>
              <a:buFont typeface="Calibri"/>
              <a:buNone/>
              <a:defRPr/>
            </a:lvl5pPr>
            <a:lvl6pPr marL="0" lvl="5" indent="0" algn="r">
              <a:spcBef>
                <a:spcPts val="0"/>
              </a:spcBef>
              <a:spcAft>
                <a:spcPts val="0"/>
              </a:spcAft>
              <a:buClr>
                <a:srgbClr val="BFBFBF"/>
              </a:buClr>
              <a:buSzPts val="600"/>
              <a:buFont typeface="Calibri"/>
              <a:buNone/>
              <a:defRPr/>
            </a:lvl6pPr>
            <a:lvl7pPr marL="0" lvl="6" indent="0" algn="r">
              <a:spcBef>
                <a:spcPts val="0"/>
              </a:spcBef>
              <a:spcAft>
                <a:spcPts val="0"/>
              </a:spcAft>
              <a:buClr>
                <a:srgbClr val="BFBFBF"/>
              </a:buClr>
              <a:buSzPts val="600"/>
              <a:buFont typeface="Calibri"/>
              <a:buNone/>
              <a:defRPr/>
            </a:lvl7pPr>
            <a:lvl8pPr marL="0" lvl="7" indent="0" algn="r">
              <a:spcBef>
                <a:spcPts val="0"/>
              </a:spcBef>
              <a:spcAft>
                <a:spcPts val="0"/>
              </a:spcAft>
              <a:buClr>
                <a:srgbClr val="BFBFBF"/>
              </a:buClr>
              <a:buSzPts val="600"/>
              <a:buFont typeface="Calibri"/>
              <a:buNone/>
              <a:defRPr/>
            </a:lvl8pPr>
            <a:lvl9pPr marL="0" lvl="8" indent="0" algn="r">
              <a:spcBef>
                <a:spcPts val="0"/>
              </a:spcBef>
              <a:spcAft>
                <a:spcPts val="0"/>
              </a:spcAft>
              <a:buClr>
                <a:srgbClr val="BFBFBF"/>
              </a:buClr>
              <a:buSzPts val="600"/>
              <a:buFont typeface="Calibri"/>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20">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56060" y="457200"/>
            <a:ext cx="7429499" cy="14287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2400"/>
              <a:buFont typeface="Calibri"/>
              <a:buNone/>
              <a:defRPr sz="24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7" name="Google Shape;7;p1"/>
          <p:cNvSpPr txBox="1">
            <a:spLocks noGrp="1"/>
          </p:cNvSpPr>
          <p:nvPr>
            <p:ph type="body" idx="1"/>
          </p:nvPr>
        </p:nvSpPr>
        <p:spPr>
          <a:xfrm>
            <a:off x="856060" y="2000250"/>
            <a:ext cx="7429499" cy="2343151"/>
          </a:xfrm>
          <a:prstGeom prst="rect">
            <a:avLst/>
          </a:prstGeom>
          <a:noFill/>
          <a:ln>
            <a:noFill/>
          </a:ln>
        </p:spPr>
        <p:txBody>
          <a:bodyPr spcFirstLastPara="1" wrap="square" lIns="91425" tIns="45700" rIns="91425" bIns="45700" anchor="ctr" anchorCtr="0">
            <a:noAutofit/>
          </a:bodyPr>
          <a:lstStyle>
            <a:lvl1pPr marL="457200" marR="0" lvl="0" indent="-323850" algn="l" rtl="0">
              <a:spcBef>
                <a:spcPts val="300"/>
              </a:spcBef>
              <a:spcAft>
                <a:spcPts val="0"/>
              </a:spcAft>
              <a:buClr>
                <a:schemeClr val="lt1"/>
              </a:buClr>
              <a:buSzPts val="1500"/>
              <a:buFont typeface="Arial"/>
              <a:buChar char="•"/>
              <a:defRPr sz="1500" b="0" i="0" u="none" strike="noStrike" cap="small">
                <a:solidFill>
                  <a:schemeClr val="lt1"/>
                </a:solidFill>
                <a:latin typeface="Calibri"/>
                <a:ea typeface="Calibri"/>
                <a:cs typeface="Calibri"/>
                <a:sym typeface="Calibri"/>
              </a:defRPr>
            </a:lvl1pPr>
            <a:lvl2pPr marL="914400" marR="0" lvl="1" indent="-314325" algn="l" rtl="0">
              <a:spcBef>
                <a:spcPts val="450"/>
              </a:spcBef>
              <a:spcAft>
                <a:spcPts val="0"/>
              </a:spcAft>
              <a:buClr>
                <a:schemeClr val="lt1"/>
              </a:buClr>
              <a:buSzPts val="1350"/>
              <a:buFont typeface="Arial"/>
              <a:buChar char="•"/>
              <a:defRPr sz="1350" b="0" i="0" u="none" strike="noStrike" cap="small">
                <a:solidFill>
                  <a:schemeClr val="lt1"/>
                </a:solidFill>
                <a:latin typeface="Calibri"/>
                <a:ea typeface="Calibri"/>
                <a:cs typeface="Calibri"/>
                <a:sym typeface="Calibri"/>
              </a:defRPr>
            </a:lvl2pPr>
            <a:lvl3pPr marL="1371600" marR="0" lvl="2" indent="-304800" algn="l" rtl="0">
              <a:spcBef>
                <a:spcPts val="450"/>
              </a:spcBef>
              <a:spcAft>
                <a:spcPts val="0"/>
              </a:spcAft>
              <a:buClr>
                <a:schemeClr val="lt1"/>
              </a:buClr>
              <a:buSzPts val="1200"/>
              <a:buFont typeface="Arial"/>
              <a:buChar char="•"/>
              <a:defRPr sz="1200" b="0" i="0" u="none" strike="noStrike" cap="small">
                <a:solidFill>
                  <a:schemeClr val="lt1"/>
                </a:solidFill>
                <a:latin typeface="Calibri"/>
                <a:ea typeface="Calibri"/>
                <a:cs typeface="Calibri"/>
                <a:sym typeface="Calibri"/>
              </a:defRPr>
            </a:lvl3pPr>
            <a:lvl4pPr marL="1828800" marR="0" lvl="3" indent="-295275" algn="l" rtl="0">
              <a:spcBef>
                <a:spcPts val="450"/>
              </a:spcBef>
              <a:spcAft>
                <a:spcPts val="0"/>
              </a:spcAft>
              <a:buClr>
                <a:schemeClr val="lt1"/>
              </a:buClr>
              <a:buSzPts val="1050"/>
              <a:buFont typeface="Arial"/>
              <a:buChar char="•"/>
              <a:defRPr sz="1050" b="0" i="0" u="none" strike="noStrike" cap="small">
                <a:solidFill>
                  <a:schemeClr val="lt1"/>
                </a:solidFill>
                <a:latin typeface="Calibri"/>
                <a:ea typeface="Calibri"/>
                <a:cs typeface="Calibri"/>
                <a:sym typeface="Calibri"/>
              </a:defRPr>
            </a:lvl4pPr>
            <a:lvl5pPr marL="2286000" marR="0" lvl="4" indent="-295275" algn="l" rtl="0">
              <a:spcBef>
                <a:spcPts val="450"/>
              </a:spcBef>
              <a:spcAft>
                <a:spcPts val="0"/>
              </a:spcAft>
              <a:buClr>
                <a:schemeClr val="lt1"/>
              </a:buClr>
              <a:buSzPts val="1050"/>
              <a:buFont typeface="Arial"/>
              <a:buChar char="•"/>
              <a:defRPr sz="1050" b="0" i="0" u="none" strike="noStrike" cap="small">
                <a:solidFill>
                  <a:schemeClr val="lt1"/>
                </a:solidFill>
                <a:latin typeface="Calibri"/>
                <a:ea typeface="Calibri"/>
                <a:cs typeface="Calibri"/>
                <a:sym typeface="Calibri"/>
              </a:defRPr>
            </a:lvl5pPr>
            <a:lvl6pPr marL="2743200" marR="0" lvl="5" indent="-285750" algn="l" rtl="0">
              <a:spcBef>
                <a:spcPts val="450"/>
              </a:spcBef>
              <a:spcAft>
                <a:spcPts val="0"/>
              </a:spcAft>
              <a:buClr>
                <a:schemeClr val="lt1"/>
              </a:buClr>
              <a:buSzPts val="900"/>
              <a:buFont typeface="Arial"/>
              <a:buChar char="•"/>
              <a:defRPr sz="900" b="0" i="0" u="none" strike="noStrike" cap="small">
                <a:solidFill>
                  <a:schemeClr val="lt1"/>
                </a:solidFill>
                <a:latin typeface="Calibri"/>
                <a:ea typeface="Calibri"/>
                <a:cs typeface="Calibri"/>
                <a:sym typeface="Calibri"/>
              </a:defRPr>
            </a:lvl6pPr>
            <a:lvl7pPr marL="3200400" marR="0" lvl="6" indent="-285750" algn="l" rtl="0">
              <a:spcBef>
                <a:spcPts val="450"/>
              </a:spcBef>
              <a:spcAft>
                <a:spcPts val="0"/>
              </a:spcAft>
              <a:buClr>
                <a:schemeClr val="lt1"/>
              </a:buClr>
              <a:buSzPts val="900"/>
              <a:buFont typeface="Arial"/>
              <a:buChar char="•"/>
              <a:defRPr sz="900" b="0" i="0" u="none" strike="noStrike" cap="small">
                <a:solidFill>
                  <a:schemeClr val="lt1"/>
                </a:solidFill>
                <a:latin typeface="Calibri"/>
                <a:ea typeface="Calibri"/>
                <a:cs typeface="Calibri"/>
                <a:sym typeface="Calibri"/>
              </a:defRPr>
            </a:lvl7pPr>
            <a:lvl8pPr marL="3657600" marR="0" lvl="7" indent="-285750" algn="l" rtl="0">
              <a:spcBef>
                <a:spcPts val="450"/>
              </a:spcBef>
              <a:spcAft>
                <a:spcPts val="0"/>
              </a:spcAft>
              <a:buClr>
                <a:schemeClr val="lt1"/>
              </a:buClr>
              <a:buSzPts val="900"/>
              <a:buFont typeface="Arial"/>
              <a:buChar char="•"/>
              <a:defRPr sz="900" b="0" i="0" u="none" strike="noStrike" cap="small">
                <a:solidFill>
                  <a:schemeClr val="lt1"/>
                </a:solidFill>
                <a:latin typeface="Calibri"/>
                <a:ea typeface="Calibri"/>
                <a:cs typeface="Calibri"/>
                <a:sym typeface="Calibri"/>
              </a:defRPr>
            </a:lvl8pPr>
            <a:lvl9pPr marL="4114800" marR="0" lvl="8" indent="-285750" algn="l" rtl="0">
              <a:spcBef>
                <a:spcPts val="450"/>
              </a:spcBef>
              <a:spcAft>
                <a:spcPts val="450"/>
              </a:spcAft>
              <a:buClr>
                <a:schemeClr val="lt1"/>
              </a:buClr>
              <a:buSzPts val="900"/>
              <a:buFont typeface="Arial"/>
              <a:buChar char="•"/>
              <a:defRPr sz="900" b="0" i="0" u="none" strike="noStrike" cap="small">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6628209" y="4412457"/>
            <a:ext cx="1200150"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675" b="1"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856059" y="4412457"/>
            <a:ext cx="5657850"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675" b="1" i="0" u="none" strike="noStrike" cap="none">
                <a:solidFill>
                  <a:srgbClr val="BFBFB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7885510" y="4412457"/>
            <a:ext cx="413375"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1pPr>
            <a:lvl2pPr marL="0" marR="0" lvl="1"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2pPr>
            <a:lvl3pPr marL="0" marR="0" lvl="2"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3pPr>
            <a:lvl4pPr marL="0" marR="0" lvl="3"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4pPr>
            <a:lvl5pPr marL="0" marR="0" lvl="4"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5pPr>
            <a:lvl6pPr marL="0" marR="0" lvl="5"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6pPr>
            <a:lvl7pPr marL="0" marR="0" lvl="6"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7pPr>
            <a:lvl8pPr marL="0" marR="0" lvl="7"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8pPr>
            <a:lvl9pPr marL="0" marR="0" lvl="8" indent="0" algn="r" rtl="0">
              <a:spcBef>
                <a:spcPts val="0"/>
              </a:spcBef>
              <a:spcAft>
                <a:spcPts val="0"/>
              </a:spcAft>
              <a:buClr>
                <a:srgbClr val="BFBFBF"/>
              </a:buClr>
              <a:buSzPts val="675"/>
              <a:buFont typeface="Calibri"/>
              <a:buNone/>
              <a:defRPr sz="675" b="1" i="0" u="none" strike="noStrike" cap="none">
                <a:solidFill>
                  <a:srgbClr val="BFBFB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18" Type="http://schemas.openxmlformats.org/officeDocument/2006/relationships/image" Target="../media/image30.png"/><Relationship Id="rId3" Type="http://schemas.openxmlformats.org/officeDocument/2006/relationships/image" Target="../media/image15.png"/><Relationship Id="rId21" Type="http://schemas.openxmlformats.org/officeDocument/2006/relationships/image" Target="../media/image33.png"/><Relationship Id="rId7" Type="http://schemas.openxmlformats.org/officeDocument/2006/relationships/image" Target="../media/image19.png"/><Relationship Id="rId12" Type="http://schemas.openxmlformats.org/officeDocument/2006/relationships/image" Target="../media/image24.png"/><Relationship Id="rId17" Type="http://schemas.openxmlformats.org/officeDocument/2006/relationships/image" Target="../media/image29.png"/><Relationship Id="rId2" Type="http://schemas.openxmlformats.org/officeDocument/2006/relationships/notesSlide" Target="../notesSlides/notesSlide12.xml"/><Relationship Id="rId16" Type="http://schemas.openxmlformats.org/officeDocument/2006/relationships/image" Target="../media/image28.png"/><Relationship Id="rId20"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5" Type="http://schemas.openxmlformats.org/officeDocument/2006/relationships/image" Target="../media/image27.png"/><Relationship Id="rId23" Type="http://schemas.openxmlformats.org/officeDocument/2006/relationships/image" Target="../media/image35.png"/><Relationship Id="rId10" Type="http://schemas.openxmlformats.org/officeDocument/2006/relationships/image" Target="../media/image22.png"/><Relationship Id="rId19" Type="http://schemas.openxmlformats.org/officeDocument/2006/relationships/image" Target="../media/image31.png"/><Relationship Id="rId4" Type="http://schemas.openxmlformats.org/officeDocument/2006/relationships/image" Target="../media/image16.png"/><Relationship Id="rId9" Type="http://schemas.openxmlformats.org/officeDocument/2006/relationships/image" Target="../media/image21.png"/><Relationship Id="rId14" Type="http://schemas.openxmlformats.org/officeDocument/2006/relationships/image" Target="../media/image26.png"/><Relationship Id="rId22" Type="http://schemas.openxmlformats.org/officeDocument/2006/relationships/image" Target="../media/image34.png"/></Relationships>
</file>

<file path=ppt/slides/_rels/slide13.xml.rels><?xml version="1.0" encoding="UTF-8" standalone="yes"?>
<Relationships xmlns="http://schemas.openxmlformats.org/package/2006/relationships"><Relationship Id="rId8" Type="http://schemas.openxmlformats.org/officeDocument/2006/relationships/image" Target="../media/image41.png"/><Relationship Id="rId13" Type="http://schemas.openxmlformats.org/officeDocument/2006/relationships/image" Target="../media/image46.png"/><Relationship Id="rId18" Type="http://schemas.openxmlformats.org/officeDocument/2006/relationships/image" Target="../media/image51.png"/><Relationship Id="rId3" Type="http://schemas.openxmlformats.org/officeDocument/2006/relationships/image" Target="../media/image36.png"/><Relationship Id="rId21" Type="http://schemas.openxmlformats.org/officeDocument/2006/relationships/image" Target="../media/image54.png"/><Relationship Id="rId7" Type="http://schemas.openxmlformats.org/officeDocument/2006/relationships/image" Target="../media/image40.png"/><Relationship Id="rId12" Type="http://schemas.openxmlformats.org/officeDocument/2006/relationships/image" Target="../media/image45.png"/><Relationship Id="rId17" Type="http://schemas.openxmlformats.org/officeDocument/2006/relationships/image" Target="../media/image50.png"/><Relationship Id="rId2" Type="http://schemas.openxmlformats.org/officeDocument/2006/relationships/notesSlide" Target="../notesSlides/notesSlide13.xml"/><Relationship Id="rId16" Type="http://schemas.openxmlformats.org/officeDocument/2006/relationships/image" Target="../media/image49.png"/><Relationship Id="rId20"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39.png"/><Relationship Id="rId11" Type="http://schemas.openxmlformats.org/officeDocument/2006/relationships/image" Target="../media/image44.png"/><Relationship Id="rId5" Type="http://schemas.openxmlformats.org/officeDocument/2006/relationships/image" Target="../media/image38.png"/><Relationship Id="rId15" Type="http://schemas.openxmlformats.org/officeDocument/2006/relationships/image" Target="../media/image48.png"/><Relationship Id="rId23" Type="http://schemas.openxmlformats.org/officeDocument/2006/relationships/image" Target="../media/image56.png"/><Relationship Id="rId10" Type="http://schemas.openxmlformats.org/officeDocument/2006/relationships/image" Target="../media/image43.png"/><Relationship Id="rId19" Type="http://schemas.openxmlformats.org/officeDocument/2006/relationships/image" Target="../media/image52.png"/><Relationship Id="rId4" Type="http://schemas.openxmlformats.org/officeDocument/2006/relationships/image" Target="../media/image37.png"/><Relationship Id="rId9" Type="http://schemas.openxmlformats.org/officeDocument/2006/relationships/image" Target="../media/image42.png"/><Relationship Id="rId14" Type="http://schemas.openxmlformats.org/officeDocument/2006/relationships/image" Target="../media/image47.png"/><Relationship Id="rId22" Type="http://schemas.openxmlformats.org/officeDocument/2006/relationships/image" Target="../media/image55.png"/></Relationships>
</file>

<file path=ppt/slides/_rels/slide14.xml.rels><?xml version="1.0" encoding="UTF-8" standalone="yes"?>
<Relationships xmlns="http://schemas.openxmlformats.org/package/2006/relationships"><Relationship Id="rId8" Type="http://schemas.openxmlformats.org/officeDocument/2006/relationships/image" Target="../media/image61.png"/><Relationship Id="rId13" Type="http://schemas.openxmlformats.org/officeDocument/2006/relationships/image" Target="../media/image65.png"/><Relationship Id="rId3" Type="http://schemas.openxmlformats.org/officeDocument/2006/relationships/image" Target="../media/image56.png"/><Relationship Id="rId7" Type="http://schemas.openxmlformats.org/officeDocument/2006/relationships/image" Target="../media/image60.png"/><Relationship Id="rId12" Type="http://schemas.openxmlformats.org/officeDocument/2006/relationships/image" Target="../media/image64.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9.png"/><Relationship Id="rId11" Type="http://schemas.openxmlformats.org/officeDocument/2006/relationships/image" Target="../media/image63.png"/><Relationship Id="rId5" Type="http://schemas.openxmlformats.org/officeDocument/2006/relationships/image" Target="../media/image58.png"/><Relationship Id="rId10" Type="http://schemas.openxmlformats.org/officeDocument/2006/relationships/image" Target="../media/image62.png"/><Relationship Id="rId4" Type="http://schemas.openxmlformats.org/officeDocument/2006/relationships/image" Target="../media/image57.png"/><Relationship Id="rId9" Type="http://schemas.openxmlformats.org/officeDocument/2006/relationships/image" Target="../media/image5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1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1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5.png"/></Relationships>
</file>

<file path=ppt/slides/_rels/slide2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0"/>
          <p:cNvSpPr txBox="1">
            <a:spLocks noGrp="1"/>
          </p:cNvSpPr>
          <p:nvPr>
            <p:ph type="title"/>
          </p:nvPr>
        </p:nvSpPr>
        <p:spPr>
          <a:xfrm>
            <a:off x="835512" y="210207"/>
            <a:ext cx="7429499" cy="18077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000"/>
              <a:buFont typeface="Calibri"/>
              <a:buNone/>
            </a:pPr>
            <a:r>
              <a:rPr lang="en-US" sz="4000" b="1"/>
              <a:t>SENTIMENT ANALYSIS</a:t>
            </a:r>
            <a:endParaRPr sz="4000" b="1"/>
          </a:p>
        </p:txBody>
      </p:sp>
      <p:sp>
        <p:nvSpPr>
          <p:cNvPr id="132" name="Google Shape;132;p20"/>
          <p:cNvSpPr txBox="1"/>
          <p:nvPr/>
        </p:nvSpPr>
        <p:spPr>
          <a:xfrm>
            <a:off x="164387" y="3050619"/>
            <a:ext cx="3678148" cy="209288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Submitted By:</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Abishek Bhakta (CIS/17/03/No: 001)</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Arup Das (CIS/17/03/No: 005)</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Manu Gond (CIS/17/03/No: 013)</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33" name="Google Shape;133;p20"/>
          <p:cNvSpPr txBox="1"/>
          <p:nvPr/>
        </p:nvSpPr>
        <p:spPr>
          <a:xfrm>
            <a:off x="6232537" y="3050619"/>
            <a:ext cx="3071004" cy="1323439"/>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Under Guidance Of:</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Prof. Gautam Mahapatra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Prof. Atrayee Chatterjee</a:t>
            </a:r>
            <a:endParaRPr sz="1600">
              <a:solidFill>
                <a:schemeClr val="lt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9"/>
          <p:cNvSpPr txBox="1">
            <a:spLocks noGrp="1"/>
          </p:cNvSpPr>
          <p:nvPr>
            <p:ph type="ctrTitle"/>
          </p:nvPr>
        </p:nvSpPr>
        <p:spPr>
          <a:xfrm>
            <a:off x="1" y="143838"/>
            <a:ext cx="9143999" cy="103768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LSTM (LONG SHORT-TERM MEMORY)  NETWORKS</a:t>
            </a:r>
            <a:endParaRPr b="1"/>
          </a:p>
        </p:txBody>
      </p:sp>
      <p:pic>
        <p:nvPicPr>
          <p:cNvPr id="208" name="Google Shape;208;p29" descr="A LSTM neural network."/>
          <p:cNvPicPr preferRelativeResize="0"/>
          <p:nvPr/>
        </p:nvPicPr>
        <p:blipFill rotWithShape="1">
          <a:blip r:embed="rId3">
            <a:alphaModFix/>
          </a:blip>
          <a:srcRect/>
          <a:stretch/>
        </p:blipFill>
        <p:spPr>
          <a:xfrm>
            <a:off x="4333875" y="3221860"/>
            <a:ext cx="4722702" cy="1774449"/>
          </a:xfrm>
          <a:prstGeom prst="rect">
            <a:avLst/>
          </a:prstGeom>
          <a:noFill/>
          <a:ln>
            <a:noFill/>
          </a:ln>
        </p:spPr>
      </p:pic>
      <p:sp>
        <p:nvSpPr>
          <p:cNvPr id="209" name="Google Shape;209;p29"/>
          <p:cNvSpPr txBox="1"/>
          <p:nvPr/>
        </p:nvSpPr>
        <p:spPr>
          <a:xfrm>
            <a:off x="0" y="1037689"/>
            <a:ext cx="8591550" cy="2462213"/>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LSTM adds a long and a short term memory which is passed to next state as input.</a:t>
            </a:r>
            <a:endParaRPr/>
          </a:p>
          <a:p>
            <a:pPr marL="285750" marR="0" lvl="0" indent="-196850" algn="l" rtl="0">
              <a:spcBef>
                <a:spcPts val="0"/>
              </a:spcBef>
              <a:spcAft>
                <a:spcPts val="0"/>
              </a:spcAft>
              <a:buClr>
                <a:schemeClr val="lt1"/>
              </a:buClr>
              <a:buSzPts val="1400"/>
              <a:buFont typeface="Noto Sans Symbols"/>
              <a:buNone/>
            </a:pPr>
            <a:endParaRPr sz="14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Each cell perform operation using 4 gates namely:-</a:t>
            </a:r>
            <a:endParaRPr/>
          </a:p>
          <a:p>
            <a:pPr marL="0" marR="0" lvl="0" indent="0" algn="l" rtl="0">
              <a:spcBef>
                <a:spcPts val="0"/>
              </a:spcBef>
              <a:spcAft>
                <a:spcPts val="0"/>
              </a:spcAft>
              <a:buNone/>
            </a:pPr>
            <a:r>
              <a:rPr lang="en-US" sz="1400">
                <a:solidFill>
                  <a:schemeClr val="lt1"/>
                </a:solidFill>
                <a:latin typeface="Calibri"/>
                <a:ea typeface="Calibri"/>
                <a:cs typeface="Calibri"/>
                <a:sym typeface="Calibri"/>
              </a:rPr>
              <a:t> </a:t>
            </a:r>
            <a:endParaRPr/>
          </a:p>
          <a:p>
            <a:pPr marL="457200" marR="0" lvl="1" indent="0" algn="l" rtl="0">
              <a:spcBef>
                <a:spcPts val="0"/>
              </a:spcBef>
              <a:spcAft>
                <a:spcPts val="0"/>
              </a:spcAft>
              <a:buNone/>
            </a:pPr>
            <a:r>
              <a:rPr lang="en-US" sz="1400" b="1" i="0" u="sng" strike="noStrike" cap="none">
                <a:solidFill>
                  <a:schemeClr val="lt1"/>
                </a:solidFill>
                <a:latin typeface="Calibri"/>
                <a:ea typeface="Calibri"/>
                <a:cs typeface="Calibri"/>
                <a:sym typeface="Calibri"/>
              </a:rPr>
              <a:t>1.Forget Gate :</a:t>
            </a:r>
            <a:r>
              <a:rPr lang="en-US" sz="1400" b="0" i="0" u="none" strike="noStrike" cap="none">
                <a:solidFill>
                  <a:schemeClr val="lt1"/>
                </a:solidFill>
                <a:latin typeface="Calibri"/>
                <a:ea typeface="Calibri"/>
                <a:cs typeface="Calibri"/>
                <a:sym typeface="Calibri"/>
              </a:rPr>
              <a:t> Uses previous long term memory to remove additional information.</a:t>
            </a:r>
            <a:endParaRPr/>
          </a:p>
          <a:p>
            <a:pPr marL="457200" marR="0" lvl="1" indent="0" algn="l" rtl="0">
              <a:spcBef>
                <a:spcPts val="0"/>
              </a:spcBef>
              <a:spcAft>
                <a:spcPts val="0"/>
              </a:spcAft>
              <a:buNone/>
            </a:pPr>
            <a:endParaRPr sz="1400" b="0" i="0" u="none" strike="noStrike" cap="none">
              <a:solidFill>
                <a:schemeClr val="lt1"/>
              </a:solidFill>
              <a:latin typeface="Calibri"/>
              <a:ea typeface="Calibri"/>
              <a:cs typeface="Calibri"/>
              <a:sym typeface="Calibri"/>
            </a:endParaRPr>
          </a:p>
          <a:p>
            <a:pPr marL="457200" marR="0" lvl="1" indent="0" algn="l" rtl="0">
              <a:spcBef>
                <a:spcPts val="0"/>
              </a:spcBef>
              <a:spcAft>
                <a:spcPts val="0"/>
              </a:spcAft>
              <a:buNone/>
            </a:pPr>
            <a:r>
              <a:rPr lang="en-US" sz="1400" b="1" i="0" u="sng" strike="noStrike" cap="none">
                <a:solidFill>
                  <a:schemeClr val="lt1"/>
                </a:solidFill>
                <a:latin typeface="Calibri"/>
                <a:ea typeface="Calibri"/>
                <a:cs typeface="Calibri"/>
                <a:sym typeface="Calibri"/>
              </a:rPr>
              <a:t>2. Learn Gate:</a:t>
            </a:r>
            <a:r>
              <a:rPr lang="en-US" sz="1400" b="0" i="0" u="none" strike="noStrike" cap="none">
                <a:solidFill>
                  <a:schemeClr val="lt1"/>
                </a:solidFill>
                <a:latin typeface="Calibri"/>
                <a:ea typeface="Calibri"/>
                <a:cs typeface="Calibri"/>
                <a:sym typeface="Calibri"/>
              </a:rPr>
              <a:t>  Uses current input and previous short term memory to create new information to be used by remember gate and use gate.</a:t>
            </a:r>
            <a:endParaRPr/>
          </a:p>
          <a:p>
            <a:pPr marL="457200" marR="0" lvl="1" indent="0" algn="l" rtl="0">
              <a:spcBef>
                <a:spcPts val="0"/>
              </a:spcBef>
              <a:spcAft>
                <a:spcPts val="0"/>
              </a:spcAft>
              <a:buNone/>
            </a:pPr>
            <a:endParaRPr sz="1400" b="0" i="0" u="none" strike="noStrike" cap="none">
              <a:solidFill>
                <a:schemeClr val="lt1"/>
              </a:solidFill>
              <a:latin typeface="Calibri"/>
              <a:ea typeface="Calibri"/>
              <a:cs typeface="Calibri"/>
              <a:sym typeface="Calibri"/>
            </a:endParaRPr>
          </a:p>
          <a:p>
            <a:pPr marL="457200" marR="0" lvl="1" indent="0" algn="l" rtl="0">
              <a:spcBef>
                <a:spcPts val="0"/>
              </a:spcBef>
              <a:spcAft>
                <a:spcPts val="0"/>
              </a:spcAft>
              <a:buNone/>
            </a:pPr>
            <a:r>
              <a:rPr lang="en-US" sz="1400" b="1" i="0" u="sng" strike="noStrike" cap="none">
                <a:solidFill>
                  <a:schemeClr val="lt1"/>
                </a:solidFill>
                <a:latin typeface="Calibri"/>
                <a:ea typeface="Calibri"/>
                <a:cs typeface="Calibri"/>
                <a:sym typeface="Calibri"/>
              </a:rPr>
              <a:t>3. Remember Gate:</a:t>
            </a:r>
            <a:r>
              <a:rPr lang="en-US" sz="1400" b="0" i="0" u="none" strike="noStrike" cap="none">
                <a:solidFill>
                  <a:schemeClr val="lt1"/>
                </a:solidFill>
                <a:latin typeface="Calibri"/>
                <a:ea typeface="Calibri"/>
                <a:cs typeface="Calibri"/>
                <a:sym typeface="Calibri"/>
              </a:rPr>
              <a:t> It uses output of forget gate and learn gate to produce new long term memory.</a:t>
            </a:r>
            <a:endParaRPr/>
          </a:p>
          <a:p>
            <a:pPr marL="457200" marR="0" lvl="1" indent="0" algn="l" rtl="0">
              <a:spcBef>
                <a:spcPts val="0"/>
              </a:spcBef>
              <a:spcAft>
                <a:spcPts val="0"/>
              </a:spcAft>
              <a:buNone/>
            </a:pPr>
            <a:endParaRPr sz="1400" b="0" i="0" u="none" strike="noStrike" cap="none">
              <a:solidFill>
                <a:schemeClr val="lt1"/>
              </a:solidFill>
              <a:latin typeface="Calibri"/>
              <a:ea typeface="Calibri"/>
              <a:cs typeface="Calibri"/>
              <a:sym typeface="Calibri"/>
            </a:endParaRPr>
          </a:p>
        </p:txBody>
      </p:sp>
      <p:sp>
        <p:nvSpPr>
          <p:cNvPr id="210" name="Google Shape;210;p29"/>
          <p:cNvSpPr txBox="1"/>
          <p:nvPr/>
        </p:nvSpPr>
        <p:spPr>
          <a:xfrm>
            <a:off x="435902" y="3765203"/>
            <a:ext cx="2914650" cy="1231106"/>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u="sng">
                <a:solidFill>
                  <a:schemeClr val="lt1"/>
                </a:solidFill>
                <a:latin typeface="Calibri"/>
                <a:ea typeface="Calibri"/>
                <a:cs typeface="Calibri"/>
                <a:sym typeface="Calibri"/>
              </a:rPr>
              <a:t>4. Uses Gate:</a:t>
            </a:r>
            <a:r>
              <a:rPr lang="en-US" sz="1400">
                <a:solidFill>
                  <a:schemeClr val="lt1"/>
                </a:solidFill>
                <a:latin typeface="Calibri"/>
                <a:ea typeface="Calibri"/>
                <a:cs typeface="Calibri"/>
                <a:sym typeface="Calibri"/>
              </a:rPr>
              <a:t> Uses output of learn gate and forget gate to create new short term memory which is also the current output.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ctrTitle"/>
          </p:nvPr>
        </p:nvSpPr>
        <p:spPr>
          <a:xfrm>
            <a:off x="1484709" y="0"/>
            <a:ext cx="6507167" cy="55244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ARCHITECTURE OF LSTM CELL</a:t>
            </a:r>
            <a:endParaRPr b="1"/>
          </a:p>
        </p:txBody>
      </p:sp>
      <p:sp>
        <p:nvSpPr>
          <p:cNvPr id="216" name="Google Shape;216;p30"/>
          <p:cNvSpPr txBox="1"/>
          <p:nvPr/>
        </p:nvSpPr>
        <p:spPr>
          <a:xfrm>
            <a:off x="240367" y="1606300"/>
            <a:ext cx="1590675" cy="646331"/>
          </a:xfrm>
          <a:prstGeom prst="rect">
            <a:avLst/>
          </a:prstGeom>
          <a:gradFill>
            <a:gsLst>
              <a:gs pos="0">
                <a:srgbClr val="7D7D7D"/>
              </a:gs>
              <a:gs pos="100000">
                <a:srgbClr val="555555"/>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Long Term Memory</a:t>
            </a:r>
            <a:endParaRPr sz="1800">
              <a:solidFill>
                <a:schemeClr val="lt1"/>
              </a:solidFill>
              <a:latin typeface="Calibri"/>
              <a:ea typeface="Calibri"/>
              <a:cs typeface="Calibri"/>
              <a:sym typeface="Calibri"/>
            </a:endParaRPr>
          </a:p>
        </p:txBody>
      </p:sp>
      <p:sp>
        <p:nvSpPr>
          <p:cNvPr id="217" name="Google Shape;217;p30"/>
          <p:cNvSpPr txBox="1"/>
          <p:nvPr/>
        </p:nvSpPr>
        <p:spPr>
          <a:xfrm>
            <a:off x="258226" y="2700308"/>
            <a:ext cx="1590675" cy="646331"/>
          </a:xfrm>
          <a:prstGeom prst="rect">
            <a:avLst/>
          </a:prstGeom>
          <a:gradFill>
            <a:gsLst>
              <a:gs pos="0">
                <a:srgbClr val="7D7D7D"/>
              </a:gs>
              <a:gs pos="100000">
                <a:srgbClr val="555555"/>
              </a:gs>
            </a:gsLst>
            <a:lin ang="5400000" scaled="0"/>
          </a:gra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Short Term Memory</a:t>
            </a:r>
            <a:endParaRPr sz="1800">
              <a:solidFill>
                <a:schemeClr val="lt1"/>
              </a:solidFill>
              <a:latin typeface="Calibri"/>
              <a:ea typeface="Calibri"/>
              <a:cs typeface="Calibri"/>
              <a:sym typeface="Calibri"/>
            </a:endParaRPr>
          </a:p>
        </p:txBody>
      </p:sp>
      <p:sp>
        <p:nvSpPr>
          <p:cNvPr id="218" name="Google Shape;218;p30"/>
          <p:cNvSpPr txBox="1"/>
          <p:nvPr/>
        </p:nvSpPr>
        <p:spPr>
          <a:xfrm>
            <a:off x="2754968" y="1799421"/>
            <a:ext cx="1733550" cy="369332"/>
          </a:xfrm>
          <a:prstGeom prst="rect">
            <a:avLst/>
          </a:prstGeom>
          <a:gradFill>
            <a:gsLst>
              <a:gs pos="0">
                <a:srgbClr val="D38154"/>
              </a:gs>
              <a:gs pos="100000">
                <a:srgbClr val="A05727"/>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Forget Gate</a:t>
            </a:r>
            <a:endParaRPr sz="1800">
              <a:solidFill>
                <a:schemeClr val="lt1"/>
              </a:solidFill>
              <a:latin typeface="Calibri"/>
              <a:ea typeface="Calibri"/>
              <a:cs typeface="Calibri"/>
              <a:sym typeface="Calibri"/>
            </a:endParaRPr>
          </a:p>
        </p:txBody>
      </p:sp>
      <p:sp>
        <p:nvSpPr>
          <p:cNvPr id="219" name="Google Shape;219;p30"/>
          <p:cNvSpPr txBox="1"/>
          <p:nvPr/>
        </p:nvSpPr>
        <p:spPr>
          <a:xfrm>
            <a:off x="5183844" y="1799421"/>
            <a:ext cx="1733550" cy="369332"/>
          </a:xfrm>
          <a:prstGeom prst="rect">
            <a:avLst/>
          </a:prstGeom>
          <a:solidFill>
            <a:srgbClr val="C00000"/>
          </a:soli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Remember Gate</a:t>
            </a:r>
            <a:endParaRPr sz="1800">
              <a:solidFill>
                <a:schemeClr val="lt1"/>
              </a:solidFill>
              <a:latin typeface="Calibri"/>
              <a:ea typeface="Calibri"/>
              <a:cs typeface="Calibri"/>
              <a:sym typeface="Calibri"/>
            </a:endParaRPr>
          </a:p>
        </p:txBody>
      </p:sp>
      <p:sp>
        <p:nvSpPr>
          <p:cNvPr id="220" name="Google Shape;220;p30"/>
          <p:cNvSpPr txBox="1"/>
          <p:nvPr/>
        </p:nvSpPr>
        <p:spPr>
          <a:xfrm>
            <a:off x="2754968" y="2809549"/>
            <a:ext cx="1733548" cy="369332"/>
          </a:xfrm>
          <a:prstGeom prst="rect">
            <a:avLst/>
          </a:prstGeom>
          <a:solidFill>
            <a:srgbClr val="00B050"/>
          </a:soli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Learn Gate</a:t>
            </a:r>
            <a:endParaRPr sz="1800">
              <a:solidFill>
                <a:schemeClr val="lt1"/>
              </a:solidFill>
              <a:latin typeface="Calibri"/>
              <a:ea typeface="Calibri"/>
              <a:cs typeface="Calibri"/>
              <a:sym typeface="Calibri"/>
            </a:endParaRPr>
          </a:p>
        </p:txBody>
      </p:sp>
      <p:sp>
        <p:nvSpPr>
          <p:cNvPr id="221" name="Google Shape;221;p30"/>
          <p:cNvSpPr txBox="1"/>
          <p:nvPr/>
        </p:nvSpPr>
        <p:spPr>
          <a:xfrm>
            <a:off x="5183844" y="2809549"/>
            <a:ext cx="1733550" cy="369332"/>
          </a:xfrm>
          <a:prstGeom prst="rect">
            <a:avLst/>
          </a:prstGeom>
          <a:solidFill>
            <a:srgbClr val="0070C0"/>
          </a:soli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Use Gate</a:t>
            </a:r>
            <a:endParaRPr sz="1800">
              <a:solidFill>
                <a:schemeClr val="lt1"/>
              </a:solidFill>
              <a:latin typeface="Calibri"/>
              <a:ea typeface="Calibri"/>
              <a:cs typeface="Calibri"/>
              <a:sym typeface="Calibri"/>
            </a:endParaRPr>
          </a:p>
        </p:txBody>
      </p:sp>
      <p:sp>
        <p:nvSpPr>
          <p:cNvPr id="222" name="Google Shape;222;p30"/>
          <p:cNvSpPr txBox="1"/>
          <p:nvPr/>
        </p:nvSpPr>
        <p:spPr>
          <a:xfrm>
            <a:off x="7379358" y="1522422"/>
            <a:ext cx="1590675" cy="646331"/>
          </a:xfrm>
          <a:prstGeom prst="rect">
            <a:avLst/>
          </a:prstGeom>
          <a:gradFill>
            <a:gsLst>
              <a:gs pos="0">
                <a:srgbClr val="7D7D7D"/>
              </a:gs>
              <a:gs pos="100000">
                <a:srgbClr val="555555"/>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New Long Term Memory</a:t>
            </a:r>
            <a:endParaRPr sz="1800">
              <a:solidFill>
                <a:schemeClr val="lt1"/>
              </a:solidFill>
              <a:latin typeface="Calibri"/>
              <a:ea typeface="Calibri"/>
              <a:cs typeface="Calibri"/>
              <a:sym typeface="Calibri"/>
            </a:endParaRPr>
          </a:p>
        </p:txBody>
      </p:sp>
      <p:sp>
        <p:nvSpPr>
          <p:cNvPr id="223" name="Google Shape;223;p30"/>
          <p:cNvSpPr txBox="1"/>
          <p:nvPr/>
        </p:nvSpPr>
        <p:spPr>
          <a:xfrm>
            <a:off x="7379357" y="2671049"/>
            <a:ext cx="1590675" cy="646331"/>
          </a:xfrm>
          <a:prstGeom prst="rect">
            <a:avLst/>
          </a:prstGeom>
          <a:gradFill>
            <a:gsLst>
              <a:gs pos="0">
                <a:srgbClr val="7D7D7D"/>
              </a:gs>
              <a:gs pos="100000">
                <a:srgbClr val="555555"/>
              </a:gs>
            </a:gsLst>
            <a:lin ang="5400000" scaled="0"/>
          </a:gradFill>
          <a:ln w="9525" cap="rnd"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New Short Term Memory</a:t>
            </a:r>
            <a:endParaRPr sz="1800">
              <a:solidFill>
                <a:schemeClr val="lt1"/>
              </a:solidFill>
              <a:latin typeface="Calibri"/>
              <a:ea typeface="Calibri"/>
              <a:cs typeface="Calibri"/>
              <a:sym typeface="Calibri"/>
            </a:endParaRPr>
          </a:p>
        </p:txBody>
      </p:sp>
      <p:sp>
        <p:nvSpPr>
          <p:cNvPr id="224" name="Google Shape;224;p30"/>
          <p:cNvSpPr txBox="1"/>
          <p:nvPr/>
        </p:nvSpPr>
        <p:spPr>
          <a:xfrm>
            <a:off x="2754968" y="4063751"/>
            <a:ext cx="1590675" cy="369332"/>
          </a:xfrm>
          <a:prstGeom prst="rect">
            <a:avLst/>
          </a:prstGeom>
          <a:gradFill>
            <a:gsLst>
              <a:gs pos="0">
                <a:srgbClr val="7D7D7D"/>
              </a:gs>
              <a:gs pos="100000">
                <a:srgbClr val="555555"/>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Input (Event) </a:t>
            </a:r>
            <a:endParaRPr sz="1800">
              <a:solidFill>
                <a:schemeClr val="lt1"/>
              </a:solidFill>
              <a:latin typeface="Calibri"/>
              <a:ea typeface="Calibri"/>
              <a:cs typeface="Calibri"/>
              <a:sym typeface="Calibri"/>
            </a:endParaRPr>
          </a:p>
        </p:txBody>
      </p:sp>
      <p:cxnSp>
        <p:nvCxnSpPr>
          <p:cNvPr id="225" name="Google Shape;225;p30"/>
          <p:cNvCxnSpPr>
            <a:stCxn id="216" idx="3"/>
          </p:cNvCxnSpPr>
          <p:nvPr/>
        </p:nvCxnSpPr>
        <p:spPr>
          <a:xfrm>
            <a:off x="1831042" y="1929466"/>
            <a:ext cx="894900" cy="0"/>
          </a:xfrm>
          <a:prstGeom prst="straightConnector1">
            <a:avLst/>
          </a:prstGeom>
          <a:noFill/>
          <a:ln w="25400" cap="rnd" cmpd="sng">
            <a:solidFill>
              <a:schemeClr val="lt1"/>
            </a:solidFill>
            <a:prstDash val="solid"/>
            <a:round/>
            <a:headEnd type="none" w="sm" len="sm"/>
            <a:tailEnd type="triangle" w="med" len="med"/>
          </a:ln>
        </p:spPr>
      </p:cxnSp>
      <p:cxnSp>
        <p:nvCxnSpPr>
          <p:cNvPr id="226" name="Google Shape;226;p30"/>
          <p:cNvCxnSpPr/>
          <p:nvPr/>
        </p:nvCxnSpPr>
        <p:spPr>
          <a:xfrm rot="10800000" flipH="1">
            <a:off x="1878069" y="3012235"/>
            <a:ext cx="847730" cy="1"/>
          </a:xfrm>
          <a:prstGeom prst="straightConnector1">
            <a:avLst/>
          </a:prstGeom>
          <a:noFill/>
          <a:ln w="25400" cap="rnd" cmpd="sng">
            <a:solidFill>
              <a:schemeClr val="lt1"/>
            </a:solidFill>
            <a:prstDash val="solid"/>
            <a:round/>
            <a:headEnd type="none" w="sm" len="sm"/>
            <a:tailEnd type="triangle" w="med" len="med"/>
          </a:ln>
        </p:spPr>
      </p:cxnSp>
      <p:cxnSp>
        <p:nvCxnSpPr>
          <p:cNvPr id="227" name="Google Shape;227;p30"/>
          <p:cNvCxnSpPr>
            <a:endCxn id="219" idx="1"/>
          </p:cNvCxnSpPr>
          <p:nvPr/>
        </p:nvCxnSpPr>
        <p:spPr>
          <a:xfrm>
            <a:off x="4502544" y="1984087"/>
            <a:ext cx="681300" cy="0"/>
          </a:xfrm>
          <a:prstGeom prst="straightConnector1">
            <a:avLst/>
          </a:prstGeom>
          <a:noFill/>
          <a:ln w="25400" cap="rnd" cmpd="sng">
            <a:solidFill>
              <a:schemeClr val="lt1"/>
            </a:solidFill>
            <a:prstDash val="solid"/>
            <a:round/>
            <a:headEnd type="none" w="sm" len="sm"/>
            <a:tailEnd type="triangle" w="med" len="med"/>
          </a:ln>
        </p:spPr>
      </p:cxnSp>
      <p:cxnSp>
        <p:nvCxnSpPr>
          <p:cNvPr id="228" name="Google Shape;228;p30"/>
          <p:cNvCxnSpPr/>
          <p:nvPr/>
        </p:nvCxnSpPr>
        <p:spPr>
          <a:xfrm>
            <a:off x="4488516" y="2994214"/>
            <a:ext cx="681440" cy="0"/>
          </a:xfrm>
          <a:prstGeom prst="straightConnector1">
            <a:avLst/>
          </a:prstGeom>
          <a:noFill/>
          <a:ln w="25400" cap="rnd" cmpd="sng">
            <a:solidFill>
              <a:schemeClr val="lt1"/>
            </a:solidFill>
            <a:prstDash val="solid"/>
            <a:round/>
            <a:headEnd type="none" w="sm" len="sm"/>
            <a:tailEnd type="triangle" w="med" len="med"/>
          </a:ln>
        </p:spPr>
      </p:cxnSp>
      <p:cxnSp>
        <p:nvCxnSpPr>
          <p:cNvPr id="229" name="Google Shape;229;p30"/>
          <p:cNvCxnSpPr/>
          <p:nvPr/>
        </p:nvCxnSpPr>
        <p:spPr>
          <a:xfrm>
            <a:off x="6917394" y="1971348"/>
            <a:ext cx="461963" cy="0"/>
          </a:xfrm>
          <a:prstGeom prst="straightConnector1">
            <a:avLst/>
          </a:prstGeom>
          <a:noFill/>
          <a:ln w="25400" cap="rnd" cmpd="sng">
            <a:solidFill>
              <a:schemeClr val="lt1"/>
            </a:solidFill>
            <a:prstDash val="solid"/>
            <a:round/>
            <a:headEnd type="none" w="sm" len="sm"/>
            <a:tailEnd type="triangle" w="med" len="med"/>
          </a:ln>
        </p:spPr>
      </p:cxnSp>
      <p:cxnSp>
        <p:nvCxnSpPr>
          <p:cNvPr id="230" name="Google Shape;230;p30"/>
          <p:cNvCxnSpPr/>
          <p:nvPr/>
        </p:nvCxnSpPr>
        <p:spPr>
          <a:xfrm>
            <a:off x="6917394" y="2994214"/>
            <a:ext cx="461963" cy="0"/>
          </a:xfrm>
          <a:prstGeom prst="straightConnector1">
            <a:avLst/>
          </a:prstGeom>
          <a:noFill/>
          <a:ln w="25400" cap="rnd" cmpd="sng">
            <a:solidFill>
              <a:schemeClr val="lt1"/>
            </a:solidFill>
            <a:prstDash val="solid"/>
            <a:round/>
            <a:headEnd type="none" w="sm" len="sm"/>
            <a:tailEnd type="triangle" w="med" len="med"/>
          </a:ln>
        </p:spPr>
      </p:cxnSp>
      <p:cxnSp>
        <p:nvCxnSpPr>
          <p:cNvPr id="231" name="Google Shape;231;p30"/>
          <p:cNvCxnSpPr/>
          <p:nvPr/>
        </p:nvCxnSpPr>
        <p:spPr>
          <a:xfrm>
            <a:off x="4502404" y="2168753"/>
            <a:ext cx="667552" cy="640796"/>
          </a:xfrm>
          <a:prstGeom prst="straightConnector1">
            <a:avLst/>
          </a:prstGeom>
          <a:noFill/>
          <a:ln w="25400" cap="rnd" cmpd="sng">
            <a:solidFill>
              <a:schemeClr val="lt1"/>
            </a:solidFill>
            <a:prstDash val="solid"/>
            <a:round/>
            <a:headEnd type="none" w="sm" len="sm"/>
            <a:tailEnd type="triangle" w="med" len="med"/>
          </a:ln>
        </p:spPr>
      </p:cxnSp>
      <p:cxnSp>
        <p:nvCxnSpPr>
          <p:cNvPr id="232" name="Google Shape;232;p30"/>
          <p:cNvCxnSpPr/>
          <p:nvPr/>
        </p:nvCxnSpPr>
        <p:spPr>
          <a:xfrm rot="10800000" flipH="1">
            <a:off x="4488516" y="2168753"/>
            <a:ext cx="695328" cy="640796"/>
          </a:xfrm>
          <a:prstGeom prst="straightConnector1">
            <a:avLst/>
          </a:prstGeom>
          <a:noFill/>
          <a:ln w="25400" cap="rnd" cmpd="sng">
            <a:solidFill>
              <a:schemeClr val="lt1"/>
            </a:solidFill>
            <a:prstDash val="solid"/>
            <a:round/>
            <a:headEnd type="none" w="sm" len="sm"/>
            <a:tailEnd type="triangle" w="med" len="med"/>
          </a:ln>
        </p:spPr>
      </p:cxnSp>
      <p:cxnSp>
        <p:nvCxnSpPr>
          <p:cNvPr id="233" name="Google Shape;233;p30"/>
          <p:cNvCxnSpPr/>
          <p:nvPr/>
        </p:nvCxnSpPr>
        <p:spPr>
          <a:xfrm rot="10800000">
            <a:off x="3449694" y="3178881"/>
            <a:ext cx="0" cy="877316"/>
          </a:xfrm>
          <a:prstGeom prst="straightConnector1">
            <a:avLst/>
          </a:prstGeom>
          <a:noFill/>
          <a:ln w="25400" cap="rnd" cmpd="sng">
            <a:solidFill>
              <a:schemeClr val="lt1"/>
            </a:solidFill>
            <a:prstDash val="solid"/>
            <a:round/>
            <a:headEnd type="none" w="sm" len="sm"/>
            <a:tailEnd type="triangle" w="med" len="med"/>
          </a:ln>
        </p:spPr>
      </p:cxnSp>
      <p:sp>
        <p:nvSpPr>
          <p:cNvPr id="234" name="Google Shape;234;p30"/>
          <p:cNvSpPr/>
          <p:nvPr/>
        </p:nvSpPr>
        <p:spPr>
          <a:xfrm>
            <a:off x="2106274" y="1356407"/>
            <a:ext cx="5119432" cy="2261132"/>
          </a:xfrm>
          <a:prstGeom prst="rect">
            <a:avLst/>
          </a:prstGeom>
          <a:noFill/>
          <a:ln w="571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cxnSp>
        <p:nvCxnSpPr>
          <p:cNvPr id="235" name="Google Shape;235;p30"/>
          <p:cNvCxnSpPr/>
          <p:nvPr/>
        </p:nvCxnSpPr>
        <p:spPr>
          <a:xfrm rot="10800000">
            <a:off x="7041225" y="1051344"/>
            <a:ext cx="0" cy="1942870"/>
          </a:xfrm>
          <a:prstGeom prst="straightConnector1">
            <a:avLst/>
          </a:prstGeom>
          <a:noFill/>
          <a:ln w="25400" cap="rnd" cmpd="sng">
            <a:solidFill>
              <a:schemeClr val="lt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5"/>
                                        </p:tgtEl>
                                        <p:attrNameLst>
                                          <p:attrName>style.visibility</p:attrName>
                                        </p:attrNameLst>
                                      </p:cBhvr>
                                      <p:to>
                                        <p:strVal val="visible"/>
                                      </p:to>
                                    </p:set>
                                    <p:animEffect transition="in" filter="fade">
                                      <p:cBhvr>
                                        <p:cTn id="7" dur="500"/>
                                        <p:tgtEl>
                                          <p:spTgt spid="2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6"/>
                                        </p:tgtEl>
                                        <p:attrNameLst>
                                          <p:attrName>style.visibility</p:attrName>
                                        </p:attrNameLst>
                                      </p:cBhvr>
                                      <p:to>
                                        <p:strVal val="visible"/>
                                      </p:to>
                                    </p:set>
                                    <p:animEffect transition="in" filter="fade">
                                      <p:cBhvr>
                                        <p:cTn id="12" dur="500"/>
                                        <p:tgtEl>
                                          <p:spTgt spid="22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500"/>
                                        <p:tgtEl>
                                          <p:spTgt spid="2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7"/>
                                        </p:tgtEl>
                                        <p:attrNameLst>
                                          <p:attrName>style.visibility</p:attrName>
                                        </p:attrNameLst>
                                      </p:cBhvr>
                                      <p:to>
                                        <p:strVal val="visible"/>
                                      </p:to>
                                    </p:set>
                                    <p:animEffect transition="in" filter="fade">
                                      <p:cBhvr>
                                        <p:cTn id="22" dur="500"/>
                                        <p:tgtEl>
                                          <p:spTgt spid="22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32"/>
                                        </p:tgtEl>
                                        <p:attrNameLst>
                                          <p:attrName>style.visibility</p:attrName>
                                        </p:attrNameLst>
                                      </p:cBhvr>
                                      <p:to>
                                        <p:strVal val="visible"/>
                                      </p:to>
                                    </p:set>
                                    <p:animEffect transition="in" filter="fade">
                                      <p:cBhvr>
                                        <p:cTn id="27" dur="500"/>
                                        <p:tgtEl>
                                          <p:spTgt spid="2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29"/>
                                        </p:tgtEl>
                                        <p:attrNameLst>
                                          <p:attrName>style.visibility</p:attrName>
                                        </p:attrNameLst>
                                      </p:cBhvr>
                                      <p:to>
                                        <p:strVal val="visible"/>
                                      </p:to>
                                    </p:set>
                                    <p:animEffect transition="in" filter="fade">
                                      <p:cBhvr>
                                        <p:cTn id="32" dur="500"/>
                                        <p:tgtEl>
                                          <p:spTgt spid="22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31"/>
                                        </p:tgtEl>
                                        <p:attrNameLst>
                                          <p:attrName>style.visibility</p:attrName>
                                        </p:attrNameLst>
                                      </p:cBhvr>
                                      <p:to>
                                        <p:strVal val="visible"/>
                                      </p:to>
                                    </p:set>
                                    <p:animEffect transition="in" filter="fade">
                                      <p:cBhvr>
                                        <p:cTn id="37" dur="500"/>
                                        <p:tgtEl>
                                          <p:spTgt spid="2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28"/>
                                        </p:tgtEl>
                                        <p:attrNameLst>
                                          <p:attrName>style.visibility</p:attrName>
                                        </p:attrNameLst>
                                      </p:cBhvr>
                                      <p:to>
                                        <p:strVal val="visible"/>
                                      </p:to>
                                    </p:set>
                                    <p:animEffect transition="in" filter="fade">
                                      <p:cBhvr>
                                        <p:cTn id="42" dur="500"/>
                                        <p:tgtEl>
                                          <p:spTgt spid="22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30"/>
                                        </p:tgtEl>
                                        <p:attrNameLst>
                                          <p:attrName>style.visibility</p:attrName>
                                        </p:attrNameLst>
                                      </p:cBhvr>
                                      <p:to>
                                        <p:strVal val="visible"/>
                                      </p:to>
                                    </p:set>
                                    <p:animEffect transition="in" filter="fade">
                                      <p:cBhvr>
                                        <p:cTn id="47" dur="500"/>
                                        <p:tgtEl>
                                          <p:spTgt spid="23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235"/>
                                        </p:tgtEl>
                                        <p:attrNameLst>
                                          <p:attrName>style.visibility</p:attrName>
                                        </p:attrNameLst>
                                      </p:cBhvr>
                                      <p:to>
                                        <p:strVal val="visible"/>
                                      </p:to>
                                    </p:set>
                                    <p:animEffect transition="in" filter="fade">
                                      <p:cBhvr>
                                        <p:cTn id="52" dur="500"/>
                                        <p:tgtEl>
                                          <p:spTgt spid="2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a:spLocks noGrp="1"/>
          </p:cNvSpPr>
          <p:nvPr>
            <p:ph type="ctrTitle"/>
          </p:nvPr>
        </p:nvSpPr>
        <p:spPr>
          <a:xfrm>
            <a:off x="72529" y="12035"/>
            <a:ext cx="9144000" cy="6096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A DETAILED OVERVIEW</a:t>
            </a:r>
            <a:endParaRPr b="1"/>
          </a:p>
        </p:txBody>
      </p:sp>
      <p:sp>
        <p:nvSpPr>
          <p:cNvPr id="241" name="Google Shape;241;p31"/>
          <p:cNvSpPr txBox="1"/>
          <p:nvPr/>
        </p:nvSpPr>
        <p:spPr>
          <a:xfrm>
            <a:off x="1053103" y="3451320"/>
            <a:ext cx="613610" cy="369332"/>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42" name="Google Shape;242;p31"/>
          <p:cNvSpPr txBox="1"/>
          <p:nvPr/>
        </p:nvSpPr>
        <p:spPr>
          <a:xfrm>
            <a:off x="1891404" y="3451320"/>
            <a:ext cx="613610" cy="369332"/>
          </a:xfrm>
          <a:prstGeom prst="rect">
            <a:avLst/>
          </a:pr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43" name="Google Shape;243;p31"/>
          <p:cNvSpPr txBox="1"/>
          <p:nvPr/>
        </p:nvSpPr>
        <p:spPr>
          <a:xfrm>
            <a:off x="2675411" y="3438958"/>
            <a:ext cx="613610" cy="369332"/>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44" name="Google Shape;244;p31"/>
          <p:cNvSpPr/>
          <p:nvPr/>
        </p:nvSpPr>
        <p:spPr>
          <a:xfrm>
            <a:off x="1152363" y="1378971"/>
            <a:ext cx="415089" cy="415089"/>
          </a:xfrm>
          <a:prstGeom prst="ellipse">
            <a:avLst/>
          </a:prstGeom>
          <a:solidFill>
            <a:srgbClr val="D49F1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245" name="Google Shape;245;p31"/>
          <p:cNvSpPr/>
          <p:nvPr/>
        </p:nvSpPr>
        <p:spPr>
          <a:xfrm>
            <a:off x="2762113" y="1387451"/>
            <a:ext cx="415089" cy="415089"/>
          </a:xfrm>
          <a:prstGeom prst="ellipse">
            <a:avLst/>
          </a:prstGeom>
          <a:solidFill>
            <a:srgbClr val="D49F1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t>
            </a:r>
            <a:endParaRPr/>
          </a:p>
        </p:txBody>
      </p:sp>
      <p:sp>
        <p:nvSpPr>
          <p:cNvPr id="246" name="Google Shape;246;p31"/>
          <p:cNvSpPr/>
          <p:nvPr/>
        </p:nvSpPr>
        <p:spPr>
          <a:xfrm>
            <a:off x="2764118" y="2478665"/>
            <a:ext cx="415089" cy="415089"/>
          </a:xfrm>
          <a:prstGeom prst="ellipse">
            <a:avLst/>
          </a:prstGeom>
          <a:solidFill>
            <a:srgbClr val="D49F1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247" name="Google Shape;247;p31"/>
          <p:cNvSpPr txBox="1"/>
          <p:nvPr/>
        </p:nvSpPr>
        <p:spPr>
          <a:xfrm>
            <a:off x="3585899" y="3447129"/>
            <a:ext cx="613610" cy="369332"/>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48" name="Google Shape;248;p31"/>
          <p:cNvSpPr/>
          <p:nvPr/>
        </p:nvSpPr>
        <p:spPr>
          <a:xfrm>
            <a:off x="4412056" y="2649432"/>
            <a:ext cx="415089" cy="415089"/>
          </a:xfrm>
          <a:prstGeom prst="ellipse">
            <a:avLst/>
          </a:prstGeom>
          <a:solidFill>
            <a:srgbClr val="D49F1F"/>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X</a:t>
            </a:r>
            <a:endParaRPr sz="1800">
              <a:solidFill>
                <a:schemeClr val="lt1"/>
              </a:solidFill>
              <a:latin typeface="Calibri"/>
              <a:ea typeface="Calibri"/>
              <a:cs typeface="Calibri"/>
              <a:sym typeface="Calibri"/>
            </a:endParaRPr>
          </a:p>
        </p:txBody>
      </p:sp>
      <p:sp>
        <p:nvSpPr>
          <p:cNvPr id="249" name="Google Shape;249;p31"/>
          <p:cNvSpPr txBox="1"/>
          <p:nvPr/>
        </p:nvSpPr>
        <p:spPr>
          <a:xfrm>
            <a:off x="4277095" y="1865368"/>
            <a:ext cx="613610" cy="369332"/>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50" name="Google Shape;250;p31"/>
          <p:cNvCxnSpPr>
            <a:stCxn id="241" idx="0"/>
            <a:endCxn id="244" idx="4"/>
          </p:cNvCxnSpPr>
          <p:nvPr/>
        </p:nvCxnSpPr>
        <p:spPr>
          <a:xfrm rot="10800000">
            <a:off x="1359908" y="1794120"/>
            <a:ext cx="0" cy="1657200"/>
          </a:xfrm>
          <a:prstGeom prst="straightConnector1">
            <a:avLst/>
          </a:prstGeom>
          <a:noFill/>
          <a:ln w="25400" cap="rnd" cmpd="sng">
            <a:solidFill>
              <a:schemeClr val="lt1"/>
            </a:solidFill>
            <a:prstDash val="solid"/>
            <a:round/>
            <a:headEnd type="none" w="sm" len="sm"/>
            <a:tailEnd type="triangle" w="med" len="med"/>
          </a:ln>
        </p:spPr>
      </p:cxnSp>
      <p:cxnSp>
        <p:nvCxnSpPr>
          <p:cNvPr id="251" name="Google Shape;251;p31"/>
          <p:cNvCxnSpPr/>
          <p:nvPr/>
        </p:nvCxnSpPr>
        <p:spPr>
          <a:xfrm rot="10800000" flipH="1">
            <a:off x="1993321" y="2732284"/>
            <a:ext cx="773100" cy="691800"/>
          </a:xfrm>
          <a:prstGeom prst="curvedConnector3">
            <a:avLst>
              <a:gd name="adj1" fmla="val 50009"/>
            </a:avLst>
          </a:prstGeom>
          <a:noFill/>
          <a:ln w="25400" cap="rnd" cmpd="sng">
            <a:solidFill>
              <a:schemeClr val="lt1"/>
            </a:solidFill>
            <a:prstDash val="solid"/>
            <a:round/>
            <a:headEnd type="none" w="sm" len="sm"/>
            <a:tailEnd type="triangle" w="med" len="med"/>
          </a:ln>
        </p:spPr>
      </p:cxnSp>
      <p:cxnSp>
        <p:nvCxnSpPr>
          <p:cNvPr id="252" name="Google Shape;252;p31"/>
          <p:cNvCxnSpPr>
            <a:endCxn id="246" idx="4"/>
          </p:cNvCxnSpPr>
          <p:nvPr/>
        </p:nvCxnSpPr>
        <p:spPr>
          <a:xfrm rot="10800000" flipH="1">
            <a:off x="2969562" y="2893754"/>
            <a:ext cx="2100" cy="522900"/>
          </a:xfrm>
          <a:prstGeom prst="straightConnector1">
            <a:avLst/>
          </a:prstGeom>
          <a:noFill/>
          <a:ln w="25400" cap="rnd" cmpd="sng">
            <a:solidFill>
              <a:schemeClr val="lt1"/>
            </a:solidFill>
            <a:prstDash val="solid"/>
            <a:round/>
            <a:headEnd type="none" w="sm" len="sm"/>
            <a:tailEnd type="triangle" w="med" len="med"/>
          </a:ln>
        </p:spPr>
      </p:cxnSp>
      <p:cxnSp>
        <p:nvCxnSpPr>
          <p:cNvPr id="253" name="Google Shape;253;p31"/>
          <p:cNvCxnSpPr>
            <a:stCxn id="244" idx="6"/>
            <a:endCxn id="245" idx="2"/>
          </p:cNvCxnSpPr>
          <p:nvPr/>
        </p:nvCxnSpPr>
        <p:spPr>
          <a:xfrm>
            <a:off x="1567452" y="1586516"/>
            <a:ext cx="1194600" cy="8400"/>
          </a:xfrm>
          <a:prstGeom prst="straightConnector1">
            <a:avLst/>
          </a:prstGeom>
          <a:noFill/>
          <a:ln w="25400" cap="rnd" cmpd="sng">
            <a:solidFill>
              <a:schemeClr val="lt1"/>
            </a:solidFill>
            <a:prstDash val="solid"/>
            <a:round/>
            <a:headEnd type="none" w="sm" len="sm"/>
            <a:tailEnd type="none" w="sm" len="sm"/>
          </a:ln>
        </p:spPr>
      </p:cxnSp>
      <p:cxnSp>
        <p:nvCxnSpPr>
          <p:cNvPr id="254" name="Google Shape;254;p31"/>
          <p:cNvCxnSpPr>
            <a:stCxn id="247" idx="0"/>
            <a:endCxn id="248" idx="2"/>
          </p:cNvCxnSpPr>
          <p:nvPr/>
        </p:nvCxnSpPr>
        <p:spPr>
          <a:xfrm rot="-5400000">
            <a:off x="3857304" y="2892429"/>
            <a:ext cx="590100" cy="519300"/>
          </a:xfrm>
          <a:prstGeom prst="curvedConnector2">
            <a:avLst/>
          </a:prstGeom>
          <a:noFill/>
          <a:ln w="25400" cap="rnd" cmpd="sng">
            <a:solidFill>
              <a:schemeClr val="lt1"/>
            </a:solidFill>
            <a:prstDash val="solid"/>
            <a:round/>
            <a:headEnd type="none" w="sm" len="sm"/>
            <a:tailEnd type="triangle" w="med" len="med"/>
          </a:ln>
        </p:spPr>
      </p:cxnSp>
      <p:cxnSp>
        <p:nvCxnSpPr>
          <p:cNvPr id="255" name="Google Shape;255;p31"/>
          <p:cNvCxnSpPr>
            <a:stCxn id="245" idx="6"/>
          </p:cNvCxnSpPr>
          <p:nvPr/>
        </p:nvCxnSpPr>
        <p:spPr>
          <a:xfrm>
            <a:off x="3177202" y="1594995"/>
            <a:ext cx="2859600" cy="26400"/>
          </a:xfrm>
          <a:prstGeom prst="straightConnector1">
            <a:avLst/>
          </a:prstGeom>
          <a:noFill/>
          <a:ln w="25400" cap="rnd" cmpd="sng">
            <a:solidFill>
              <a:schemeClr val="lt1"/>
            </a:solidFill>
            <a:prstDash val="solid"/>
            <a:round/>
            <a:headEnd type="none" w="sm" len="sm"/>
            <a:tailEnd type="triangle" w="med" len="med"/>
          </a:ln>
        </p:spPr>
      </p:cxnSp>
      <p:cxnSp>
        <p:nvCxnSpPr>
          <p:cNvPr id="256" name="Google Shape;256;p31"/>
          <p:cNvCxnSpPr>
            <a:endCxn id="249" idx="0"/>
          </p:cNvCxnSpPr>
          <p:nvPr/>
        </p:nvCxnSpPr>
        <p:spPr>
          <a:xfrm>
            <a:off x="4583900" y="1647868"/>
            <a:ext cx="0" cy="217500"/>
          </a:xfrm>
          <a:prstGeom prst="straightConnector1">
            <a:avLst/>
          </a:prstGeom>
          <a:noFill/>
          <a:ln w="25400" cap="rnd" cmpd="sng">
            <a:solidFill>
              <a:schemeClr val="lt1"/>
            </a:solidFill>
            <a:prstDash val="solid"/>
            <a:round/>
            <a:headEnd type="none" w="sm" len="sm"/>
            <a:tailEnd type="none" w="sm" len="sm"/>
          </a:ln>
        </p:spPr>
      </p:cxnSp>
      <p:cxnSp>
        <p:nvCxnSpPr>
          <p:cNvPr id="257" name="Google Shape;257;p31"/>
          <p:cNvCxnSpPr>
            <a:stCxn id="249" idx="2"/>
            <a:endCxn id="248" idx="0"/>
          </p:cNvCxnSpPr>
          <p:nvPr/>
        </p:nvCxnSpPr>
        <p:spPr>
          <a:xfrm>
            <a:off x="4583900" y="2234700"/>
            <a:ext cx="35700" cy="414600"/>
          </a:xfrm>
          <a:prstGeom prst="straightConnector1">
            <a:avLst/>
          </a:prstGeom>
          <a:noFill/>
          <a:ln w="25400" cap="rnd" cmpd="sng">
            <a:solidFill>
              <a:schemeClr val="lt1"/>
            </a:solidFill>
            <a:prstDash val="solid"/>
            <a:round/>
            <a:headEnd type="none" w="sm" len="sm"/>
            <a:tailEnd type="none" w="sm" len="sm"/>
          </a:ln>
        </p:spPr>
      </p:cxnSp>
      <p:cxnSp>
        <p:nvCxnSpPr>
          <p:cNvPr id="258" name="Google Shape;258;p31"/>
          <p:cNvCxnSpPr/>
          <p:nvPr/>
        </p:nvCxnSpPr>
        <p:spPr>
          <a:xfrm>
            <a:off x="4644529" y="3095687"/>
            <a:ext cx="1491900" cy="729900"/>
          </a:xfrm>
          <a:prstGeom prst="curvedConnector2">
            <a:avLst/>
          </a:prstGeom>
          <a:noFill/>
          <a:ln w="25400" cap="rnd" cmpd="sng">
            <a:solidFill>
              <a:schemeClr val="lt1"/>
            </a:solidFill>
            <a:prstDash val="solid"/>
            <a:round/>
            <a:headEnd type="none" w="sm" len="sm"/>
            <a:tailEnd type="triangle" w="med" len="med"/>
          </a:ln>
        </p:spPr>
      </p:cxnSp>
      <p:cxnSp>
        <p:nvCxnSpPr>
          <p:cNvPr id="259" name="Google Shape;259;p31"/>
          <p:cNvCxnSpPr/>
          <p:nvPr/>
        </p:nvCxnSpPr>
        <p:spPr>
          <a:xfrm rot="10800000">
            <a:off x="5194975" y="1001069"/>
            <a:ext cx="0" cy="2630726"/>
          </a:xfrm>
          <a:prstGeom prst="straightConnector1">
            <a:avLst/>
          </a:prstGeom>
          <a:noFill/>
          <a:ln w="25400" cap="rnd" cmpd="sng">
            <a:solidFill>
              <a:schemeClr val="lt1"/>
            </a:solidFill>
            <a:prstDash val="solid"/>
            <a:round/>
            <a:headEnd type="none" w="sm" len="sm"/>
            <a:tailEnd type="triangle" w="med" len="med"/>
          </a:ln>
        </p:spPr>
      </p:cxnSp>
      <p:cxnSp>
        <p:nvCxnSpPr>
          <p:cNvPr id="260" name="Google Shape;260;p31"/>
          <p:cNvCxnSpPr/>
          <p:nvPr/>
        </p:nvCxnSpPr>
        <p:spPr>
          <a:xfrm>
            <a:off x="286091" y="4189437"/>
            <a:ext cx="3606613" cy="0"/>
          </a:xfrm>
          <a:prstGeom prst="straightConnector1">
            <a:avLst/>
          </a:prstGeom>
          <a:noFill/>
          <a:ln w="25400" cap="rnd" cmpd="sng">
            <a:solidFill>
              <a:schemeClr val="lt1"/>
            </a:solidFill>
            <a:prstDash val="solid"/>
            <a:round/>
            <a:headEnd type="none" w="sm" len="sm"/>
            <a:tailEnd type="none" w="sm" len="sm"/>
          </a:ln>
        </p:spPr>
      </p:cxnSp>
      <p:cxnSp>
        <p:nvCxnSpPr>
          <p:cNvPr id="261" name="Google Shape;261;p31"/>
          <p:cNvCxnSpPr>
            <a:endCxn id="241" idx="2"/>
          </p:cNvCxnSpPr>
          <p:nvPr/>
        </p:nvCxnSpPr>
        <p:spPr>
          <a:xfrm rot="10800000">
            <a:off x="1359908" y="3820652"/>
            <a:ext cx="0" cy="332700"/>
          </a:xfrm>
          <a:prstGeom prst="straightConnector1">
            <a:avLst/>
          </a:prstGeom>
          <a:noFill/>
          <a:ln w="25400" cap="rnd" cmpd="sng">
            <a:solidFill>
              <a:schemeClr val="lt1"/>
            </a:solidFill>
            <a:prstDash val="solid"/>
            <a:round/>
            <a:headEnd type="none" w="sm" len="sm"/>
            <a:tailEnd type="none" w="sm" len="sm"/>
          </a:ln>
        </p:spPr>
      </p:cxnSp>
      <p:cxnSp>
        <p:nvCxnSpPr>
          <p:cNvPr id="262" name="Google Shape;262;p31"/>
          <p:cNvCxnSpPr/>
          <p:nvPr/>
        </p:nvCxnSpPr>
        <p:spPr>
          <a:xfrm rot="10800000" flipH="1">
            <a:off x="2046320" y="3836957"/>
            <a:ext cx="1" cy="332691"/>
          </a:xfrm>
          <a:prstGeom prst="straightConnector1">
            <a:avLst/>
          </a:prstGeom>
          <a:noFill/>
          <a:ln w="25400" cap="rnd" cmpd="sng">
            <a:solidFill>
              <a:schemeClr val="lt1"/>
            </a:solidFill>
            <a:prstDash val="solid"/>
            <a:round/>
            <a:headEnd type="none" w="sm" len="sm"/>
            <a:tailEnd type="none" w="sm" len="sm"/>
          </a:ln>
        </p:spPr>
      </p:cxnSp>
      <p:cxnSp>
        <p:nvCxnSpPr>
          <p:cNvPr id="263" name="Google Shape;263;p31"/>
          <p:cNvCxnSpPr/>
          <p:nvPr/>
        </p:nvCxnSpPr>
        <p:spPr>
          <a:xfrm rot="10800000" flipH="1">
            <a:off x="2969656" y="3838699"/>
            <a:ext cx="1" cy="332691"/>
          </a:xfrm>
          <a:prstGeom prst="straightConnector1">
            <a:avLst/>
          </a:prstGeom>
          <a:noFill/>
          <a:ln w="25400" cap="rnd" cmpd="sng">
            <a:solidFill>
              <a:schemeClr val="lt1"/>
            </a:solidFill>
            <a:prstDash val="solid"/>
            <a:round/>
            <a:headEnd type="none" w="sm" len="sm"/>
            <a:tailEnd type="none" w="sm" len="sm"/>
          </a:ln>
        </p:spPr>
      </p:cxnSp>
      <p:cxnSp>
        <p:nvCxnSpPr>
          <p:cNvPr id="264" name="Google Shape;264;p31"/>
          <p:cNvCxnSpPr/>
          <p:nvPr/>
        </p:nvCxnSpPr>
        <p:spPr>
          <a:xfrm rot="10800000" flipH="1">
            <a:off x="3892704" y="3820651"/>
            <a:ext cx="1" cy="332691"/>
          </a:xfrm>
          <a:prstGeom prst="straightConnector1">
            <a:avLst/>
          </a:prstGeom>
          <a:noFill/>
          <a:ln w="25400" cap="rnd" cmpd="sng">
            <a:solidFill>
              <a:schemeClr val="lt1"/>
            </a:solidFill>
            <a:prstDash val="solid"/>
            <a:round/>
            <a:headEnd type="none" w="sm" len="sm"/>
            <a:tailEnd type="none" w="sm" len="sm"/>
          </a:ln>
        </p:spPr>
      </p:cxnSp>
      <p:cxnSp>
        <p:nvCxnSpPr>
          <p:cNvPr id="265" name="Google Shape;265;p31"/>
          <p:cNvCxnSpPr/>
          <p:nvPr/>
        </p:nvCxnSpPr>
        <p:spPr>
          <a:xfrm rot="10800000">
            <a:off x="839543" y="4189437"/>
            <a:ext cx="0" cy="770021"/>
          </a:xfrm>
          <a:prstGeom prst="straightConnector1">
            <a:avLst/>
          </a:prstGeom>
          <a:noFill/>
          <a:ln w="25400" cap="rnd" cmpd="sng">
            <a:solidFill>
              <a:schemeClr val="lt1"/>
            </a:solidFill>
            <a:prstDash val="solid"/>
            <a:round/>
            <a:headEnd type="none" w="sm" len="sm"/>
            <a:tailEnd type="none" w="sm" len="sm"/>
          </a:ln>
        </p:spPr>
      </p:cxnSp>
      <p:sp>
        <p:nvSpPr>
          <p:cNvPr id="266" name="Google Shape;266;p31"/>
          <p:cNvSpPr txBox="1"/>
          <p:nvPr/>
        </p:nvSpPr>
        <p:spPr>
          <a:xfrm>
            <a:off x="72529" y="3816461"/>
            <a:ext cx="488532" cy="276999"/>
          </a:xfrm>
          <a:prstGeom prst="rect">
            <a:avLst/>
          </a:prstGeom>
          <a:blipFill rotWithShape="1">
            <a:blip r:embed="rId8">
              <a:alphaModFix/>
            </a:blip>
            <a:stretch>
              <a:fillRect l="-11248" r="-3747" b="-1777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67" name="Google Shape;267;p31"/>
          <p:cNvSpPr txBox="1"/>
          <p:nvPr/>
        </p:nvSpPr>
        <p:spPr>
          <a:xfrm>
            <a:off x="922169" y="4650555"/>
            <a:ext cx="261867" cy="276999"/>
          </a:xfrm>
          <a:prstGeom prst="rect">
            <a:avLst/>
          </a:prstGeom>
          <a:blipFill rotWithShape="1">
            <a:blip r:embed="rId9">
              <a:alphaModFix/>
            </a:blip>
            <a:stretch>
              <a:fillRect l="-13952" r="-4650" b="-155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68" name="Google Shape;268;p31"/>
          <p:cNvSpPr/>
          <p:nvPr/>
        </p:nvSpPr>
        <p:spPr>
          <a:xfrm>
            <a:off x="802016" y="2493549"/>
            <a:ext cx="415948" cy="369332"/>
          </a:xfrm>
          <a:prstGeom prst="rect">
            <a:avLst/>
          </a:prstGeom>
          <a:blipFill rotWithShape="1">
            <a:blip r:embed="rId10">
              <a:alphaModFix/>
            </a:blip>
            <a:stretch>
              <a:fillRect b="-1311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69" name="Google Shape;269;p31"/>
          <p:cNvCxnSpPr>
            <a:endCxn id="244" idx="2"/>
          </p:cNvCxnSpPr>
          <p:nvPr/>
        </p:nvCxnSpPr>
        <p:spPr>
          <a:xfrm>
            <a:off x="201963" y="1586516"/>
            <a:ext cx="950400" cy="0"/>
          </a:xfrm>
          <a:prstGeom prst="straightConnector1">
            <a:avLst/>
          </a:prstGeom>
          <a:noFill/>
          <a:ln w="25400" cap="rnd" cmpd="sng">
            <a:solidFill>
              <a:schemeClr val="lt1"/>
            </a:solidFill>
            <a:prstDash val="solid"/>
            <a:round/>
            <a:headEnd type="none" w="sm" len="sm"/>
            <a:tailEnd type="none" w="sm" len="sm"/>
          </a:ln>
        </p:spPr>
      </p:cxnSp>
      <p:sp>
        <p:nvSpPr>
          <p:cNvPr id="270" name="Google Shape;270;p31"/>
          <p:cNvSpPr txBox="1"/>
          <p:nvPr/>
        </p:nvSpPr>
        <p:spPr>
          <a:xfrm>
            <a:off x="1952554" y="2664979"/>
            <a:ext cx="214418" cy="276999"/>
          </a:xfrm>
          <a:prstGeom prst="rect">
            <a:avLst/>
          </a:prstGeom>
          <a:blipFill rotWithShape="1">
            <a:blip r:embed="rId11">
              <a:alphaModFix/>
            </a:blip>
            <a:stretch>
              <a:fillRect l="-28570" r="-5713" b="-130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1" name="Google Shape;271;p31"/>
          <p:cNvSpPr/>
          <p:nvPr/>
        </p:nvSpPr>
        <p:spPr>
          <a:xfrm>
            <a:off x="3114970" y="2963601"/>
            <a:ext cx="385555" cy="375039"/>
          </a:xfrm>
          <a:prstGeom prst="rect">
            <a:avLst/>
          </a:prstGeom>
          <a:blipFill rotWithShape="1">
            <a:blip r:embed="rId12">
              <a:alphaModFix/>
            </a:blip>
            <a:stretch>
              <a:fillRect t="-4838" r="-7935" b="-1935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72" name="Google Shape;272;p31"/>
          <p:cNvCxnSpPr/>
          <p:nvPr/>
        </p:nvCxnSpPr>
        <p:spPr>
          <a:xfrm rot="10800000">
            <a:off x="2970902" y="1802541"/>
            <a:ext cx="2005" cy="699489"/>
          </a:xfrm>
          <a:prstGeom prst="straightConnector1">
            <a:avLst/>
          </a:prstGeom>
          <a:noFill/>
          <a:ln w="25400" cap="rnd" cmpd="sng">
            <a:solidFill>
              <a:schemeClr val="lt1"/>
            </a:solidFill>
            <a:prstDash val="solid"/>
            <a:round/>
            <a:headEnd type="none" w="sm" len="sm"/>
            <a:tailEnd type="triangle" w="med" len="med"/>
          </a:ln>
        </p:spPr>
      </p:cxnSp>
      <p:sp>
        <p:nvSpPr>
          <p:cNvPr id="273" name="Google Shape;273;p31"/>
          <p:cNvSpPr txBox="1"/>
          <p:nvPr/>
        </p:nvSpPr>
        <p:spPr>
          <a:xfrm>
            <a:off x="76441" y="1182074"/>
            <a:ext cx="484620" cy="276999"/>
          </a:xfrm>
          <a:prstGeom prst="rect">
            <a:avLst/>
          </a:prstGeom>
          <a:blipFill rotWithShape="1">
            <a:blip r:embed="rId13">
              <a:alphaModFix/>
            </a:blip>
            <a:stretch>
              <a:fillRect l="-11391" r="-5062" b="-155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4" name="Google Shape;274;p31"/>
          <p:cNvSpPr txBox="1"/>
          <p:nvPr/>
        </p:nvSpPr>
        <p:spPr>
          <a:xfrm>
            <a:off x="3811775" y="2797154"/>
            <a:ext cx="286039" cy="276999"/>
          </a:xfrm>
          <a:prstGeom prst="rect">
            <a:avLst/>
          </a:prstGeom>
          <a:blipFill rotWithShape="1">
            <a:blip r:embed="rId14">
              <a:alphaModFix/>
            </a:blip>
            <a:stretch>
              <a:fillRect l="-17018" r="-6382" b="-155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5" name="Google Shape;275;p31"/>
          <p:cNvSpPr txBox="1"/>
          <p:nvPr/>
        </p:nvSpPr>
        <p:spPr>
          <a:xfrm>
            <a:off x="5708054" y="3416566"/>
            <a:ext cx="268920" cy="276999"/>
          </a:xfrm>
          <a:prstGeom prst="rect">
            <a:avLst/>
          </a:prstGeom>
          <a:blipFill rotWithShape="1">
            <a:blip r:embed="rId15">
              <a:alphaModFix/>
            </a:blip>
            <a:stretch>
              <a:fillRect l="-22726" r="-4544" b="-130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6" name="Google Shape;276;p31"/>
          <p:cNvSpPr txBox="1"/>
          <p:nvPr/>
        </p:nvSpPr>
        <p:spPr>
          <a:xfrm>
            <a:off x="5256026" y="796546"/>
            <a:ext cx="268920" cy="276999"/>
          </a:xfrm>
          <a:prstGeom prst="rect">
            <a:avLst/>
          </a:prstGeom>
          <a:blipFill rotWithShape="1">
            <a:blip r:embed="rId16">
              <a:alphaModFix/>
            </a:blip>
            <a:stretch>
              <a:fillRect l="-22726" r="-4544" b="-1555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7" name="Google Shape;277;p31"/>
          <p:cNvSpPr txBox="1"/>
          <p:nvPr/>
        </p:nvSpPr>
        <p:spPr>
          <a:xfrm>
            <a:off x="5673545" y="1275360"/>
            <a:ext cx="265009" cy="276999"/>
          </a:xfrm>
          <a:prstGeom prst="rect">
            <a:avLst/>
          </a:prstGeom>
          <a:blipFill rotWithShape="1">
            <a:blip r:embed="rId17">
              <a:alphaModFix/>
            </a:blip>
            <a:stretch>
              <a:fillRect l="-23255" r="-6975" b="-130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78" name="Google Shape;278;p31"/>
          <p:cNvSpPr/>
          <p:nvPr/>
        </p:nvSpPr>
        <p:spPr>
          <a:xfrm>
            <a:off x="677116" y="1192978"/>
            <a:ext cx="4833347" cy="3270738"/>
          </a:xfrm>
          <a:prstGeom prst="rect">
            <a:avLst/>
          </a:prstGeom>
          <a:noFill/>
          <a:ln w="762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279" name="Google Shape;279;p31"/>
          <p:cNvSpPr txBox="1"/>
          <p:nvPr/>
        </p:nvSpPr>
        <p:spPr>
          <a:xfrm>
            <a:off x="6424547" y="1485089"/>
            <a:ext cx="2350067" cy="246221"/>
          </a:xfrm>
          <a:prstGeom prst="rect">
            <a:avLst/>
          </a:prstGeom>
          <a:blipFill rotWithShape="1">
            <a:blip r:embed="rId18">
              <a:alphaModFix/>
            </a:blip>
            <a:stretch>
              <a:fillRect l="-2855" t="-27497" r="-4415" b="-49996"/>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0" name="Google Shape;280;p31"/>
          <p:cNvSpPr txBox="1"/>
          <p:nvPr/>
        </p:nvSpPr>
        <p:spPr>
          <a:xfrm>
            <a:off x="6293382" y="1923241"/>
            <a:ext cx="2751330" cy="219868"/>
          </a:xfrm>
          <a:prstGeom prst="rect">
            <a:avLst/>
          </a:prstGeom>
          <a:blipFill rotWithShape="1">
            <a:blip r:embed="rId19">
              <a:alphaModFix/>
            </a:blip>
            <a:stretch>
              <a:fillRect t="-27026" r="-663" b="-297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1" name="Google Shape;281;p31"/>
          <p:cNvSpPr txBox="1"/>
          <p:nvPr/>
        </p:nvSpPr>
        <p:spPr>
          <a:xfrm>
            <a:off x="6487118" y="2301205"/>
            <a:ext cx="1752979" cy="219868"/>
          </a:xfrm>
          <a:prstGeom prst="rect">
            <a:avLst/>
          </a:prstGeom>
          <a:blipFill rotWithShape="1">
            <a:blip r:embed="rId20">
              <a:alphaModFix/>
            </a:blip>
            <a:stretch>
              <a:fillRect l="-1735" t="-27026" r="-9374" b="-2972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2" name="Google Shape;282;p31"/>
          <p:cNvSpPr txBox="1"/>
          <p:nvPr/>
        </p:nvSpPr>
        <p:spPr>
          <a:xfrm>
            <a:off x="6303473" y="2744523"/>
            <a:ext cx="2558906" cy="215444"/>
          </a:xfrm>
          <a:prstGeom prst="rect">
            <a:avLst/>
          </a:prstGeom>
          <a:blipFill rotWithShape="1">
            <a:blip r:embed="rId21">
              <a:alphaModFix/>
            </a:blip>
            <a:stretch>
              <a:fillRect r="-713" b="-30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3" name="Google Shape;283;p31"/>
          <p:cNvSpPr txBox="1"/>
          <p:nvPr/>
        </p:nvSpPr>
        <p:spPr>
          <a:xfrm>
            <a:off x="6636614" y="3183417"/>
            <a:ext cx="1453988" cy="215444"/>
          </a:xfrm>
          <a:prstGeom prst="rect">
            <a:avLst/>
          </a:prstGeom>
          <a:blipFill rotWithShape="1">
            <a:blip r:embed="rId22">
              <a:alphaModFix/>
            </a:blip>
            <a:stretch>
              <a:fillRect l="-2940" r="-3780" b="-305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84" name="Google Shape;284;p31"/>
          <p:cNvSpPr txBox="1"/>
          <p:nvPr/>
        </p:nvSpPr>
        <p:spPr>
          <a:xfrm>
            <a:off x="6435413" y="1058033"/>
            <a:ext cx="2522357" cy="248081"/>
          </a:xfrm>
          <a:prstGeom prst="rect">
            <a:avLst/>
          </a:prstGeom>
          <a:blipFill rotWithShape="1">
            <a:blip r:embed="rId23">
              <a:alphaModFix/>
            </a:blip>
            <a:stretch>
              <a:fillRect l="-3389" t="-29996" r="-241" b="-4749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4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8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5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2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24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4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6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25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27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82"/>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47"/>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56"/>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25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5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7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83"/>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25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76"/>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4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ctrTitle"/>
          </p:nvPr>
        </p:nvSpPr>
        <p:spPr>
          <a:xfrm>
            <a:off x="0" y="-12429"/>
            <a:ext cx="9143999" cy="53554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240"/>
              <a:buFont typeface="Calibri"/>
              <a:buNone/>
            </a:pPr>
            <a:r>
              <a:rPr lang="en-US" sz="3240" b="1"/>
              <a:t>OUTPUT CALCULATION</a:t>
            </a:r>
            <a:endParaRPr sz="3240" b="1"/>
          </a:p>
        </p:txBody>
      </p:sp>
      <p:pic>
        <p:nvPicPr>
          <p:cNvPr id="290" name="Google Shape;290;p32"/>
          <p:cNvPicPr preferRelativeResize="0"/>
          <p:nvPr/>
        </p:nvPicPr>
        <p:blipFill rotWithShape="1">
          <a:blip r:embed="rId3">
            <a:alphaModFix/>
          </a:blip>
          <a:srcRect/>
          <a:stretch/>
        </p:blipFill>
        <p:spPr>
          <a:xfrm>
            <a:off x="0" y="535541"/>
            <a:ext cx="2517705" cy="3019317"/>
          </a:xfrm>
          <a:prstGeom prst="rect">
            <a:avLst/>
          </a:prstGeom>
          <a:noFill/>
          <a:ln>
            <a:noFill/>
          </a:ln>
        </p:spPr>
      </p:pic>
      <p:cxnSp>
        <p:nvCxnSpPr>
          <p:cNvPr id="291" name="Google Shape;291;p32"/>
          <p:cNvCxnSpPr/>
          <p:nvPr/>
        </p:nvCxnSpPr>
        <p:spPr>
          <a:xfrm>
            <a:off x="2221488" y="727591"/>
            <a:ext cx="929014" cy="1"/>
          </a:xfrm>
          <a:prstGeom prst="straightConnector1">
            <a:avLst/>
          </a:prstGeom>
          <a:noFill/>
          <a:ln w="25400" cap="rnd" cmpd="sng">
            <a:solidFill>
              <a:schemeClr val="lt1"/>
            </a:solidFill>
            <a:prstDash val="solid"/>
            <a:round/>
            <a:headEnd type="none" w="sm" len="sm"/>
            <a:tailEnd type="triangle" w="med" len="med"/>
          </a:ln>
        </p:spPr>
      </p:cxnSp>
      <p:cxnSp>
        <p:nvCxnSpPr>
          <p:cNvPr id="292" name="Google Shape;292;p32"/>
          <p:cNvCxnSpPr/>
          <p:nvPr/>
        </p:nvCxnSpPr>
        <p:spPr>
          <a:xfrm>
            <a:off x="2221488" y="853630"/>
            <a:ext cx="902319" cy="28731"/>
          </a:xfrm>
          <a:prstGeom prst="straightConnector1">
            <a:avLst/>
          </a:prstGeom>
          <a:noFill/>
          <a:ln w="25400" cap="rnd" cmpd="sng">
            <a:solidFill>
              <a:schemeClr val="lt1"/>
            </a:solidFill>
            <a:prstDash val="solid"/>
            <a:round/>
            <a:headEnd type="none" w="sm" len="sm"/>
            <a:tailEnd type="triangle" w="med" len="med"/>
          </a:ln>
        </p:spPr>
      </p:cxnSp>
      <p:cxnSp>
        <p:nvCxnSpPr>
          <p:cNvPr id="293" name="Google Shape;293;p32"/>
          <p:cNvCxnSpPr/>
          <p:nvPr/>
        </p:nvCxnSpPr>
        <p:spPr>
          <a:xfrm>
            <a:off x="2221488" y="995362"/>
            <a:ext cx="932092" cy="75720"/>
          </a:xfrm>
          <a:prstGeom prst="straightConnector1">
            <a:avLst/>
          </a:prstGeom>
          <a:noFill/>
          <a:ln w="25400" cap="rnd" cmpd="sng">
            <a:solidFill>
              <a:schemeClr val="lt1"/>
            </a:solidFill>
            <a:prstDash val="solid"/>
            <a:round/>
            <a:headEnd type="none" w="sm" len="sm"/>
            <a:tailEnd type="triangle" w="med" len="med"/>
          </a:ln>
        </p:spPr>
      </p:cxnSp>
      <p:cxnSp>
        <p:nvCxnSpPr>
          <p:cNvPr id="294" name="Google Shape;294;p32"/>
          <p:cNvCxnSpPr>
            <a:endCxn id="295" idx="1"/>
          </p:cNvCxnSpPr>
          <p:nvPr/>
        </p:nvCxnSpPr>
        <p:spPr>
          <a:xfrm>
            <a:off x="2221480" y="1187383"/>
            <a:ext cx="932100" cy="104100"/>
          </a:xfrm>
          <a:prstGeom prst="straightConnector1">
            <a:avLst/>
          </a:prstGeom>
          <a:noFill/>
          <a:ln w="25400" cap="rnd" cmpd="sng">
            <a:solidFill>
              <a:schemeClr val="lt1"/>
            </a:solidFill>
            <a:prstDash val="solid"/>
            <a:round/>
            <a:headEnd type="none" w="sm" len="sm"/>
            <a:tailEnd type="triangle" w="med" len="med"/>
          </a:ln>
        </p:spPr>
      </p:cxnSp>
      <p:sp>
        <p:nvSpPr>
          <p:cNvPr id="296" name="Google Shape;296;p32"/>
          <p:cNvSpPr/>
          <p:nvPr/>
        </p:nvSpPr>
        <p:spPr>
          <a:xfrm>
            <a:off x="3150502" y="547524"/>
            <a:ext cx="449482" cy="325025"/>
          </a:xfrm>
          <a:prstGeom prst="rect">
            <a:avLst/>
          </a:prstGeom>
          <a:blipFill rotWithShape="1">
            <a:blip r:embed="rId4">
              <a:alphaModFix/>
            </a:blip>
            <a:stretch>
              <a:fillRect b="-377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7" name="Google Shape;297;p32"/>
          <p:cNvSpPr/>
          <p:nvPr/>
        </p:nvSpPr>
        <p:spPr>
          <a:xfrm>
            <a:off x="3150502" y="737404"/>
            <a:ext cx="429220" cy="307777"/>
          </a:xfrm>
          <a:prstGeom prst="rect">
            <a:avLst/>
          </a:pr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8" name="Google Shape;298;p32"/>
          <p:cNvSpPr/>
          <p:nvPr/>
        </p:nvSpPr>
        <p:spPr>
          <a:xfrm>
            <a:off x="3146335" y="955356"/>
            <a:ext cx="433387" cy="307777"/>
          </a:xfrm>
          <a:prstGeom prst="rect">
            <a:avLst/>
          </a:pr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95" name="Google Shape;295;p32"/>
          <p:cNvSpPr/>
          <p:nvPr/>
        </p:nvSpPr>
        <p:spPr>
          <a:xfrm>
            <a:off x="3153580" y="1137594"/>
            <a:ext cx="443326" cy="307777"/>
          </a:xfrm>
          <a:prstGeom prst="rect">
            <a:avLst/>
          </a:prstGeom>
          <a:blipFill rotWithShape="1">
            <a:blip r:embed="rId7">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299" name="Google Shape;299;p32"/>
          <p:cNvCxnSpPr/>
          <p:nvPr/>
        </p:nvCxnSpPr>
        <p:spPr>
          <a:xfrm>
            <a:off x="1891742" y="1445371"/>
            <a:ext cx="793709" cy="0"/>
          </a:xfrm>
          <a:prstGeom prst="straightConnector1">
            <a:avLst/>
          </a:prstGeom>
          <a:noFill/>
          <a:ln w="25400" cap="rnd" cmpd="sng">
            <a:solidFill>
              <a:schemeClr val="lt1"/>
            </a:solidFill>
            <a:prstDash val="solid"/>
            <a:round/>
            <a:headEnd type="none" w="sm" len="sm"/>
            <a:tailEnd type="triangle" w="med" len="med"/>
          </a:ln>
        </p:spPr>
      </p:cxnSp>
      <p:sp>
        <p:nvSpPr>
          <p:cNvPr id="300" name="Google Shape;300;p32"/>
          <p:cNvSpPr/>
          <p:nvPr/>
        </p:nvSpPr>
        <p:spPr>
          <a:xfrm>
            <a:off x="2686529" y="1246385"/>
            <a:ext cx="415883" cy="325025"/>
          </a:xfrm>
          <a:prstGeom prst="rect">
            <a:avLst/>
          </a:prstGeom>
          <a:blipFill rotWithShape="1">
            <a:blip r:embed="rId8">
              <a:alphaModFix/>
            </a:blip>
            <a:stretch>
              <a:fillRect b="-185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1" name="Google Shape;301;p32"/>
          <p:cNvSpPr/>
          <p:nvPr/>
        </p:nvSpPr>
        <p:spPr>
          <a:xfrm>
            <a:off x="2686529" y="1436265"/>
            <a:ext cx="395621" cy="307777"/>
          </a:xfrm>
          <a:prstGeom prst="rect">
            <a:avLst/>
          </a:prstGeom>
          <a:blipFill rotWithShape="1">
            <a:blip r:embed="rId9">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2" name="Google Shape;302;p32"/>
          <p:cNvSpPr/>
          <p:nvPr/>
        </p:nvSpPr>
        <p:spPr>
          <a:xfrm>
            <a:off x="2682362" y="1654217"/>
            <a:ext cx="414536" cy="307777"/>
          </a:xfrm>
          <a:prstGeom prst="rect">
            <a:avLst/>
          </a:prstGeom>
          <a:blipFill rotWithShape="1">
            <a:blip r:embed="rId10">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03" name="Google Shape;303;p32"/>
          <p:cNvSpPr/>
          <p:nvPr/>
        </p:nvSpPr>
        <p:spPr>
          <a:xfrm>
            <a:off x="2689607" y="1836455"/>
            <a:ext cx="424475" cy="307777"/>
          </a:xfrm>
          <a:prstGeom prst="rect">
            <a:avLst/>
          </a:prstGeom>
          <a:blipFill rotWithShape="1">
            <a:blip r:embed="rId11">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04" name="Google Shape;304;p32"/>
          <p:cNvCxnSpPr/>
          <p:nvPr/>
        </p:nvCxnSpPr>
        <p:spPr>
          <a:xfrm>
            <a:off x="1799832" y="1571410"/>
            <a:ext cx="889775" cy="0"/>
          </a:xfrm>
          <a:prstGeom prst="straightConnector1">
            <a:avLst/>
          </a:prstGeom>
          <a:noFill/>
          <a:ln w="25400" cap="rnd" cmpd="sng">
            <a:solidFill>
              <a:schemeClr val="lt1"/>
            </a:solidFill>
            <a:prstDash val="solid"/>
            <a:round/>
            <a:headEnd type="none" w="sm" len="sm"/>
            <a:tailEnd type="triangle" w="med" len="med"/>
          </a:ln>
        </p:spPr>
      </p:cxnSp>
      <p:cxnSp>
        <p:nvCxnSpPr>
          <p:cNvPr id="305" name="Google Shape;305;p32"/>
          <p:cNvCxnSpPr/>
          <p:nvPr/>
        </p:nvCxnSpPr>
        <p:spPr>
          <a:xfrm>
            <a:off x="1888653" y="1718496"/>
            <a:ext cx="800954" cy="0"/>
          </a:xfrm>
          <a:prstGeom prst="straightConnector1">
            <a:avLst/>
          </a:prstGeom>
          <a:noFill/>
          <a:ln w="25400" cap="rnd" cmpd="sng">
            <a:solidFill>
              <a:schemeClr val="lt1"/>
            </a:solidFill>
            <a:prstDash val="solid"/>
            <a:round/>
            <a:headEnd type="none" w="sm" len="sm"/>
            <a:tailEnd type="triangle" w="med" len="med"/>
          </a:ln>
        </p:spPr>
      </p:cxnSp>
      <p:cxnSp>
        <p:nvCxnSpPr>
          <p:cNvPr id="306" name="Google Shape;306;p32"/>
          <p:cNvCxnSpPr>
            <a:endCxn id="303" idx="1"/>
          </p:cNvCxnSpPr>
          <p:nvPr/>
        </p:nvCxnSpPr>
        <p:spPr>
          <a:xfrm>
            <a:off x="1915007" y="1819644"/>
            <a:ext cx="774600" cy="170700"/>
          </a:xfrm>
          <a:prstGeom prst="straightConnector1">
            <a:avLst/>
          </a:prstGeom>
          <a:noFill/>
          <a:ln w="25400" cap="rnd" cmpd="sng">
            <a:solidFill>
              <a:schemeClr val="lt1"/>
            </a:solidFill>
            <a:prstDash val="solid"/>
            <a:round/>
            <a:headEnd type="none" w="sm" len="sm"/>
            <a:tailEnd type="triangle" w="med" len="med"/>
          </a:ln>
        </p:spPr>
      </p:cxnSp>
      <p:cxnSp>
        <p:nvCxnSpPr>
          <p:cNvPr id="307" name="Google Shape;307;p32"/>
          <p:cNvCxnSpPr/>
          <p:nvPr/>
        </p:nvCxnSpPr>
        <p:spPr>
          <a:xfrm>
            <a:off x="1924220" y="2336283"/>
            <a:ext cx="765387" cy="15471"/>
          </a:xfrm>
          <a:prstGeom prst="straightConnector1">
            <a:avLst/>
          </a:prstGeom>
          <a:noFill/>
          <a:ln w="25400" cap="rnd" cmpd="sng">
            <a:solidFill>
              <a:schemeClr val="lt1"/>
            </a:solidFill>
            <a:prstDash val="solid"/>
            <a:round/>
            <a:headEnd type="none" w="sm" len="sm"/>
            <a:tailEnd type="triangle" w="med" len="med"/>
          </a:ln>
        </p:spPr>
      </p:cxnSp>
      <p:sp>
        <p:nvSpPr>
          <p:cNvPr id="308" name="Google Shape;308;p32"/>
          <p:cNvSpPr/>
          <p:nvPr/>
        </p:nvSpPr>
        <p:spPr>
          <a:xfrm>
            <a:off x="2678435" y="2190129"/>
            <a:ext cx="279244" cy="30777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a:solidFill>
                  <a:schemeClr val="lt1"/>
                </a:solidFill>
                <a:latin typeface="Calibri"/>
                <a:ea typeface="Calibri"/>
                <a:cs typeface="Calibri"/>
                <a:sym typeface="Calibri"/>
              </a:rPr>
              <a:t>b</a:t>
            </a:r>
            <a:endParaRPr sz="1400">
              <a:solidFill>
                <a:schemeClr val="lt1"/>
              </a:solidFill>
              <a:latin typeface="Calibri"/>
              <a:ea typeface="Calibri"/>
              <a:cs typeface="Calibri"/>
              <a:sym typeface="Calibri"/>
            </a:endParaRPr>
          </a:p>
        </p:txBody>
      </p:sp>
      <p:sp>
        <p:nvSpPr>
          <p:cNvPr id="309" name="Google Shape;309;p32"/>
          <p:cNvSpPr/>
          <p:nvPr/>
        </p:nvSpPr>
        <p:spPr>
          <a:xfrm>
            <a:off x="2605201" y="2628280"/>
            <a:ext cx="400943" cy="307777"/>
          </a:xfrm>
          <a:prstGeom prst="rect">
            <a:avLst/>
          </a:prstGeom>
          <a:blipFill rotWithShape="1">
            <a:blip r:embed="rId12">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0" name="Google Shape;310;p32"/>
          <p:cNvCxnSpPr/>
          <p:nvPr/>
        </p:nvCxnSpPr>
        <p:spPr>
          <a:xfrm>
            <a:off x="1905902" y="2766696"/>
            <a:ext cx="765387" cy="15471"/>
          </a:xfrm>
          <a:prstGeom prst="straightConnector1">
            <a:avLst/>
          </a:prstGeom>
          <a:noFill/>
          <a:ln w="25400" cap="rnd" cmpd="sng">
            <a:solidFill>
              <a:schemeClr val="lt1"/>
            </a:solidFill>
            <a:prstDash val="solid"/>
            <a:round/>
            <a:headEnd type="none" w="sm" len="sm"/>
            <a:tailEnd type="triangle" w="med" len="med"/>
          </a:ln>
        </p:spPr>
      </p:cxnSp>
      <p:sp>
        <p:nvSpPr>
          <p:cNvPr id="311" name="Google Shape;311;p32"/>
          <p:cNvSpPr/>
          <p:nvPr/>
        </p:nvSpPr>
        <p:spPr>
          <a:xfrm>
            <a:off x="2926708" y="3008691"/>
            <a:ext cx="562718" cy="307777"/>
          </a:xfrm>
          <a:prstGeom prst="rect">
            <a:avLst/>
          </a:prstGeom>
          <a:blipFill rotWithShape="1">
            <a:blip r:embed="rId13">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2" name="Google Shape;312;p32"/>
          <p:cNvCxnSpPr/>
          <p:nvPr/>
        </p:nvCxnSpPr>
        <p:spPr>
          <a:xfrm rot="10800000" flipH="1">
            <a:off x="2435363" y="3152150"/>
            <a:ext cx="522316" cy="10430"/>
          </a:xfrm>
          <a:prstGeom prst="straightConnector1">
            <a:avLst/>
          </a:prstGeom>
          <a:noFill/>
          <a:ln w="25400" cap="rnd" cmpd="sng">
            <a:solidFill>
              <a:schemeClr val="lt1"/>
            </a:solidFill>
            <a:prstDash val="solid"/>
            <a:round/>
            <a:headEnd type="none" w="sm" len="sm"/>
            <a:tailEnd type="triangle" w="med" len="med"/>
          </a:ln>
        </p:spPr>
      </p:cxnSp>
      <p:sp>
        <p:nvSpPr>
          <p:cNvPr id="313" name="Google Shape;313;p32"/>
          <p:cNvSpPr/>
          <p:nvPr/>
        </p:nvSpPr>
        <p:spPr>
          <a:xfrm>
            <a:off x="2901844" y="3235213"/>
            <a:ext cx="560218" cy="307777"/>
          </a:xfrm>
          <a:prstGeom prst="rect">
            <a:avLst/>
          </a:prstGeom>
          <a:blipFill rotWithShape="1">
            <a:blip r:embed="rId1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cxnSp>
        <p:nvCxnSpPr>
          <p:cNvPr id="314" name="Google Shape;314;p32"/>
          <p:cNvCxnSpPr>
            <a:endCxn id="313" idx="1"/>
          </p:cNvCxnSpPr>
          <p:nvPr/>
        </p:nvCxnSpPr>
        <p:spPr>
          <a:xfrm rot="10800000" flipH="1">
            <a:off x="1397944" y="3389102"/>
            <a:ext cx="1503900" cy="10500"/>
          </a:xfrm>
          <a:prstGeom prst="straightConnector1">
            <a:avLst/>
          </a:prstGeom>
          <a:noFill/>
          <a:ln w="25400" cap="rnd" cmpd="sng">
            <a:solidFill>
              <a:schemeClr val="lt1"/>
            </a:solidFill>
            <a:prstDash val="solid"/>
            <a:round/>
            <a:headEnd type="none" w="sm" len="sm"/>
            <a:tailEnd type="triangle" w="med" len="med"/>
          </a:ln>
        </p:spPr>
      </p:cxnSp>
      <p:sp>
        <p:nvSpPr>
          <p:cNvPr id="315" name="Google Shape;315;p32"/>
          <p:cNvSpPr txBox="1"/>
          <p:nvPr/>
        </p:nvSpPr>
        <p:spPr>
          <a:xfrm>
            <a:off x="6516073" y="1067707"/>
            <a:ext cx="2207849" cy="184666"/>
          </a:xfrm>
          <a:prstGeom prst="rect">
            <a:avLst/>
          </a:prstGeom>
          <a:blipFill rotWithShape="1">
            <a:blip r:embed="rId15">
              <a:alphaModFix/>
            </a:blip>
            <a:stretch>
              <a:fillRect l="-2484" t="-26666" r="-551" b="-533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6" name="Google Shape;316;p32"/>
          <p:cNvSpPr txBox="1"/>
          <p:nvPr/>
        </p:nvSpPr>
        <p:spPr>
          <a:xfrm>
            <a:off x="6516073" y="1433574"/>
            <a:ext cx="2538067" cy="190437"/>
          </a:xfrm>
          <a:prstGeom prst="rect">
            <a:avLst/>
          </a:prstGeom>
          <a:blipFill rotWithShape="1">
            <a:blip r:embed="rId16">
              <a:alphaModFix/>
            </a:blip>
            <a:stretch>
              <a:fillRect t="-25802" r="-479" b="-4192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7" name="Google Shape;317;p32"/>
          <p:cNvSpPr txBox="1"/>
          <p:nvPr/>
        </p:nvSpPr>
        <p:spPr>
          <a:xfrm>
            <a:off x="6516073" y="2112322"/>
            <a:ext cx="1645900" cy="188450"/>
          </a:xfrm>
          <a:prstGeom prst="rect">
            <a:avLst/>
          </a:prstGeom>
          <a:blipFill rotWithShape="1">
            <a:blip r:embed="rId17">
              <a:alphaModFix/>
            </a:blip>
            <a:stretch>
              <a:fillRect l="-2221" t="-43326" r="-8147" b="-3666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8" name="Google Shape;318;p32"/>
          <p:cNvSpPr txBox="1"/>
          <p:nvPr/>
        </p:nvSpPr>
        <p:spPr>
          <a:xfrm>
            <a:off x="6516073" y="1790147"/>
            <a:ext cx="2340321" cy="184666"/>
          </a:xfrm>
          <a:prstGeom prst="rect">
            <a:avLst/>
          </a:prstGeom>
          <a:blipFill rotWithShape="1">
            <a:blip r:embed="rId18">
              <a:alphaModFix/>
            </a:blip>
            <a:stretch>
              <a:fillRect t="-6666" r="-519" b="-366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19" name="Google Shape;319;p32"/>
          <p:cNvSpPr txBox="1"/>
          <p:nvPr/>
        </p:nvSpPr>
        <p:spPr>
          <a:xfrm>
            <a:off x="6516073" y="2443614"/>
            <a:ext cx="1389483" cy="184666"/>
          </a:xfrm>
          <a:prstGeom prst="rect">
            <a:avLst/>
          </a:prstGeom>
          <a:blipFill rotWithShape="1">
            <a:blip r:embed="rId19">
              <a:alphaModFix/>
            </a:blip>
            <a:stretch>
              <a:fillRect l="-2192" t="-6666" r="-3508" b="-366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20" name="Google Shape;320;p32"/>
          <p:cNvSpPr txBox="1"/>
          <p:nvPr/>
        </p:nvSpPr>
        <p:spPr>
          <a:xfrm>
            <a:off x="6516073" y="730735"/>
            <a:ext cx="2214324" cy="199478"/>
          </a:xfrm>
          <a:prstGeom prst="rect">
            <a:avLst/>
          </a:prstGeom>
          <a:blipFill rotWithShape="1">
            <a:blip r:embed="rId20">
              <a:alphaModFix/>
            </a:blip>
            <a:stretch>
              <a:fillRect l="-2478" t="-21210" r="-3028" b="-3939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321" name="Google Shape;321;p32"/>
          <p:cNvPicPr preferRelativeResize="0"/>
          <p:nvPr/>
        </p:nvPicPr>
        <p:blipFill rotWithShape="1">
          <a:blip r:embed="rId21">
            <a:alphaModFix/>
          </a:blip>
          <a:srcRect/>
          <a:stretch/>
        </p:blipFill>
        <p:spPr>
          <a:xfrm>
            <a:off x="3828297" y="615893"/>
            <a:ext cx="1748738" cy="1234403"/>
          </a:xfrm>
          <a:prstGeom prst="rect">
            <a:avLst/>
          </a:prstGeom>
          <a:noFill/>
          <a:ln>
            <a:noFill/>
          </a:ln>
        </p:spPr>
      </p:pic>
      <p:pic>
        <p:nvPicPr>
          <p:cNvPr id="322" name="Google Shape;322;p32"/>
          <p:cNvPicPr preferRelativeResize="0"/>
          <p:nvPr/>
        </p:nvPicPr>
        <p:blipFill rotWithShape="1">
          <a:blip r:embed="rId22">
            <a:alphaModFix/>
          </a:blip>
          <a:srcRect/>
          <a:stretch/>
        </p:blipFill>
        <p:spPr>
          <a:xfrm>
            <a:off x="3841999" y="2330670"/>
            <a:ext cx="1968129" cy="1191236"/>
          </a:xfrm>
          <a:prstGeom prst="rect">
            <a:avLst/>
          </a:prstGeom>
          <a:noFill/>
          <a:ln>
            <a:noFill/>
          </a:ln>
        </p:spPr>
      </p:pic>
      <p:cxnSp>
        <p:nvCxnSpPr>
          <p:cNvPr id="323" name="Google Shape;323;p32"/>
          <p:cNvCxnSpPr/>
          <p:nvPr/>
        </p:nvCxnSpPr>
        <p:spPr>
          <a:xfrm>
            <a:off x="4826063" y="1953993"/>
            <a:ext cx="0" cy="302170"/>
          </a:xfrm>
          <a:prstGeom prst="straightConnector1">
            <a:avLst/>
          </a:prstGeom>
          <a:noFill/>
          <a:ln w="25400" cap="rnd" cmpd="sng">
            <a:solidFill>
              <a:schemeClr val="lt1"/>
            </a:solidFill>
            <a:prstDash val="solid"/>
            <a:round/>
            <a:headEnd type="none" w="sm" len="sm"/>
            <a:tailEnd type="triangle" w="med" len="med"/>
          </a:ln>
        </p:spPr>
      </p:cxnSp>
      <p:pic>
        <p:nvPicPr>
          <p:cNvPr id="324" name="Google Shape;324;p32"/>
          <p:cNvPicPr preferRelativeResize="0"/>
          <p:nvPr/>
        </p:nvPicPr>
        <p:blipFill rotWithShape="1">
          <a:blip r:embed="rId23">
            <a:alphaModFix/>
          </a:blip>
          <a:srcRect/>
          <a:stretch/>
        </p:blipFill>
        <p:spPr>
          <a:xfrm>
            <a:off x="4987100" y="3796875"/>
            <a:ext cx="4091276" cy="1346626"/>
          </a:xfrm>
          <a:prstGeom prst="rect">
            <a:avLst/>
          </a:prstGeom>
          <a:noFill/>
          <a:ln>
            <a:noFill/>
          </a:ln>
        </p:spPr>
      </p:pic>
      <p:cxnSp>
        <p:nvCxnSpPr>
          <p:cNvPr id="325" name="Google Shape;325;p32"/>
          <p:cNvCxnSpPr/>
          <p:nvPr/>
        </p:nvCxnSpPr>
        <p:spPr>
          <a:xfrm>
            <a:off x="4017196" y="3554858"/>
            <a:ext cx="0" cy="739740"/>
          </a:xfrm>
          <a:prstGeom prst="straightConnector1">
            <a:avLst/>
          </a:prstGeom>
          <a:noFill/>
          <a:ln w="25400" cap="rnd" cmpd="sng">
            <a:solidFill>
              <a:schemeClr val="lt1"/>
            </a:solidFill>
            <a:prstDash val="solid"/>
            <a:round/>
            <a:headEnd type="none" w="sm" len="sm"/>
            <a:tailEnd type="none" w="sm" len="sm"/>
          </a:ln>
        </p:spPr>
      </p:cxnSp>
      <p:cxnSp>
        <p:nvCxnSpPr>
          <p:cNvPr id="326" name="Google Shape;326;p32"/>
          <p:cNvCxnSpPr/>
          <p:nvPr/>
        </p:nvCxnSpPr>
        <p:spPr>
          <a:xfrm>
            <a:off x="4017196" y="4294598"/>
            <a:ext cx="883577" cy="0"/>
          </a:xfrm>
          <a:prstGeom prst="straightConnector1">
            <a:avLst/>
          </a:prstGeom>
          <a:noFill/>
          <a:ln w="25400" cap="rnd" cmpd="sng">
            <a:solidFill>
              <a:schemeClr val="lt1"/>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0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0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0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0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1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2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2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2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26"/>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33"/>
          <p:cNvSpPr txBox="1">
            <a:spLocks noGrp="1"/>
          </p:cNvSpPr>
          <p:nvPr>
            <p:ph type="ctrTitle"/>
          </p:nvPr>
        </p:nvSpPr>
        <p:spPr>
          <a:xfrm>
            <a:off x="0" y="-12429"/>
            <a:ext cx="9143999" cy="53554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240"/>
              <a:buFont typeface="Calibri"/>
              <a:buNone/>
            </a:pPr>
            <a:r>
              <a:rPr lang="en-US" sz="3240" b="1"/>
              <a:t>OUTPUT CALCULATION</a:t>
            </a:r>
            <a:endParaRPr sz="3240" b="1"/>
          </a:p>
        </p:txBody>
      </p:sp>
      <p:pic>
        <p:nvPicPr>
          <p:cNvPr id="332" name="Google Shape;332;p33"/>
          <p:cNvPicPr preferRelativeResize="0"/>
          <p:nvPr/>
        </p:nvPicPr>
        <p:blipFill rotWithShape="1">
          <a:blip r:embed="rId3">
            <a:alphaModFix/>
          </a:blip>
          <a:srcRect b="15279"/>
          <a:stretch/>
        </p:blipFill>
        <p:spPr>
          <a:xfrm>
            <a:off x="0" y="627307"/>
            <a:ext cx="3977101" cy="1109026"/>
          </a:xfrm>
          <a:prstGeom prst="rect">
            <a:avLst/>
          </a:prstGeom>
          <a:noFill/>
          <a:ln>
            <a:noFill/>
          </a:ln>
        </p:spPr>
      </p:pic>
      <p:pic>
        <p:nvPicPr>
          <p:cNvPr id="333" name="Google Shape;333;p33"/>
          <p:cNvPicPr preferRelativeResize="0"/>
          <p:nvPr/>
        </p:nvPicPr>
        <p:blipFill rotWithShape="1">
          <a:blip r:embed="rId4">
            <a:alphaModFix/>
          </a:blip>
          <a:srcRect t="7518"/>
          <a:stretch/>
        </p:blipFill>
        <p:spPr>
          <a:xfrm>
            <a:off x="0" y="2126107"/>
            <a:ext cx="5467350" cy="1145139"/>
          </a:xfrm>
          <a:prstGeom prst="rect">
            <a:avLst/>
          </a:prstGeom>
          <a:noFill/>
          <a:ln>
            <a:noFill/>
          </a:ln>
        </p:spPr>
      </p:pic>
      <p:cxnSp>
        <p:nvCxnSpPr>
          <p:cNvPr id="334" name="Google Shape;334;p33"/>
          <p:cNvCxnSpPr/>
          <p:nvPr/>
        </p:nvCxnSpPr>
        <p:spPr>
          <a:xfrm>
            <a:off x="1777430" y="1807608"/>
            <a:ext cx="0" cy="318499"/>
          </a:xfrm>
          <a:prstGeom prst="straightConnector1">
            <a:avLst/>
          </a:prstGeom>
          <a:noFill/>
          <a:ln w="25400" cap="rnd" cmpd="sng">
            <a:solidFill>
              <a:schemeClr val="lt1"/>
            </a:solidFill>
            <a:prstDash val="solid"/>
            <a:round/>
            <a:headEnd type="none" w="sm" len="sm"/>
            <a:tailEnd type="triangle" w="med" len="med"/>
          </a:ln>
        </p:spPr>
      </p:cxnSp>
      <p:sp>
        <p:nvSpPr>
          <p:cNvPr id="335" name="Google Shape;335;p33"/>
          <p:cNvSpPr txBox="1"/>
          <p:nvPr/>
        </p:nvSpPr>
        <p:spPr>
          <a:xfrm>
            <a:off x="6581696" y="987267"/>
            <a:ext cx="2232086" cy="208455"/>
          </a:xfrm>
          <a:prstGeom prst="rect">
            <a:avLst/>
          </a:prstGeom>
          <a:blipFill rotWithShape="1">
            <a:blip r:embed="rId5">
              <a:alphaModFix/>
            </a:blip>
            <a:stretch>
              <a:fillRect l="-2458" t="-14705" r="-3003" b="-41174"/>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6" name="Google Shape;336;p33"/>
          <p:cNvSpPr txBox="1"/>
          <p:nvPr/>
        </p:nvSpPr>
        <p:spPr>
          <a:xfrm>
            <a:off x="6581696" y="1353134"/>
            <a:ext cx="2562303" cy="208455"/>
          </a:xfrm>
          <a:prstGeom prst="rect">
            <a:avLst/>
          </a:prstGeom>
          <a:blipFill rotWithShape="1">
            <a:blip r:embed="rId6">
              <a:alphaModFix/>
            </a:blip>
            <a:stretch>
              <a:fillRect l="-951" t="-23527" r="-1665" b="-29407"/>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7" name="Google Shape;337;p33"/>
          <p:cNvSpPr txBox="1"/>
          <p:nvPr/>
        </p:nvSpPr>
        <p:spPr>
          <a:xfrm>
            <a:off x="6581696" y="2031882"/>
            <a:ext cx="1645900" cy="188450"/>
          </a:xfrm>
          <a:prstGeom prst="rect">
            <a:avLst/>
          </a:prstGeom>
          <a:blipFill rotWithShape="1">
            <a:blip r:embed="rId7">
              <a:alphaModFix/>
            </a:blip>
            <a:stretch>
              <a:fillRect l="-2221" t="-38705" r="-8147" b="-32255"/>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8" name="Google Shape;338;p33"/>
          <p:cNvSpPr txBox="1"/>
          <p:nvPr/>
        </p:nvSpPr>
        <p:spPr>
          <a:xfrm>
            <a:off x="6581696" y="1709707"/>
            <a:ext cx="2364558" cy="208455"/>
          </a:xfrm>
          <a:prstGeom prst="rect">
            <a:avLst/>
          </a:prstGeom>
          <a:blipFill rotWithShape="1">
            <a:blip r:embed="rId8">
              <a:alphaModFix/>
            </a:blip>
            <a:stretch>
              <a:fillRect l="-1030" r="-1802" b="-2856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39" name="Google Shape;339;p33"/>
          <p:cNvSpPr txBox="1"/>
          <p:nvPr/>
        </p:nvSpPr>
        <p:spPr>
          <a:xfrm>
            <a:off x="6581696" y="2363174"/>
            <a:ext cx="1389483" cy="184666"/>
          </a:xfrm>
          <a:prstGeom prst="rect">
            <a:avLst/>
          </a:prstGeom>
          <a:blipFill rotWithShape="1">
            <a:blip r:embed="rId9">
              <a:alphaModFix/>
            </a:blip>
            <a:stretch>
              <a:fillRect l="-2192" t="-6666" r="-3508" b="-36663"/>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0" name="Google Shape;340;p33"/>
          <p:cNvSpPr txBox="1"/>
          <p:nvPr/>
        </p:nvSpPr>
        <p:spPr>
          <a:xfrm>
            <a:off x="6581696" y="650295"/>
            <a:ext cx="2296270" cy="212687"/>
          </a:xfrm>
          <a:prstGeom prst="rect">
            <a:avLst/>
          </a:prstGeom>
          <a:blipFill rotWithShape="1">
            <a:blip r:embed="rId10">
              <a:alphaModFix/>
            </a:blip>
            <a:stretch>
              <a:fillRect l="-2393" t="-14285" r="-3189" b="-3714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1" name="Google Shape;341;p33"/>
          <p:cNvSpPr/>
          <p:nvPr/>
        </p:nvSpPr>
        <p:spPr>
          <a:xfrm>
            <a:off x="3290276" y="3589745"/>
            <a:ext cx="419281" cy="343620"/>
          </a:xfrm>
          <a:prstGeom prst="rect">
            <a:avLst/>
          </a:prstGeom>
          <a:blipFill rotWithShape="1">
            <a:blip r:embed="rId11">
              <a:alphaModFix/>
            </a:blip>
            <a:stretch>
              <a:fillRect t="-3570" r="-1159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342" name="Google Shape;342;p33"/>
          <p:cNvSpPr txBox="1"/>
          <p:nvPr/>
        </p:nvSpPr>
        <p:spPr>
          <a:xfrm>
            <a:off x="419303" y="3580800"/>
            <a:ext cx="446567"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F</a:t>
            </a:r>
            <a:r>
              <a:rPr lang="en-US" sz="1600" baseline="-25000">
                <a:solidFill>
                  <a:schemeClr val="lt1"/>
                </a:solidFill>
                <a:latin typeface="Calibri"/>
                <a:ea typeface="Calibri"/>
                <a:cs typeface="Calibri"/>
                <a:sym typeface="Calibri"/>
              </a:rPr>
              <a:t>t</a:t>
            </a:r>
            <a:endParaRPr sz="1600">
              <a:solidFill>
                <a:schemeClr val="lt1"/>
              </a:solidFill>
              <a:latin typeface="Calibri"/>
              <a:ea typeface="Calibri"/>
              <a:cs typeface="Calibri"/>
              <a:sym typeface="Calibri"/>
            </a:endParaRPr>
          </a:p>
        </p:txBody>
      </p:sp>
      <p:sp>
        <p:nvSpPr>
          <p:cNvPr id="343" name="Google Shape;343;p33"/>
          <p:cNvSpPr txBox="1"/>
          <p:nvPr/>
        </p:nvSpPr>
        <p:spPr>
          <a:xfrm>
            <a:off x="1886687" y="3580800"/>
            <a:ext cx="382772"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i</a:t>
            </a:r>
            <a:r>
              <a:rPr lang="en-US" sz="1600" baseline="-25000">
                <a:solidFill>
                  <a:schemeClr val="lt1"/>
                </a:solidFill>
                <a:latin typeface="Calibri"/>
                <a:ea typeface="Calibri"/>
                <a:cs typeface="Calibri"/>
                <a:sym typeface="Calibri"/>
              </a:rPr>
              <a:t>t</a:t>
            </a:r>
            <a:endParaRPr sz="1600">
              <a:solidFill>
                <a:schemeClr val="lt1"/>
              </a:solidFill>
              <a:latin typeface="Calibri"/>
              <a:ea typeface="Calibri"/>
              <a:cs typeface="Calibri"/>
              <a:sym typeface="Calibri"/>
            </a:endParaRPr>
          </a:p>
        </p:txBody>
      </p:sp>
      <p:sp>
        <p:nvSpPr>
          <p:cNvPr id="344" name="Google Shape;344;p33"/>
          <p:cNvSpPr txBox="1"/>
          <p:nvPr/>
        </p:nvSpPr>
        <p:spPr>
          <a:xfrm>
            <a:off x="4613095" y="3594811"/>
            <a:ext cx="480019"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O</a:t>
            </a:r>
            <a:r>
              <a:rPr lang="en-US" sz="1600" baseline="-25000">
                <a:solidFill>
                  <a:schemeClr val="lt1"/>
                </a:solidFill>
                <a:latin typeface="Calibri"/>
                <a:ea typeface="Calibri"/>
                <a:cs typeface="Calibri"/>
                <a:sym typeface="Calibri"/>
              </a:rPr>
              <a:t>t</a:t>
            </a:r>
            <a:endParaRPr sz="1600">
              <a:solidFill>
                <a:schemeClr val="lt1"/>
              </a:solidFill>
              <a:latin typeface="Calibri"/>
              <a:ea typeface="Calibri"/>
              <a:cs typeface="Calibri"/>
              <a:sym typeface="Calibri"/>
            </a:endParaRPr>
          </a:p>
        </p:txBody>
      </p:sp>
      <p:cxnSp>
        <p:nvCxnSpPr>
          <p:cNvPr id="345" name="Google Shape;345;p33"/>
          <p:cNvCxnSpPr/>
          <p:nvPr/>
        </p:nvCxnSpPr>
        <p:spPr>
          <a:xfrm>
            <a:off x="530194" y="3269441"/>
            <a:ext cx="0" cy="311359"/>
          </a:xfrm>
          <a:prstGeom prst="straightConnector1">
            <a:avLst/>
          </a:prstGeom>
          <a:noFill/>
          <a:ln w="25400" cap="rnd" cmpd="sng">
            <a:solidFill>
              <a:schemeClr val="lt1"/>
            </a:solidFill>
            <a:prstDash val="solid"/>
            <a:round/>
            <a:headEnd type="none" w="sm" len="sm"/>
            <a:tailEnd type="triangle" w="med" len="med"/>
          </a:ln>
        </p:spPr>
      </p:cxnSp>
      <p:cxnSp>
        <p:nvCxnSpPr>
          <p:cNvPr id="346" name="Google Shape;346;p33"/>
          <p:cNvCxnSpPr/>
          <p:nvPr/>
        </p:nvCxnSpPr>
        <p:spPr>
          <a:xfrm>
            <a:off x="2001031" y="3269440"/>
            <a:ext cx="0" cy="311359"/>
          </a:xfrm>
          <a:prstGeom prst="straightConnector1">
            <a:avLst/>
          </a:prstGeom>
          <a:noFill/>
          <a:ln w="25400" cap="rnd" cmpd="sng">
            <a:solidFill>
              <a:schemeClr val="lt1"/>
            </a:solidFill>
            <a:prstDash val="solid"/>
            <a:round/>
            <a:headEnd type="none" w="sm" len="sm"/>
            <a:tailEnd type="triangle" w="med" len="med"/>
          </a:ln>
        </p:spPr>
      </p:cxnSp>
      <p:cxnSp>
        <p:nvCxnSpPr>
          <p:cNvPr id="347" name="Google Shape;347;p33"/>
          <p:cNvCxnSpPr/>
          <p:nvPr/>
        </p:nvCxnSpPr>
        <p:spPr>
          <a:xfrm>
            <a:off x="3492828" y="3269439"/>
            <a:ext cx="0" cy="311359"/>
          </a:xfrm>
          <a:prstGeom prst="straightConnector1">
            <a:avLst/>
          </a:prstGeom>
          <a:noFill/>
          <a:ln w="25400" cap="rnd" cmpd="sng">
            <a:solidFill>
              <a:schemeClr val="lt1"/>
            </a:solidFill>
            <a:prstDash val="solid"/>
            <a:round/>
            <a:headEnd type="none" w="sm" len="sm"/>
            <a:tailEnd type="triangle" w="med" len="med"/>
          </a:ln>
        </p:spPr>
      </p:cxnSp>
      <p:cxnSp>
        <p:nvCxnSpPr>
          <p:cNvPr id="348" name="Google Shape;348;p33"/>
          <p:cNvCxnSpPr/>
          <p:nvPr/>
        </p:nvCxnSpPr>
        <p:spPr>
          <a:xfrm>
            <a:off x="4744232" y="3269439"/>
            <a:ext cx="0" cy="311359"/>
          </a:xfrm>
          <a:prstGeom prst="straightConnector1">
            <a:avLst/>
          </a:prstGeom>
          <a:noFill/>
          <a:ln w="25400" cap="rnd" cmpd="sng">
            <a:solidFill>
              <a:schemeClr val="lt1"/>
            </a:solidFill>
            <a:prstDash val="solid"/>
            <a:round/>
            <a:headEnd type="none" w="sm" len="sm"/>
            <a:tailEnd type="triangle" w="med" len="med"/>
          </a:ln>
        </p:spPr>
      </p:cxnSp>
      <p:pic>
        <p:nvPicPr>
          <p:cNvPr id="349" name="Google Shape;349;p33"/>
          <p:cNvPicPr preferRelativeResize="0"/>
          <p:nvPr/>
        </p:nvPicPr>
        <p:blipFill rotWithShape="1">
          <a:blip r:embed="rId12">
            <a:alphaModFix/>
          </a:blip>
          <a:srcRect/>
          <a:stretch/>
        </p:blipFill>
        <p:spPr>
          <a:xfrm>
            <a:off x="419303" y="4045566"/>
            <a:ext cx="2247900" cy="828675"/>
          </a:xfrm>
          <a:prstGeom prst="rect">
            <a:avLst/>
          </a:prstGeom>
          <a:noFill/>
          <a:ln>
            <a:noFill/>
          </a:ln>
        </p:spPr>
      </p:pic>
      <p:pic>
        <p:nvPicPr>
          <p:cNvPr id="350" name="Google Shape;350;p33"/>
          <p:cNvPicPr preferRelativeResize="0"/>
          <p:nvPr/>
        </p:nvPicPr>
        <p:blipFill rotWithShape="1">
          <a:blip r:embed="rId13">
            <a:alphaModFix/>
          </a:blip>
          <a:srcRect/>
          <a:stretch/>
        </p:blipFill>
        <p:spPr>
          <a:xfrm>
            <a:off x="5351174" y="4064703"/>
            <a:ext cx="1657350" cy="828675"/>
          </a:xfrm>
          <a:prstGeom prst="rect">
            <a:avLst/>
          </a:prstGeom>
          <a:noFill/>
          <a:ln>
            <a:noFill/>
          </a:ln>
        </p:spPr>
      </p:pic>
      <p:cxnSp>
        <p:nvCxnSpPr>
          <p:cNvPr id="351" name="Google Shape;351;p33"/>
          <p:cNvCxnSpPr/>
          <p:nvPr/>
        </p:nvCxnSpPr>
        <p:spPr>
          <a:xfrm>
            <a:off x="3977101" y="4243227"/>
            <a:ext cx="892850" cy="0"/>
          </a:xfrm>
          <a:prstGeom prst="straightConnector1">
            <a:avLst/>
          </a:prstGeom>
          <a:noFill/>
          <a:ln w="25400" cap="rnd" cmpd="sng">
            <a:solidFill>
              <a:schemeClr val="lt1"/>
            </a:solidFill>
            <a:prstDash val="solid"/>
            <a:round/>
            <a:headEnd type="none" w="sm" len="sm"/>
            <a:tailEnd type="triangle" w="med" len="med"/>
          </a:ln>
        </p:spPr>
      </p:cxnSp>
      <p:sp>
        <p:nvSpPr>
          <p:cNvPr id="352" name="Google Shape;352;p33"/>
          <p:cNvSpPr txBox="1"/>
          <p:nvPr/>
        </p:nvSpPr>
        <p:spPr>
          <a:xfrm>
            <a:off x="2741577" y="4504908"/>
            <a:ext cx="4846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C</a:t>
            </a:r>
            <a:r>
              <a:rPr lang="en-US" sz="1800" baseline="-250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sp>
        <p:nvSpPr>
          <p:cNvPr id="353" name="Google Shape;353;p33"/>
          <p:cNvSpPr txBox="1"/>
          <p:nvPr/>
        </p:nvSpPr>
        <p:spPr>
          <a:xfrm>
            <a:off x="7034153" y="4524046"/>
            <a:ext cx="484624"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h</a:t>
            </a:r>
            <a:r>
              <a:rPr lang="en-US" sz="1800" baseline="-25000">
                <a:solidFill>
                  <a:schemeClr val="lt1"/>
                </a:solidFill>
                <a:latin typeface="Calibri"/>
                <a:ea typeface="Calibri"/>
                <a:cs typeface="Calibri"/>
                <a:sym typeface="Calibri"/>
              </a:rPr>
              <a:t>t</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3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4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4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5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4"/>
          <p:cNvSpPr txBox="1">
            <a:spLocks noGrp="1"/>
          </p:cNvSpPr>
          <p:nvPr>
            <p:ph type="ctrTitle"/>
          </p:nvPr>
        </p:nvSpPr>
        <p:spPr>
          <a:xfrm>
            <a:off x="0" y="0"/>
            <a:ext cx="9144000" cy="69783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MODEL OVERVIEW</a:t>
            </a:r>
            <a:endParaRPr b="1"/>
          </a:p>
        </p:txBody>
      </p:sp>
      <p:sp>
        <p:nvSpPr>
          <p:cNvPr id="359" name="Google Shape;359;p34"/>
          <p:cNvSpPr/>
          <p:nvPr/>
        </p:nvSpPr>
        <p:spPr>
          <a:xfrm>
            <a:off x="4471737" y="3270584"/>
            <a:ext cx="1708484" cy="651711"/>
          </a:xfrm>
          <a:prstGeom prst="rect">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Embedding  </a:t>
            </a:r>
            <a:r>
              <a:rPr lang="en-US" sz="1800" dirty="0">
                <a:solidFill>
                  <a:schemeClr val="lt1"/>
                </a:solidFill>
                <a:latin typeface="Calibri"/>
                <a:ea typeface="Calibri"/>
                <a:cs typeface="Calibri"/>
                <a:sym typeface="Calibri"/>
              </a:rPr>
              <a:t>Layer</a:t>
            </a:r>
            <a:endParaRPr sz="1800" dirty="0">
              <a:solidFill>
                <a:schemeClr val="lt1"/>
              </a:solidFill>
              <a:latin typeface="Calibri"/>
              <a:ea typeface="Calibri"/>
              <a:cs typeface="Calibri"/>
              <a:sym typeface="Calibri"/>
            </a:endParaRPr>
          </a:p>
        </p:txBody>
      </p:sp>
      <p:sp>
        <p:nvSpPr>
          <p:cNvPr id="360" name="Google Shape;360;p34"/>
          <p:cNvSpPr/>
          <p:nvPr/>
        </p:nvSpPr>
        <p:spPr>
          <a:xfrm>
            <a:off x="6910137" y="3270584"/>
            <a:ext cx="1708484" cy="651711"/>
          </a:xfrm>
          <a:prstGeom prst="rect">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smtClean="0">
                <a:solidFill>
                  <a:schemeClr val="lt1"/>
                </a:solidFill>
                <a:latin typeface="Calibri"/>
                <a:ea typeface="Calibri"/>
                <a:cs typeface="Calibri"/>
                <a:sym typeface="Calibri"/>
              </a:rPr>
              <a:t>Embedding  </a:t>
            </a:r>
            <a:r>
              <a:rPr lang="en-US" sz="1800" dirty="0">
                <a:solidFill>
                  <a:schemeClr val="lt1"/>
                </a:solidFill>
                <a:latin typeface="Calibri"/>
                <a:ea typeface="Calibri"/>
                <a:cs typeface="Calibri"/>
                <a:sym typeface="Calibri"/>
              </a:rPr>
              <a:t>Layer</a:t>
            </a:r>
            <a:endParaRPr sz="1800" dirty="0">
              <a:solidFill>
                <a:schemeClr val="lt1"/>
              </a:solidFill>
              <a:latin typeface="Calibri"/>
              <a:ea typeface="Calibri"/>
              <a:cs typeface="Calibri"/>
              <a:sym typeface="Calibri"/>
            </a:endParaRPr>
          </a:p>
        </p:txBody>
      </p:sp>
      <p:sp>
        <p:nvSpPr>
          <p:cNvPr id="361" name="Google Shape;361;p34"/>
          <p:cNvSpPr/>
          <p:nvPr/>
        </p:nvSpPr>
        <p:spPr>
          <a:xfrm>
            <a:off x="4471737" y="2466474"/>
            <a:ext cx="1708484" cy="372979"/>
          </a:xfrm>
          <a:prstGeom prst="rect">
            <a:avLst/>
          </a:prstGeom>
          <a:gradFill>
            <a:gsLst>
              <a:gs pos="0">
                <a:srgbClr val="D38154"/>
              </a:gs>
              <a:gs pos="100000">
                <a:srgbClr val="A05727"/>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LSTM</a:t>
            </a:r>
            <a:endParaRPr sz="1800">
              <a:solidFill>
                <a:schemeClr val="lt1"/>
              </a:solidFill>
              <a:latin typeface="Calibri"/>
              <a:ea typeface="Calibri"/>
              <a:cs typeface="Calibri"/>
              <a:sym typeface="Calibri"/>
            </a:endParaRPr>
          </a:p>
        </p:txBody>
      </p:sp>
      <p:sp>
        <p:nvSpPr>
          <p:cNvPr id="362" name="Google Shape;362;p34"/>
          <p:cNvSpPr/>
          <p:nvPr/>
        </p:nvSpPr>
        <p:spPr>
          <a:xfrm>
            <a:off x="6910137" y="2466474"/>
            <a:ext cx="1708484" cy="372979"/>
          </a:xfrm>
          <a:prstGeom prst="rect">
            <a:avLst/>
          </a:prstGeom>
          <a:gradFill>
            <a:gsLst>
              <a:gs pos="0">
                <a:srgbClr val="D38154"/>
              </a:gs>
              <a:gs pos="100000">
                <a:srgbClr val="A05727"/>
              </a:gs>
            </a:gsLst>
            <a:lin ang="5400000"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LSTM</a:t>
            </a:r>
            <a:endParaRPr sz="1800">
              <a:solidFill>
                <a:schemeClr val="lt1"/>
              </a:solidFill>
              <a:latin typeface="Calibri"/>
              <a:ea typeface="Calibri"/>
              <a:cs typeface="Calibri"/>
              <a:sym typeface="Calibri"/>
            </a:endParaRPr>
          </a:p>
        </p:txBody>
      </p:sp>
      <p:sp>
        <p:nvSpPr>
          <p:cNvPr id="363" name="Google Shape;363;p34"/>
          <p:cNvSpPr/>
          <p:nvPr/>
        </p:nvSpPr>
        <p:spPr>
          <a:xfrm>
            <a:off x="4471737" y="1691440"/>
            <a:ext cx="1708484" cy="372979"/>
          </a:xfrm>
          <a:prstGeom prst="rect">
            <a:avLst/>
          </a:prstGeom>
          <a:solidFill>
            <a:srgbClr val="C00000"/>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Sigmoid</a:t>
            </a:r>
            <a:endParaRPr sz="1800">
              <a:solidFill>
                <a:schemeClr val="lt1"/>
              </a:solidFill>
              <a:latin typeface="Calibri"/>
              <a:ea typeface="Calibri"/>
              <a:cs typeface="Calibri"/>
              <a:sym typeface="Calibri"/>
            </a:endParaRPr>
          </a:p>
        </p:txBody>
      </p:sp>
      <p:sp>
        <p:nvSpPr>
          <p:cNvPr id="364" name="Google Shape;364;p34"/>
          <p:cNvSpPr/>
          <p:nvPr/>
        </p:nvSpPr>
        <p:spPr>
          <a:xfrm>
            <a:off x="6910137" y="1691439"/>
            <a:ext cx="1708484" cy="372979"/>
          </a:xfrm>
          <a:prstGeom prst="rect">
            <a:avLst/>
          </a:prstGeom>
          <a:solidFill>
            <a:srgbClr val="C00000"/>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Sigmoid</a:t>
            </a:r>
            <a:endParaRPr sz="1800">
              <a:solidFill>
                <a:schemeClr val="lt1"/>
              </a:solidFill>
              <a:latin typeface="Calibri"/>
              <a:ea typeface="Calibri"/>
              <a:cs typeface="Calibri"/>
              <a:sym typeface="Calibri"/>
            </a:endParaRPr>
          </a:p>
        </p:txBody>
      </p:sp>
      <p:cxnSp>
        <p:nvCxnSpPr>
          <p:cNvPr id="365" name="Google Shape;365;p34"/>
          <p:cNvCxnSpPr>
            <a:endCxn id="359" idx="2"/>
          </p:cNvCxnSpPr>
          <p:nvPr/>
        </p:nvCxnSpPr>
        <p:spPr>
          <a:xfrm rot="10800000">
            <a:off x="5325979" y="3922295"/>
            <a:ext cx="0" cy="431100"/>
          </a:xfrm>
          <a:prstGeom prst="straightConnector1">
            <a:avLst/>
          </a:prstGeom>
          <a:noFill/>
          <a:ln w="25400" cap="rnd" cmpd="sng">
            <a:solidFill>
              <a:schemeClr val="lt1"/>
            </a:solidFill>
            <a:prstDash val="solid"/>
            <a:round/>
            <a:headEnd type="none" w="sm" len="sm"/>
            <a:tailEnd type="triangle" w="med" len="med"/>
          </a:ln>
        </p:spPr>
      </p:cxnSp>
      <p:cxnSp>
        <p:nvCxnSpPr>
          <p:cNvPr id="366" name="Google Shape;366;p34"/>
          <p:cNvCxnSpPr/>
          <p:nvPr/>
        </p:nvCxnSpPr>
        <p:spPr>
          <a:xfrm rot="10800000">
            <a:off x="7764379" y="3922294"/>
            <a:ext cx="0" cy="431131"/>
          </a:xfrm>
          <a:prstGeom prst="straightConnector1">
            <a:avLst/>
          </a:prstGeom>
          <a:noFill/>
          <a:ln w="25400" cap="rnd" cmpd="sng">
            <a:solidFill>
              <a:schemeClr val="lt1"/>
            </a:solidFill>
            <a:prstDash val="solid"/>
            <a:round/>
            <a:headEnd type="none" w="sm" len="sm"/>
            <a:tailEnd type="triangle" w="med" len="med"/>
          </a:ln>
        </p:spPr>
      </p:cxnSp>
      <p:cxnSp>
        <p:nvCxnSpPr>
          <p:cNvPr id="367" name="Google Shape;367;p34"/>
          <p:cNvCxnSpPr>
            <a:stCxn id="359" idx="0"/>
          </p:cNvCxnSpPr>
          <p:nvPr/>
        </p:nvCxnSpPr>
        <p:spPr>
          <a:xfrm rot="10800000">
            <a:off x="5325979" y="2839484"/>
            <a:ext cx="0" cy="431100"/>
          </a:xfrm>
          <a:prstGeom prst="straightConnector1">
            <a:avLst/>
          </a:prstGeom>
          <a:noFill/>
          <a:ln w="25400" cap="rnd" cmpd="sng">
            <a:solidFill>
              <a:schemeClr val="lt1"/>
            </a:solidFill>
            <a:prstDash val="solid"/>
            <a:round/>
            <a:headEnd type="none" w="sm" len="sm"/>
            <a:tailEnd type="triangle" w="med" len="med"/>
          </a:ln>
        </p:spPr>
      </p:cxnSp>
      <p:cxnSp>
        <p:nvCxnSpPr>
          <p:cNvPr id="368" name="Google Shape;368;p34"/>
          <p:cNvCxnSpPr/>
          <p:nvPr/>
        </p:nvCxnSpPr>
        <p:spPr>
          <a:xfrm rot="10800000" flipH="1">
            <a:off x="7764379" y="2839453"/>
            <a:ext cx="4011" cy="400049"/>
          </a:xfrm>
          <a:prstGeom prst="straightConnector1">
            <a:avLst/>
          </a:prstGeom>
          <a:noFill/>
          <a:ln w="25400" cap="rnd" cmpd="sng">
            <a:solidFill>
              <a:schemeClr val="lt1"/>
            </a:solidFill>
            <a:prstDash val="solid"/>
            <a:round/>
            <a:headEnd type="none" w="sm" len="sm"/>
            <a:tailEnd type="triangle" w="med" len="med"/>
          </a:ln>
        </p:spPr>
      </p:cxnSp>
      <p:cxnSp>
        <p:nvCxnSpPr>
          <p:cNvPr id="369" name="Google Shape;369;p34"/>
          <p:cNvCxnSpPr>
            <a:stCxn id="361" idx="0"/>
            <a:endCxn id="363" idx="2"/>
          </p:cNvCxnSpPr>
          <p:nvPr/>
        </p:nvCxnSpPr>
        <p:spPr>
          <a:xfrm rot="10800000">
            <a:off x="5325979" y="2064474"/>
            <a:ext cx="0" cy="402000"/>
          </a:xfrm>
          <a:prstGeom prst="straightConnector1">
            <a:avLst/>
          </a:prstGeom>
          <a:noFill/>
          <a:ln w="25400" cap="rnd" cmpd="sng">
            <a:solidFill>
              <a:schemeClr val="lt1"/>
            </a:solidFill>
            <a:prstDash val="solid"/>
            <a:round/>
            <a:headEnd type="none" w="sm" len="sm"/>
            <a:tailEnd type="triangle" w="med" len="med"/>
          </a:ln>
        </p:spPr>
      </p:cxnSp>
      <p:cxnSp>
        <p:nvCxnSpPr>
          <p:cNvPr id="370" name="Google Shape;370;p34"/>
          <p:cNvCxnSpPr/>
          <p:nvPr/>
        </p:nvCxnSpPr>
        <p:spPr>
          <a:xfrm rot="10800000">
            <a:off x="7764379" y="2064419"/>
            <a:ext cx="0" cy="402055"/>
          </a:xfrm>
          <a:prstGeom prst="straightConnector1">
            <a:avLst/>
          </a:prstGeom>
          <a:noFill/>
          <a:ln w="25400" cap="rnd" cmpd="sng">
            <a:solidFill>
              <a:schemeClr val="lt1"/>
            </a:solidFill>
            <a:prstDash val="solid"/>
            <a:round/>
            <a:headEnd type="none" w="sm" len="sm"/>
            <a:tailEnd type="triangle" w="med" len="med"/>
          </a:ln>
        </p:spPr>
      </p:cxnSp>
      <p:cxnSp>
        <p:nvCxnSpPr>
          <p:cNvPr id="371" name="Google Shape;371;p34"/>
          <p:cNvCxnSpPr/>
          <p:nvPr/>
        </p:nvCxnSpPr>
        <p:spPr>
          <a:xfrm rot="10800000">
            <a:off x="5305926" y="1289384"/>
            <a:ext cx="0" cy="402055"/>
          </a:xfrm>
          <a:prstGeom prst="straightConnector1">
            <a:avLst/>
          </a:prstGeom>
          <a:noFill/>
          <a:ln w="25400" cap="rnd" cmpd="sng">
            <a:solidFill>
              <a:schemeClr val="lt1"/>
            </a:solidFill>
            <a:prstDash val="solid"/>
            <a:round/>
            <a:headEnd type="none" w="sm" len="sm"/>
            <a:tailEnd type="triangle" w="med" len="med"/>
          </a:ln>
        </p:spPr>
      </p:cxnSp>
      <p:cxnSp>
        <p:nvCxnSpPr>
          <p:cNvPr id="372" name="Google Shape;372;p34"/>
          <p:cNvCxnSpPr/>
          <p:nvPr/>
        </p:nvCxnSpPr>
        <p:spPr>
          <a:xfrm rot="10800000">
            <a:off x="7764379" y="1289383"/>
            <a:ext cx="0" cy="402055"/>
          </a:xfrm>
          <a:prstGeom prst="straightConnector1">
            <a:avLst/>
          </a:prstGeom>
          <a:noFill/>
          <a:ln w="25400" cap="rnd" cmpd="sng">
            <a:solidFill>
              <a:schemeClr val="lt1"/>
            </a:solidFill>
            <a:prstDash val="solid"/>
            <a:round/>
            <a:headEnd type="none" w="sm" len="sm"/>
            <a:tailEnd type="triangle" w="med" len="med"/>
          </a:ln>
        </p:spPr>
      </p:cxnSp>
      <p:cxnSp>
        <p:nvCxnSpPr>
          <p:cNvPr id="373" name="Google Shape;373;p34"/>
          <p:cNvCxnSpPr/>
          <p:nvPr/>
        </p:nvCxnSpPr>
        <p:spPr>
          <a:xfrm>
            <a:off x="3994483" y="2650456"/>
            <a:ext cx="477253" cy="2"/>
          </a:xfrm>
          <a:prstGeom prst="straightConnector1">
            <a:avLst/>
          </a:prstGeom>
          <a:noFill/>
          <a:ln w="25400" cap="rnd" cmpd="sng">
            <a:solidFill>
              <a:schemeClr val="lt1"/>
            </a:solidFill>
            <a:prstDash val="solid"/>
            <a:round/>
            <a:headEnd type="none" w="sm" len="sm"/>
            <a:tailEnd type="triangle" w="med" len="med"/>
          </a:ln>
        </p:spPr>
      </p:cxnSp>
      <p:cxnSp>
        <p:nvCxnSpPr>
          <p:cNvPr id="374" name="Google Shape;374;p34"/>
          <p:cNvCxnSpPr/>
          <p:nvPr/>
        </p:nvCxnSpPr>
        <p:spPr>
          <a:xfrm>
            <a:off x="6180221" y="2650456"/>
            <a:ext cx="729916" cy="1"/>
          </a:xfrm>
          <a:prstGeom prst="straightConnector1">
            <a:avLst/>
          </a:prstGeom>
          <a:noFill/>
          <a:ln w="25400" cap="rnd" cmpd="sng">
            <a:solidFill>
              <a:schemeClr val="lt1"/>
            </a:solidFill>
            <a:prstDash val="solid"/>
            <a:round/>
            <a:headEnd type="none" w="sm" len="sm"/>
            <a:tailEnd type="triangle" w="med" len="med"/>
          </a:ln>
        </p:spPr>
      </p:cxnSp>
      <p:cxnSp>
        <p:nvCxnSpPr>
          <p:cNvPr id="375" name="Google Shape;375;p34"/>
          <p:cNvCxnSpPr/>
          <p:nvPr/>
        </p:nvCxnSpPr>
        <p:spPr>
          <a:xfrm>
            <a:off x="8618621" y="2650456"/>
            <a:ext cx="429126" cy="0"/>
          </a:xfrm>
          <a:prstGeom prst="straightConnector1">
            <a:avLst/>
          </a:prstGeom>
          <a:noFill/>
          <a:ln w="25400" cap="rnd" cmpd="sng">
            <a:solidFill>
              <a:schemeClr val="lt1"/>
            </a:solidFill>
            <a:prstDash val="solid"/>
            <a:round/>
            <a:headEnd type="none" w="sm" len="sm"/>
            <a:tailEnd type="triangle" w="med" len="med"/>
          </a:ln>
        </p:spPr>
      </p:cxnSp>
      <p:sp>
        <p:nvSpPr>
          <p:cNvPr id="376" name="Google Shape;376;p34"/>
          <p:cNvSpPr txBox="1"/>
          <p:nvPr/>
        </p:nvSpPr>
        <p:spPr>
          <a:xfrm>
            <a:off x="5065295" y="4389340"/>
            <a:ext cx="1311442"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was</a:t>
            </a:r>
            <a:endParaRPr sz="1800">
              <a:solidFill>
                <a:schemeClr val="lt1"/>
              </a:solidFill>
              <a:latin typeface="Calibri"/>
              <a:ea typeface="Calibri"/>
              <a:cs typeface="Calibri"/>
              <a:sym typeface="Calibri"/>
            </a:endParaRPr>
          </a:p>
        </p:txBody>
      </p:sp>
      <p:sp>
        <p:nvSpPr>
          <p:cNvPr id="377" name="Google Shape;377;p34"/>
          <p:cNvSpPr txBox="1"/>
          <p:nvPr/>
        </p:nvSpPr>
        <p:spPr>
          <a:xfrm>
            <a:off x="7447547" y="4389340"/>
            <a:ext cx="914400" cy="36933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great</a:t>
            </a:r>
            <a:endParaRPr sz="1800">
              <a:solidFill>
                <a:schemeClr val="lt1"/>
              </a:solidFill>
              <a:latin typeface="Calibri"/>
              <a:ea typeface="Calibri"/>
              <a:cs typeface="Calibri"/>
              <a:sym typeface="Calibri"/>
            </a:endParaRPr>
          </a:p>
        </p:txBody>
      </p:sp>
      <p:sp>
        <p:nvSpPr>
          <p:cNvPr id="378" name="Google Shape;378;p34"/>
          <p:cNvSpPr txBox="1"/>
          <p:nvPr/>
        </p:nvSpPr>
        <p:spPr>
          <a:xfrm>
            <a:off x="7228974" y="679147"/>
            <a:ext cx="1070810" cy="64633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0.98 (Positive)</a:t>
            </a:r>
            <a:endParaRPr sz="1800">
              <a:solidFill>
                <a:schemeClr val="lt1"/>
              </a:solidFill>
              <a:latin typeface="Calibri"/>
              <a:ea typeface="Calibri"/>
              <a:cs typeface="Calibri"/>
              <a:sym typeface="Calibri"/>
            </a:endParaRPr>
          </a:p>
        </p:txBody>
      </p:sp>
      <p:sp>
        <p:nvSpPr>
          <p:cNvPr id="379" name="Google Shape;379;p34"/>
          <p:cNvSpPr txBox="1"/>
          <p:nvPr/>
        </p:nvSpPr>
        <p:spPr>
          <a:xfrm>
            <a:off x="118344" y="796980"/>
            <a:ext cx="3739794" cy="20313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chemeClr val="lt1"/>
              </a:buClr>
              <a:buSzPts val="1800"/>
              <a:buFont typeface="Calibri"/>
              <a:buAutoNum type="arabicPeriod"/>
            </a:pPr>
            <a:r>
              <a:rPr lang="en-US" sz="1800" b="1" dirty="0" smtClean="0">
                <a:solidFill>
                  <a:schemeClr val="lt1"/>
                </a:solidFill>
                <a:latin typeface="Calibri"/>
                <a:ea typeface="Calibri"/>
                <a:cs typeface="Calibri"/>
                <a:sym typeface="Calibri"/>
              </a:rPr>
              <a:t>Embedding </a:t>
            </a:r>
            <a:r>
              <a:rPr lang="en-US" sz="1800" b="1" dirty="0">
                <a:solidFill>
                  <a:schemeClr val="lt1"/>
                </a:solidFill>
                <a:latin typeface="Calibri"/>
                <a:ea typeface="Calibri"/>
                <a:cs typeface="Calibri"/>
                <a:sym typeface="Calibri"/>
              </a:rPr>
              <a:t>Layer:</a:t>
            </a:r>
            <a:endParaRPr dirty="0"/>
          </a:p>
          <a:p>
            <a:pPr marL="0" marR="0" lvl="0" indent="0" algn="l" rtl="0">
              <a:spcBef>
                <a:spcPts val="0"/>
              </a:spcBef>
              <a:spcAft>
                <a:spcPts val="0"/>
              </a:spcAft>
              <a:buNone/>
            </a:pPr>
            <a:r>
              <a:rPr lang="en-US" sz="1800" dirty="0">
                <a:solidFill>
                  <a:schemeClr val="lt1"/>
                </a:solidFill>
                <a:latin typeface="Calibri"/>
                <a:ea typeface="Calibri"/>
                <a:cs typeface="Calibri"/>
                <a:sym typeface="Calibri"/>
              </a:rPr>
              <a:t> 	Will map each word in a fixed sized input. It is used to reduce dimension of input.</a:t>
            </a:r>
            <a:endParaRPr sz="1800" dirty="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lt1"/>
                </a:solidFill>
                <a:latin typeface="Calibri"/>
                <a:ea typeface="Calibri"/>
                <a:cs typeface="Calibri"/>
                <a:sym typeface="Calibri"/>
              </a:rPr>
              <a:t>For example </a:t>
            </a:r>
            <a:r>
              <a:rPr lang="en-US" sz="1800" dirty="0">
                <a:solidFill>
                  <a:srgbClr val="33CC33"/>
                </a:solidFill>
                <a:latin typeface="Calibri"/>
                <a:ea typeface="Calibri"/>
                <a:cs typeface="Calibri"/>
                <a:sym typeface="Calibri"/>
              </a:rPr>
              <a:t>10,000</a:t>
            </a:r>
            <a:r>
              <a:rPr lang="en-US" sz="1800" dirty="0">
                <a:solidFill>
                  <a:schemeClr val="lt1"/>
                </a:solidFill>
                <a:latin typeface="Calibri"/>
                <a:ea typeface="Calibri"/>
                <a:cs typeface="Calibri"/>
                <a:sym typeface="Calibri"/>
              </a:rPr>
              <a:t> to </a:t>
            </a:r>
            <a:r>
              <a:rPr lang="en-US" sz="1800" dirty="0">
                <a:solidFill>
                  <a:srgbClr val="33CC33"/>
                </a:solidFill>
                <a:latin typeface="Calibri"/>
                <a:ea typeface="Calibri"/>
                <a:cs typeface="Calibri"/>
                <a:sym typeface="Calibri"/>
              </a:rPr>
              <a:t>50</a:t>
            </a:r>
            <a:r>
              <a:rPr lang="en-US" sz="1800" dirty="0">
                <a:solidFill>
                  <a:schemeClr val="lt1"/>
                </a:solidFill>
                <a:latin typeface="Calibri"/>
                <a:ea typeface="Calibri"/>
                <a:cs typeface="Calibri"/>
                <a:sym typeface="Calibri"/>
              </a:rPr>
              <a:t> sized vector. So input of size </a:t>
            </a:r>
            <a:r>
              <a:rPr lang="en-US" sz="1800" b="1" dirty="0">
                <a:solidFill>
                  <a:srgbClr val="00B050"/>
                </a:solidFill>
                <a:latin typeface="Calibri"/>
                <a:ea typeface="Calibri"/>
                <a:cs typeface="Calibri"/>
                <a:sym typeface="Calibri"/>
              </a:rPr>
              <a:t>1x10000</a:t>
            </a:r>
            <a:r>
              <a:rPr lang="en-US" sz="1800" dirty="0">
                <a:solidFill>
                  <a:schemeClr val="lt1"/>
                </a:solidFill>
                <a:latin typeface="Calibri"/>
                <a:ea typeface="Calibri"/>
                <a:cs typeface="Calibri"/>
                <a:sym typeface="Calibri"/>
              </a:rPr>
              <a:t> will become </a:t>
            </a:r>
            <a:r>
              <a:rPr lang="en-US" sz="1800" b="1" dirty="0">
                <a:solidFill>
                  <a:srgbClr val="00B050"/>
                </a:solidFill>
                <a:latin typeface="Calibri"/>
                <a:ea typeface="Calibri"/>
                <a:cs typeface="Calibri"/>
                <a:sym typeface="Calibri"/>
              </a:rPr>
              <a:t>1x50</a:t>
            </a:r>
            <a:endParaRPr dirty="0"/>
          </a:p>
        </p:txBody>
      </p:sp>
      <p:sp>
        <p:nvSpPr>
          <p:cNvPr id="380" name="Google Shape;380;p34"/>
          <p:cNvSpPr txBox="1"/>
          <p:nvPr/>
        </p:nvSpPr>
        <p:spPr>
          <a:xfrm>
            <a:off x="118344" y="2927454"/>
            <a:ext cx="3452117"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2. LSTM Layers stacked on top of each other and in a single layer multiple LSTMs can be connected.</a:t>
            </a:r>
            <a:endParaRPr/>
          </a:p>
        </p:txBody>
      </p:sp>
      <p:sp>
        <p:nvSpPr>
          <p:cNvPr id="381" name="Google Shape;381;p34"/>
          <p:cNvSpPr txBox="1"/>
          <p:nvPr/>
        </p:nvSpPr>
        <p:spPr>
          <a:xfrm>
            <a:off x="118344" y="4099440"/>
            <a:ext cx="3195263"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3. Sigmoid output of last LSTM will be treated as final result</a:t>
            </a:r>
            <a:endParaRPr sz="1800">
              <a:solidFill>
                <a:schemeClr val="lt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7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7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7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6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3"/>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6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7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35"/>
          <p:cNvSpPr txBox="1">
            <a:spLocks noGrp="1"/>
          </p:cNvSpPr>
          <p:nvPr>
            <p:ph type="ctrTitle"/>
          </p:nvPr>
        </p:nvSpPr>
        <p:spPr>
          <a:xfrm>
            <a:off x="0" y="0"/>
            <a:ext cx="9144000" cy="636998"/>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ADAM ALGORITHM</a:t>
            </a:r>
            <a:endParaRPr b="1"/>
          </a:p>
        </p:txBody>
      </p:sp>
      <p:sp>
        <p:nvSpPr>
          <p:cNvPr id="387" name="Google Shape;387;p35"/>
          <p:cNvSpPr/>
          <p:nvPr/>
        </p:nvSpPr>
        <p:spPr>
          <a:xfrm>
            <a:off x="0" y="2061538"/>
            <a:ext cx="9144000"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1. Assign initial values of vdw and sdw for every weight to 0.</a:t>
            </a:r>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vdw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0; sdw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0</a:t>
            </a:r>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2. vdw and sdw values will be calculated for each weight. </a:t>
            </a:r>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vdw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β1 . vdw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(1 – β1) . g</a:t>
            </a:r>
            <a:r>
              <a:rPr lang="en-US" sz="1800" baseline="-25000">
                <a:solidFill>
                  <a:srgbClr val="33CC33"/>
                </a:solidFill>
                <a:latin typeface="Calibri"/>
                <a:ea typeface="Calibri"/>
                <a:cs typeface="Calibri"/>
                <a:sym typeface="Calibri"/>
              </a:rPr>
              <a:t>i</a:t>
            </a:r>
            <a:endParaRPr sz="1800">
              <a:solidFill>
                <a:srgbClr val="33CC33"/>
              </a:solidFill>
              <a:latin typeface="Calibri"/>
              <a:ea typeface="Calibri"/>
              <a:cs typeface="Calibri"/>
              <a:sym typeface="Calibri"/>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sdw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β2 . sdw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(1 – β2) . (g</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a:t>
            </a:r>
            <a:r>
              <a:rPr lang="en-US" sz="1800" baseline="30000">
                <a:solidFill>
                  <a:srgbClr val="33CC33"/>
                </a:solidFill>
                <a:latin typeface="Calibri"/>
                <a:ea typeface="Calibri"/>
                <a:cs typeface="Calibri"/>
                <a:sym typeface="Calibri"/>
              </a:rPr>
              <a:t>2</a:t>
            </a:r>
            <a:endParaRPr sz="1800">
              <a:solidFill>
                <a:srgbClr val="33CC33"/>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3. calculated vdw and sdw will be modified by power of current epoch index value.</a:t>
            </a:r>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vdw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_corrected = vdw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(1 – β1</a:t>
            </a:r>
            <a:r>
              <a:rPr lang="en-US" sz="1800" baseline="30000">
                <a:solidFill>
                  <a:srgbClr val="33CC33"/>
                </a:solidFill>
                <a:latin typeface="Calibri"/>
                <a:ea typeface="Calibri"/>
                <a:cs typeface="Calibri"/>
                <a:sym typeface="Calibri"/>
              </a:rPr>
              <a:t>epoch</a:t>
            </a:r>
            <a:r>
              <a:rPr lang="en-US" sz="1800">
                <a:solidFill>
                  <a:srgbClr val="33CC33"/>
                </a:solidFill>
                <a:latin typeface="Calibri"/>
                <a:ea typeface="Calibri"/>
                <a:cs typeface="Calibri"/>
                <a:sym typeface="Calibri"/>
              </a:rPr>
              <a:t>)</a:t>
            </a:r>
            <a:endParaRPr sz="1800">
              <a:solidFill>
                <a:srgbClr val="33CC33"/>
              </a:solidFill>
              <a:latin typeface="Calibri"/>
              <a:ea typeface="Calibri"/>
              <a:cs typeface="Calibri"/>
              <a:sym typeface="Calibri"/>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sdw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_corrected = sdw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(1 – β2</a:t>
            </a:r>
            <a:r>
              <a:rPr lang="en-US" sz="1800" baseline="30000">
                <a:solidFill>
                  <a:srgbClr val="33CC33"/>
                </a:solidFill>
                <a:latin typeface="Calibri"/>
                <a:ea typeface="Calibri"/>
                <a:cs typeface="Calibri"/>
                <a:sym typeface="Calibri"/>
              </a:rPr>
              <a:t>epoch</a:t>
            </a:r>
            <a:r>
              <a:rPr lang="en-US" sz="1800">
                <a:solidFill>
                  <a:srgbClr val="33CC33"/>
                </a:solidFill>
                <a:latin typeface="Calibri"/>
                <a:ea typeface="Calibri"/>
                <a:cs typeface="Calibri"/>
                <a:sym typeface="Calibri"/>
              </a:rPr>
              <a:t>)</a:t>
            </a:r>
            <a:endParaRPr sz="1800">
              <a:solidFill>
                <a:srgbClr val="33CC33"/>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4. Each weight will be updated as its previous value plus vdw and sdw corrected values.</a:t>
            </a:r>
            <a:endParaRPr/>
          </a:p>
          <a:p>
            <a:pPr marL="0" marR="0" lvl="0" indent="0" algn="ctr" rtl="0">
              <a:spcBef>
                <a:spcPts val="0"/>
              </a:spcBef>
              <a:spcAft>
                <a:spcPts val="0"/>
              </a:spcAft>
              <a:buNone/>
            </a:pPr>
            <a:r>
              <a:rPr lang="en-US" sz="1800">
                <a:solidFill>
                  <a:srgbClr val="33CC33"/>
                </a:solidFill>
                <a:latin typeface="Calibri"/>
                <a:ea typeface="Calibri"/>
                <a:cs typeface="Calibri"/>
                <a:sym typeface="Calibri"/>
              </a:rPr>
              <a:t>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w</a:t>
            </a:r>
            <a:r>
              <a:rPr lang="en-US" sz="1800" baseline="-25000">
                <a:solidFill>
                  <a:srgbClr val="33CC33"/>
                </a:solidFill>
                <a:latin typeface="Calibri"/>
                <a:ea typeface="Calibri"/>
                <a:cs typeface="Calibri"/>
                <a:sym typeface="Calibri"/>
              </a:rPr>
              <a:t>i</a:t>
            </a:r>
            <a:r>
              <a:rPr lang="en-US" sz="1800">
                <a:solidFill>
                  <a:srgbClr val="33CC33"/>
                </a:solidFill>
                <a:latin typeface="Calibri"/>
                <a:ea typeface="Calibri"/>
                <a:cs typeface="Calibri"/>
                <a:sym typeface="Calibri"/>
              </a:rPr>
              <a:t> – α.(vdw_corrected / (√(sdw_corrected) + ε))</a:t>
            </a:r>
            <a:endParaRPr sz="1800">
              <a:solidFill>
                <a:srgbClr val="33CC33"/>
              </a:solidFill>
              <a:latin typeface="Calibri"/>
              <a:ea typeface="Calibri"/>
              <a:cs typeface="Calibri"/>
              <a:sym typeface="Calibri"/>
            </a:endParaRPr>
          </a:p>
        </p:txBody>
      </p:sp>
      <p:sp>
        <p:nvSpPr>
          <p:cNvPr id="388" name="Google Shape;388;p35"/>
          <p:cNvSpPr txBox="1"/>
          <p:nvPr/>
        </p:nvSpPr>
        <p:spPr>
          <a:xfrm>
            <a:off x="102742" y="924674"/>
            <a:ext cx="7705618" cy="1200329"/>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Adam stands for Adaptive Moment Estimation. </a:t>
            </a:r>
            <a:endParaRPr/>
          </a:p>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It works on batches of data instead of whole dateset at once hence computationally better approach.</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36"/>
          <p:cNvSpPr txBox="1">
            <a:spLocks noGrp="1"/>
          </p:cNvSpPr>
          <p:nvPr>
            <p:ph type="ctrTitle"/>
          </p:nvPr>
        </p:nvSpPr>
        <p:spPr>
          <a:xfrm>
            <a:off x="1" y="2"/>
            <a:ext cx="9144000" cy="58562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DATA ENCODING</a:t>
            </a:r>
            <a:endParaRPr b="1"/>
          </a:p>
        </p:txBody>
      </p:sp>
      <p:sp>
        <p:nvSpPr>
          <p:cNvPr id="394" name="Google Shape;394;p36"/>
          <p:cNvSpPr txBox="1"/>
          <p:nvPr/>
        </p:nvSpPr>
        <p:spPr>
          <a:xfrm>
            <a:off x="0" y="597696"/>
            <a:ext cx="7161088" cy="430887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a:t>
            </a:r>
            <a:r>
              <a:rPr lang="en-US" sz="1600">
                <a:solidFill>
                  <a:schemeClr val="lt1"/>
                </a:solidFill>
                <a:latin typeface="Calibri"/>
                <a:ea typeface="Calibri"/>
                <a:cs typeface="Calibri"/>
                <a:sym typeface="Calibri"/>
              </a:rPr>
              <a:t>We need to encode the data into numbers so that we can fed it into the network.</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For example:-</a:t>
            </a:r>
            <a:endParaRPr/>
          </a:p>
          <a:p>
            <a:pPr marL="0" marR="0" lvl="0" indent="0" algn="l" rtl="0">
              <a:spcBef>
                <a:spcPts val="0"/>
              </a:spcBef>
              <a:spcAft>
                <a:spcPts val="0"/>
              </a:spcAft>
              <a:buNone/>
            </a:pPr>
            <a:r>
              <a:rPr lang="en-US" sz="1600" b="1">
                <a:solidFill>
                  <a:schemeClr val="lt1"/>
                </a:solidFill>
                <a:latin typeface="Calibri"/>
                <a:ea typeface="Calibri"/>
                <a:cs typeface="Calibri"/>
                <a:sym typeface="Calibri"/>
              </a:rPr>
              <a:t>	Sample Data:</a:t>
            </a:r>
            <a:r>
              <a:rPr lang="en-US" sz="1600">
                <a:solidFill>
                  <a:schemeClr val="lt1"/>
                </a:solidFill>
                <a:latin typeface="Calibri"/>
                <a:ea typeface="Calibri"/>
                <a:cs typeface="Calibri"/>
                <a:sym typeface="Calibri"/>
              </a:rPr>
              <a:t> “This was the worst movie i have ever seen”</a:t>
            </a: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b="1">
                <a:solidFill>
                  <a:schemeClr val="lt1"/>
                </a:solidFill>
                <a:latin typeface="Calibri"/>
                <a:ea typeface="Calibri"/>
                <a:cs typeface="Calibri"/>
                <a:sym typeface="Calibri"/>
              </a:rPr>
              <a:t>	Encoded Data:</a:t>
            </a:r>
            <a:r>
              <a:rPr lang="en-US" sz="1600">
                <a:solidFill>
                  <a:schemeClr val="lt1"/>
                </a:solidFill>
                <a:latin typeface="Calibri"/>
                <a:ea typeface="Calibri"/>
                <a:cs typeface="Calibri"/>
                <a:sym typeface="Calibri"/>
              </a:rPr>
              <a:t> </a:t>
            </a:r>
            <a:r>
              <a:rPr lang="en-US" sz="1600">
                <a:solidFill>
                  <a:srgbClr val="92D050"/>
                </a:solidFill>
                <a:latin typeface="Calibri"/>
                <a:ea typeface="Calibri"/>
                <a:cs typeface="Calibri"/>
                <a:sym typeface="Calibri"/>
              </a:rPr>
              <a:t>[10, 25, 1, 47, 55, 9, 5, 19, 77 ]</a:t>
            </a:r>
            <a:endParaRPr/>
          </a:p>
          <a:p>
            <a:pPr marL="0" marR="0" lvl="0" indent="0" algn="l" rtl="0">
              <a:spcBef>
                <a:spcPts val="0"/>
              </a:spcBef>
              <a:spcAft>
                <a:spcPts val="0"/>
              </a:spcAft>
              <a:buNone/>
            </a:pPr>
            <a:endParaRPr sz="1600">
              <a:solidFill>
                <a:srgbClr val="92D050"/>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The length of sentence might vary, hence a fixed sequence number will be used to encode data and pad “0” for missing data.</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For example in case of sequence length 15:- </a:t>
            </a:r>
            <a:endParaRPr/>
          </a:p>
          <a:p>
            <a:pPr marL="0" marR="0" lvl="0" indent="0" algn="l" rtl="0">
              <a:spcBef>
                <a:spcPts val="0"/>
              </a:spcBef>
              <a:spcAft>
                <a:spcPts val="0"/>
              </a:spcAft>
              <a:buNone/>
            </a:pPr>
            <a:r>
              <a:rPr lang="en-US" sz="1600" b="1">
                <a:solidFill>
                  <a:schemeClr val="lt1"/>
                </a:solidFill>
                <a:latin typeface="Calibri"/>
                <a:ea typeface="Calibri"/>
                <a:cs typeface="Calibri"/>
                <a:sym typeface="Calibri"/>
              </a:rPr>
              <a:t>	Encoded Data:</a:t>
            </a:r>
            <a:r>
              <a:rPr lang="en-US" sz="1600">
                <a:solidFill>
                  <a:schemeClr val="lt1"/>
                </a:solidFill>
                <a:latin typeface="Calibri"/>
                <a:ea typeface="Calibri"/>
                <a:cs typeface="Calibri"/>
                <a:sym typeface="Calibri"/>
              </a:rPr>
              <a:t> [</a:t>
            </a:r>
            <a:r>
              <a:rPr lang="en-US" sz="1600">
                <a:solidFill>
                  <a:srgbClr val="FF0000"/>
                </a:solidFill>
                <a:latin typeface="Calibri"/>
                <a:ea typeface="Calibri"/>
                <a:cs typeface="Calibri"/>
                <a:sym typeface="Calibri"/>
              </a:rPr>
              <a:t>0, 0, 0, 0, 0, 0, </a:t>
            </a:r>
            <a:r>
              <a:rPr lang="en-US" sz="1600">
                <a:solidFill>
                  <a:srgbClr val="92D050"/>
                </a:solidFill>
                <a:latin typeface="Calibri"/>
                <a:ea typeface="Calibri"/>
                <a:cs typeface="Calibri"/>
                <a:sym typeface="Calibri"/>
              </a:rPr>
              <a:t>10, 25, 1, 47, 55, 9, 5, 19, 77</a:t>
            </a:r>
            <a:r>
              <a:rPr lang="en-US" sz="1600">
                <a:solidFill>
                  <a:schemeClr val="lt1"/>
                </a:solidFill>
                <a:latin typeface="Calibri"/>
                <a:ea typeface="Calibri"/>
                <a:cs typeface="Calibri"/>
                <a:sym typeface="Calibri"/>
              </a:rPr>
              <a:t>]</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In case of length of data in less than sequence number then we are going to consider the first words upto the sequence length.</a:t>
            </a:r>
            <a:endParaRPr/>
          </a:p>
          <a:p>
            <a:pPr marL="0" marR="0" lvl="0" indent="0" algn="l" rtl="0">
              <a:spcBef>
                <a:spcPts val="0"/>
              </a:spcBef>
              <a:spcAft>
                <a:spcPts val="0"/>
              </a:spcAft>
              <a:buNone/>
            </a:pPr>
            <a:endParaRPr sz="1600">
              <a:solidFill>
                <a:schemeClr val="lt1"/>
              </a:solidFill>
              <a:latin typeface="Calibri"/>
              <a:ea typeface="Calibri"/>
              <a:cs typeface="Calibri"/>
              <a:sym typeface="Calibri"/>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For example in case of sequence length of 5:	</a:t>
            </a:r>
            <a:endParaRPr/>
          </a:p>
          <a:p>
            <a:pPr marL="0" marR="0" lvl="0" indent="0" algn="l" rtl="0">
              <a:spcBef>
                <a:spcPts val="0"/>
              </a:spcBef>
              <a:spcAft>
                <a:spcPts val="0"/>
              </a:spcAft>
              <a:buNone/>
            </a:pPr>
            <a:r>
              <a:rPr lang="en-US" sz="1600" b="1">
                <a:solidFill>
                  <a:schemeClr val="lt1"/>
                </a:solidFill>
                <a:latin typeface="Calibri"/>
                <a:ea typeface="Calibri"/>
                <a:cs typeface="Calibri"/>
                <a:sym typeface="Calibri"/>
              </a:rPr>
              <a:t>	Encoded Data:	</a:t>
            </a:r>
            <a:r>
              <a:rPr lang="en-US" sz="1600">
                <a:solidFill>
                  <a:schemeClr val="lt1"/>
                </a:solidFill>
                <a:latin typeface="Calibri"/>
                <a:ea typeface="Calibri"/>
                <a:cs typeface="Calibri"/>
                <a:sym typeface="Calibri"/>
              </a:rPr>
              <a:t>[</a:t>
            </a:r>
            <a:r>
              <a:rPr lang="en-US" sz="1600">
                <a:solidFill>
                  <a:srgbClr val="92D050"/>
                </a:solidFill>
                <a:latin typeface="Calibri"/>
                <a:ea typeface="Calibri"/>
                <a:cs typeface="Calibri"/>
                <a:sym typeface="Calibri"/>
              </a:rPr>
              <a:t>10, 25, 1, 47, 55</a:t>
            </a:r>
            <a:r>
              <a:rPr lang="en-US" sz="1600">
                <a:solidFill>
                  <a:schemeClr val="lt1"/>
                </a:solidFill>
                <a:latin typeface="Calibri"/>
                <a:ea typeface="Calibri"/>
                <a:cs typeface="Calibri"/>
                <a:sym typeface="Calibri"/>
              </a:rPr>
              <a:t>]</a:t>
            </a:r>
            <a:endParaRPr sz="1600">
              <a:solidFill>
                <a:schemeClr val="lt1"/>
              </a:solidFill>
              <a:latin typeface="Calibri"/>
              <a:ea typeface="Calibri"/>
              <a:cs typeface="Calibri"/>
              <a:sym typeface="Calibri"/>
            </a:endParaRPr>
          </a:p>
        </p:txBody>
      </p:sp>
      <p:pic>
        <p:nvPicPr>
          <p:cNvPr id="395" name="Google Shape;395;p36"/>
          <p:cNvPicPr preferRelativeResize="0"/>
          <p:nvPr/>
        </p:nvPicPr>
        <p:blipFill rotWithShape="1">
          <a:blip r:embed="rId3">
            <a:alphaModFix/>
          </a:blip>
          <a:srcRect/>
          <a:stretch/>
        </p:blipFill>
        <p:spPr>
          <a:xfrm>
            <a:off x="7285516" y="770645"/>
            <a:ext cx="1694098" cy="804806"/>
          </a:xfrm>
          <a:prstGeom prst="rect">
            <a:avLst/>
          </a:prstGeom>
          <a:noFill/>
          <a:ln>
            <a:noFill/>
          </a:ln>
        </p:spPr>
      </p:pic>
      <p:pic>
        <p:nvPicPr>
          <p:cNvPr id="396" name="Google Shape;396;p36"/>
          <p:cNvPicPr preferRelativeResize="0"/>
          <p:nvPr/>
        </p:nvPicPr>
        <p:blipFill rotWithShape="1">
          <a:blip r:embed="rId4">
            <a:alphaModFix/>
          </a:blip>
          <a:srcRect/>
          <a:stretch/>
        </p:blipFill>
        <p:spPr>
          <a:xfrm>
            <a:off x="7778676" y="1760468"/>
            <a:ext cx="1200938" cy="2286893"/>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7"/>
          <p:cNvSpPr txBox="1">
            <a:spLocks noGrp="1"/>
          </p:cNvSpPr>
          <p:nvPr>
            <p:ph type="ctrTitle"/>
          </p:nvPr>
        </p:nvSpPr>
        <p:spPr>
          <a:xfrm>
            <a:off x="0" y="1"/>
            <a:ext cx="9143999" cy="647272"/>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BATCHING THE DATA</a:t>
            </a:r>
            <a:endParaRPr b="1"/>
          </a:p>
        </p:txBody>
      </p:sp>
      <p:sp>
        <p:nvSpPr>
          <p:cNvPr id="402" name="Google Shape;402;p37"/>
          <p:cNvSpPr txBox="1"/>
          <p:nvPr/>
        </p:nvSpPr>
        <p:spPr>
          <a:xfrm>
            <a:off x="113016" y="893852"/>
            <a:ext cx="9030984" cy="86177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 Total number of data (review text files): 	</a:t>
            </a:r>
            <a:r>
              <a:rPr lang="en-US" sz="1600">
                <a:solidFill>
                  <a:srgbClr val="00B050"/>
                </a:solidFill>
                <a:latin typeface="Calibri"/>
                <a:ea typeface="Calibri"/>
                <a:cs typeface="Calibri"/>
                <a:sym typeface="Calibri"/>
              </a:rPr>
              <a:t>25,000</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Splitted data into sets:-</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🡺Training Set	: </a:t>
            </a:r>
            <a:r>
              <a:rPr lang="en-US" sz="1600">
                <a:solidFill>
                  <a:srgbClr val="00B050"/>
                </a:solidFill>
                <a:latin typeface="Calibri"/>
                <a:ea typeface="Calibri"/>
                <a:cs typeface="Calibri"/>
                <a:sym typeface="Calibri"/>
              </a:rPr>
              <a:t>20,000</a:t>
            </a:r>
            <a:r>
              <a:rPr lang="en-US" sz="1600">
                <a:solidFill>
                  <a:srgbClr val="FF0000"/>
                </a:solidFill>
                <a:latin typeface="Calibri"/>
                <a:ea typeface="Calibri"/>
                <a:cs typeface="Calibri"/>
                <a:sym typeface="Calibri"/>
              </a:rPr>
              <a:t>	     </a:t>
            </a:r>
            <a:r>
              <a:rPr lang="en-US" sz="1600">
                <a:solidFill>
                  <a:schemeClr val="lt1"/>
                </a:solidFill>
                <a:latin typeface="Calibri"/>
                <a:ea typeface="Calibri"/>
                <a:cs typeface="Calibri"/>
                <a:sym typeface="Calibri"/>
              </a:rPr>
              <a:t>🡺Validation Set	: </a:t>
            </a:r>
            <a:r>
              <a:rPr lang="en-US" sz="1600">
                <a:solidFill>
                  <a:srgbClr val="00B050"/>
                </a:solidFill>
                <a:latin typeface="Calibri"/>
                <a:ea typeface="Calibri"/>
                <a:cs typeface="Calibri"/>
                <a:sym typeface="Calibri"/>
              </a:rPr>
              <a:t>2500		</a:t>
            </a:r>
            <a:r>
              <a:rPr lang="en-US" sz="1600">
                <a:solidFill>
                  <a:schemeClr val="lt1"/>
                </a:solidFill>
                <a:latin typeface="Calibri"/>
                <a:ea typeface="Calibri"/>
                <a:cs typeface="Calibri"/>
                <a:sym typeface="Calibri"/>
              </a:rPr>
              <a:t>🡺Test Set: </a:t>
            </a:r>
            <a:r>
              <a:rPr lang="en-US" sz="1600">
                <a:solidFill>
                  <a:srgbClr val="00B050"/>
                </a:solidFill>
                <a:latin typeface="Calibri"/>
                <a:ea typeface="Calibri"/>
                <a:cs typeface="Calibri"/>
                <a:sym typeface="Calibri"/>
              </a:rPr>
              <a:t>2500 </a:t>
            </a:r>
            <a:endParaRPr sz="1600">
              <a:solidFill>
                <a:srgbClr val="00B050"/>
              </a:solidFill>
              <a:latin typeface="Calibri"/>
              <a:ea typeface="Calibri"/>
              <a:cs typeface="Calibri"/>
              <a:sym typeface="Calibri"/>
            </a:endParaRPr>
          </a:p>
        </p:txBody>
      </p:sp>
      <p:pic>
        <p:nvPicPr>
          <p:cNvPr id="403" name="Google Shape;403;p37"/>
          <p:cNvPicPr preferRelativeResize="0"/>
          <p:nvPr/>
        </p:nvPicPr>
        <p:blipFill rotWithShape="1">
          <a:blip r:embed="rId3">
            <a:alphaModFix/>
          </a:blip>
          <a:srcRect/>
          <a:stretch/>
        </p:blipFill>
        <p:spPr>
          <a:xfrm>
            <a:off x="215757" y="2311148"/>
            <a:ext cx="3021941" cy="928923"/>
          </a:xfrm>
          <a:prstGeom prst="rect">
            <a:avLst/>
          </a:prstGeom>
          <a:noFill/>
          <a:ln>
            <a:noFill/>
          </a:ln>
        </p:spPr>
      </p:pic>
      <p:sp>
        <p:nvSpPr>
          <p:cNvPr id="404" name="Google Shape;404;p37"/>
          <p:cNvSpPr txBox="1"/>
          <p:nvPr/>
        </p:nvSpPr>
        <p:spPr>
          <a:xfrm>
            <a:off x="113016" y="1941816"/>
            <a:ext cx="5506948" cy="338554"/>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Data after setting the sequence length = </a:t>
            </a:r>
            <a:r>
              <a:rPr lang="en-US" sz="1600">
                <a:solidFill>
                  <a:srgbClr val="00B050"/>
                </a:solidFill>
                <a:latin typeface="Calibri"/>
                <a:ea typeface="Calibri"/>
                <a:cs typeface="Calibri"/>
                <a:sym typeface="Calibri"/>
              </a:rPr>
              <a:t>200</a:t>
            </a:r>
            <a:endParaRPr sz="1600">
              <a:solidFill>
                <a:srgbClr val="00B050"/>
              </a:solidFill>
              <a:latin typeface="Calibri"/>
              <a:ea typeface="Calibri"/>
              <a:cs typeface="Calibri"/>
              <a:sym typeface="Calibri"/>
            </a:endParaRPr>
          </a:p>
        </p:txBody>
      </p:sp>
      <p:sp>
        <p:nvSpPr>
          <p:cNvPr id="405" name="Google Shape;405;p37"/>
          <p:cNvSpPr txBox="1"/>
          <p:nvPr/>
        </p:nvSpPr>
        <p:spPr>
          <a:xfrm>
            <a:off x="215757" y="3380198"/>
            <a:ext cx="8928242" cy="978217"/>
          </a:xfrm>
          <a:prstGeom prst="rect">
            <a:avLst/>
          </a:prstGeom>
          <a:blipFill rotWithShape="1">
            <a:blip r:embed="rId4">
              <a:alphaModFix/>
            </a:blip>
            <a:stretch>
              <a:fillRect l="-340" t="-2483" b="-61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38"/>
          <p:cNvSpPr txBox="1">
            <a:spLocks noGrp="1"/>
          </p:cNvSpPr>
          <p:nvPr>
            <p:ph type="ctrTitle"/>
          </p:nvPr>
        </p:nvSpPr>
        <p:spPr>
          <a:xfrm>
            <a:off x="1" y="0"/>
            <a:ext cx="9144000" cy="657546"/>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TRAINING PROCESS</a:t>
            </a:r>
            <a:endParaRPr b="1"/>
          </a:p>
        </p:txBody>
      </p:sp>
      <p:sp>
        <p:nvSpPr>
          <p:cNvPr id="411" name="Google Shape;411;p38"/>
          <p:cNvSpPr txBox="1"/>
          <p:nvPr/>
        </p:nvSpPr>
        <p:spPr>
          <a:xfrm>
            <a:off x="82193" y="657546"/>
            <a:ext cx="7695344"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 Keeping the print interval =  </a:t>
            </a:r>
            <a:r>
              <a:rPr lang="en-US" sz="1800">
                <a:solidFill>
                  <a:srgbClr val="00B050"/>
                </a:solidFill>
                <a:latin typeface="Calibri"/>
                <a:ea typeface="Calibri"/>
                <a:cs typeface="Calibri"/>
                <a:sym typeface="Calibri"/>
              </a:rPr>
              <a:t>100</a:t>
            </a:r>
            <a:r>
              <a:rPr lang="en-US" sz="1800">
                <a:solidFill>
                  <a:schemeClr val="lt1"/>
                </a:solidFill>
                <a:latin typeface="Calibri"/>
                <a:ea typeface="Calibri"/>
                <a:cs typeface="Calibri"/>
                <a:sym typeface="Calibri"/>
              </a:rPr>
              <a:t> (Means we will print the training loss and validation loss after each 100 iteration in a single training epoch)</a:t>
            </a:r>
            <a:endParaRPr/>
          </a:p>
        </p:txBody>
      </p:sp>
      <p:pic>
        <p:nvPicPr>
          <p:cNvPr id="412" name="Google Shape;412;p38"/>
          <p:cNvPicPr preferRelativeResize="0"/>
          <p:nvPr/>
        </p:nvPicPr>
        <p:blipFill rotWithShape="1">
          <a:blip r:embed="rId3">
            <a:alphaModFix/>
          </a:blip>
          <a:srcRect/>
          <a:stretch/>
        </p:blipFill>
        <p:spPr>
          <a:xfrm>
            <a:off x="3192540" y="1343361"/>
            <a:ext cx="5951461" cy="3257848"/>
          </a:xfrm>
          <a:prstGeom prst="rect">
            <a:avLst/>
          </a:prstGeom>
          <a:noFill/>
          <a:ln>
            <a:noFill/>
          </a:ln>
        </p:spPr>
      </p:pic>
      <p:sp>
        <p:nvSpPr>
          <p:cNvPr id="413" name="Google Shape;413;p38"/>
          <p:cNvSpPr txBox="1"/>
          <p:nvPr/>
        </p:nvSpPr>
        <p:spPr>
          <a:xfrm>
            <a:off x="82193" y="1541124"/>
            <a:ext cx="3110267" cy="2862322"/>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At start we set the value of validation loss = Infinity and after each calculation of validation loss decreases then we save the model this way avoiding overfitting</a:t>
            </a:r>
            <a:endParaRPr/>
          </a:p>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After certain number of epoch we also reduce the learning rate from </a:t>
            </a:r>
            <a:r>
              <a:rPr lang="en-US" sz="1800">
                <a:solidFill>
                  <a:srgbClr val="00B050"/>
                </a:solidFill>
                <a:latin typeface="Calibri"/>
                <a:ea typeface="Calibri"/>
                <a:cs typeface="Calibri"/>
                <a:sym typeface="Calibri"/>
              </a:rPr>
              <a:t>0.003</a:t>
            </a:r>
            <a:r>
              <a:rPr lang="en-US" sz="1800">
                <a:solidFill>
                  <a:schemeClr val="lt1"/>
                </a:solidFill>
                <a:latin typeface="Calibri"/>
                <a:ea typeface="Calibri"/>
                <a:cs typeface="Calibri"/>
                <a:sym typeface="Calibri"/>
              </a:rPr>
              <a:t> to </a:t>
            </a:r>
            <a:r>
              <a:rPr lang="en-US" sz="1800">
                <a:solidFill>
                  <a:srgbClr val="00B050"/>
                </a:solidFill>
                <a:latin typeface="Calibri"/>
                <a:ea typeface="Calibri"/>
                <a:cs typeface="Calibri"/>
                <a:sym typeface="Calibri"/>
              </a:rPr>
              <a:t>0.0002</a:t>
            </a:r>
            <a:r>
              <a:rPr lang="en-US" sz="1800">
                <a:solidFill>
                  <a:schemeClr val="lt1"/>
                </a:solidFill>
                <a:latin typeface="Calibri"/>
                <a:ea typeface="Calibri"/>
                <a:cs typeface="Calibri"/>
                <a:sym typeface="Calibri"/>
              </a:rPr>
              <a:t> .</a:t>
            </a:r>
            <a:endParaRPr sz="1800">
              <a:solidFill>
                <a:schemeClr val="lt1"/>
              </a:solidFill>
              <a:latin typeface="Calibri"/>
              <a:ea typeface="Calibri"/>
              <a:cs typeface="Calibri"/>
              <a:sym typeface="Calibri"/>
            </a:endParaRPr>
          </a:p>
        </p:txBody>
      </p:sp>
      <p:pic>
        <p:nvPicPr>
          <p:cNvPr id="414" name="Google Shape;414;p38"/>
          <p:cNvPicPr preferRelativeResize="0"/>
          <p:nvPr/>
        </p:nvPicPr>
        <p:blipFill rotWithShape="1">
          <a:blip r:embed="rId4">
            <a:alphaModFix/>
          </a:blip>
          <a:srcRect t="20171" b="18190"/>
          <a:stretch/>
        </p:blipFill>
        <p:spPr>
          <a:xfrm>
            <a:off x="3192460" y="4653521"/>
            <a:ext cx="3952875" cy="36987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1"/>
          <p:cNvSpPr txBox="1">
            <a:spLocks noGrp="1"/>
          </p:cNvSpPr>
          <p:nvPr>
            <p:ph type="ctrTitle"/>
          </p:nvPr>
        </p:nvSpPr>
        <p:spPr>
          <a:xfrm>
            <a:off x="0" y="0"/>
            <a:ext cx="9144000" cy="71919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CONTENTS</a:t>
            </a:r>
            <a:endParaRPr b="1"/>
          </a:p>
        </p:txBody>
      </p:sp>
      <p:sp>
        <p:nvSpPr>
          <p:cNvPr id="139" name="Google Shape;139;p21"/>
          <p:cNvSpPr txBox="1"/>
          <p:nvPr/>
        </p:nvSpPr>
        <p:spPr>
          <a:xfrm>
            <a:off x="190072" y="719191"/>
            <a:ext cx="8784404" cy="4647426"/>
          </a:xfrm>
          <a:prstGeom prst="rect">
            <a:avLst/>
          </a:prstGeom>
          <a:noFill/>
          <a:ln>
            <a:noFill/>
          </a:ln>
        </p:spPr>
        <p:txBody>
          <a:bodyPr spcFirstLastPara="1" wrap="square" lIns="91425" tIns="45700" rIns="91425" bIns="45700" anchor="t" anchorCtr="0">
            <a:noAutofit/>
          </a:bodyPr>
          <a:lstStyle/>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 Introduction to Sentiment Analysis and it’s necessity</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2. Challenges in Sentiment Analysis</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3. Basic Neural Network</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4. Drawback of Feed Forward Networks</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5. Recurrent Neural Networks</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6. LSTM (Long Short Term Memory)</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7. Architecture of LSTM</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8. Detailed Overview of LSTM </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9. Output calculation of LSTM</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10. Constructed model overview</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11. Data Encoding</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12. Batching the data</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13. Training Process</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14. Calculation of Loss and Accuracy</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15. Comparision between perfomance of SGD and Adam</a:t>
            </a:r>
            <a:endParaRPr/>
          </a:p>
          <a:p>
            <a:pPr marL="457200" marR="0" lvl="1" indent="0" algn="l" rtl="0">
              <a:spcBef>
                <a:spcPts val="0"/>
              </a:spcBef>
              <a:spcAft>
                <a:spcPts val="0"/>
              </a:spcAft>
              <a:buNone/>
            </a:pPr>
            <a:r>
              <a:rPr lang="en-US" sz="1600" b="0" i="0" u="none" strike="noStrike" cap="none">
                <a:solidFill>
                  <a:schemeClr val="lt1"/>
                </a:solidFill>
                <a:latin typeface="Calibri"/>
                <a:ea typeface="Calibri"/>
                <a:cs typeface="Calibri"/>
                <a:sym typeface="Calibri"/>
              </a:rPr>
              <a:t>16. References</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9"/>
          <p:cNvSpPr txBox="1">
            <a:spLocks noGrp="1"/>
          </p:cNvSpPr>
          <p:nvPr>
            <p:ph type="ctrTitle"/>
          </p:nvPr>
        </p:nvSpPr>
        <p:spPr>
          <a:xfrm>
            <a:off x="0" y="0"/>
            <a:ext cx="9143999" cy="68836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CALCULATING THE LOSS AND ACCURACY</a:t>
            </a:r>
            <a:endParaRPr b="1"/>
          </a:p>
        </p:txBody>
      </p:sp>
      <p:sp>
        <p:nvSpPr>
          <p:cNvPr id="420" name="Google Shape;420;p39"/>
          <p:cNvSpPr txBox="1"/>
          <p:nvPr/>
        </p:nvSpPr>
        <p:spPr>
          <a:xfrm>
            <a:off x="184935" y="832207"/>
            <a:ext cx="8959064" cy="923330"/>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For each batch of  data we take the average of losses </a:t>
            </a:r>
            <a:endParaRPr/>
          </a:p>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For accuracy calculation iterate over whole test data and sum the number of correct predictions, and then calculate the percentage with respect to total number of test data.</a:t>
            </a:r>
            <a:endParaRPr/>
          </a:p>
        </p:txBody>
      </p:sp>
      <p:pic>
        <p:nvPicPr>
          <p:cNvPr id="421" name="Google Shape;421;p39"/>
          <p:cNvPicPr preferRelativeResize="0"/>
          <p:nvPr/>
        </p:nvPicPr>
        <p:blipFill rotWithShape="1">
          <a:blip r:embed="rId3">
            <a:alphaModFix/>
          </a:blip>
          <a:srcRect/>
          <a:stretch/>
        </p:blipFill>
        <p:spPr>
          <a:xfrm>
            <a:off x="5393931" y="1899375"/>
            <a:ext cx="3750068" cy="1862937"/>
          </a:xfrm>
          <a:prstGeom prst="rect">
            <a:avLst/>
          </a:prstGeom>
          <a:noFill/>
          <a:ln>
            <a:noFill/>
          </a:ln>
        </p:spPr>
      </p:pic>
      <p:pic>
        <p:nvPicPr>
          <p:cNvPr id="422" name="Google Shape;422;p39"/>
          <p:cNvPicPr preferRelativeResize="0"/>
          <p:nvPr/>
        </p:nvPicPr>
        <p:blipFill rotWithShape="1">
          <a:blip r:embed="rId4">
            <a:alphaModFix/>
          </a:blip>
          <a:srcRect/>
          <a:stretch/>
        </p:blipFill>
        <p:spPr>
          <a:xfrm>
            <a:off x="141238" y="1899375"/>
            <a:ext cx="4621261" cy="3244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26"/>
        <p:cNvGrpSpPr/>
        <p:nvPr/>
      </p:nvGrpSpPr>
      <p:grpSpPr>
        <a:xfrm>
          <a:off x="0" y="0"/>
          <a:ext cx="0" cy="0"/>
          <a:chOff x="0" y="0"/>
          <a:chExt cx="0" cy="0"/>
        </a:xfrm>
      </p:grpSpPr>
      <p:sp>
        <p:nvSpPr>
          <p:cNvPr id="427" name="Google Shape;427;p40"/>
          <p:cNvSpPr txBox="1">
            <a:spLocks noGrp="1"/>
          </p:cNvSpPr>
          <p:nvPr>
            <p:ph type="ctrTitle"/>
          </p:nvPr>
        </p:nvSpPr>
        <p:spPr>
          <a:xfrm>
            <a:off x="0" y="0"/>
            <a:ext cx="9144000" cy="114043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ACCURACY COMPARISION BY USING DIFFERENT LEARNING RATES</a:t>
            </a:r>
            <a:endParaRPr b="1"/>
          </a:p>
        </p:txBody>
      </p:sp>
      <p:sp>
        <p:nvSpPr>
          <p:cNvPr id="428" name="Google Shape;428;p40"/>
          <p:cNvSpPr txBox="1"/>
          <p:nvPr/>
        </p:nvSpPr>
        <p:spPr>
          <a:xfrm>
            <a:off x="256853" y="1140431"/>
            <a:ext cx="8424809" cy="923330"/>
          </a:xfrm>
          <a:prstGeom prst="rect">
            <a:avLst/>
          </a:prstGeom>
          <a:blipFill rotWithShape="1">
            <a:blip r:embed="rId3">
              <a:alphaModFix/>
            </a:blip>
            <a:stretch>
              <a:fillRect l="-216" t="-2631"/>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pic>
        <p:nvPicPr>
          <p:cNvPr id="429" name="Google Shape;429;p40"/>
          <p:cNvPicPr preferRelativeResize="0"/>
          <p:nvPr/>
        </p:nvPicPr>
        <p:blipFill rotWithShape="1">
          <a:blip r:embed="rId4">
            <a:alphaModFix/>
          </a:blip>
          <a:srcRect/>
          <a:stretch/>
        </p:blipFill>
        <p:spPr>
          <a:xfrm>
            <a:off x="1961080" y="1602095"/>
            <a:ext cx="5220556" cy="342918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41"/>
          <p:cNvSpPr txBox="1">
            <a:spLocks noGrp="1"/>
          </p:cNvSpPr>
          <p:nvPr>
            <p:ph type="ctrTitle"/>
          </p:nvPr>
        </p:nvSpPr>
        <p:spPr>
          <a:xfrm>
            <a:off x="0" y="0"/>
            <a:ext cx="9144000" cy="719191"/>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SGD VS ADAM PERFOMANCE COMPARISION</a:t>
            </a:r>
            <a:endParaRPr b="1"/>
          </a:p>
        </p:txBody>
      </p:sp>
      <p:pic>
        <p:nvPicPr>
          <p:cNvPr id="435" name="Google Shape;435;p41"/>
          <p:cNvPicPr preferRelativeResize="0"/>
          <p:nvPr/>
        </p:nvPicPr>
        <p:blipFill rotWithShape="1">
          <a:blip r:embed="rId3">
            <a:alphaModFix/>
          </a:blip>
          <a:srcRect/>
          <a:stretch/>
        </p:blipFill>
        <p:spPr>
          <a:xfrm>
            <a:off x="194406" y="1335478"/>
            <a:ext cx="4029075" cy="2581275"/>
          </a:xfrm>
          <a:prstGeom prst="rect">
            <a:avLst/>
          </a:prstGeom>
          <a:noFill/>
          <a:ln>
            <a:noFill/>
          </a:ln>
        </p:spPr>
      </p:pic>
      <p:pic>
        <p:nvPicPr>
          <p:cNvPr id="436" name="Google Shape;436;p41"/>
          <p:cNvPicPr preferRelativeResize="0"/>
          <p:nvPr/>
        </p:nvPicPr>
        <p:blipFill rotWithShape="1">
          <a:blip r:embed="rId4">
            <a:alphaModFix/>
          </a:blip>
          <a:srcRect/>
          <a:stretch/>
        </p:blipFill>
        <p:spPr>
          <a:xfrm>
            <a:off x="5278401" y="1411678"/>
            <a:ext cx="3724275" cy="2505075"/>
          </a:xfrm>
          <a:prstGeom prst="rect">
            <a:avLst/>
          </a:prstGeom>
          <a:noFill/>
          <a:ln>
            <a:noFill/>
          </a:ln>
        </p:spPr>
      </p:pic>
      <p:sp>
        <p:nvSpPr>
          <p:cNvPr id="437" name="Google Shape;437;p41"/>
          <p:cNvSpPr txBox="1"/>
          <p:nvPr/>
        </p:nvSpPr>
        <p:spPr>
          <a:xfrm>
            <a:off x="472611" y="4161034"/>
            <a:ext cx="3041151" cy="64633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chemeClr val="lt1"/>
                </a:solidFill>
                <a:latin typeface="Calibri"/>
                <a:ea typeface="Calibri"/>
                <a:cs typeface="Calibri"/>
                <a:sym typeface="Calibri"/>
              </a:rPr>
              <a:t>Stochastic gradient descent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438" name="Google Shape;438;p41"/>
          <p:cNvSpPr txBox="1"/>
          <p:nvPr/>
        </p:nvSpPr>
        <p:spPr>
          <a:xfrm>
            <a:off x="4644721" y="4161034"/>
            <a:ext cx="4499279" cy="369332"/>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800" b="1">
                <a:solidFill>
                  <a:schemeClr val="lt1"/>
                </a:solidFill>
                <a:latin typeface="Calibri"/>
                <a:ea typeface="Calibri"/>
                <a:cs typeface="Calibri"/>
                <a:sym typeface="Calibri"/>
              </a:rPr>
              <a:t>Adam</a:t>
            </a:r>
            <a:endParaRPr sz="1800" b="1">
              <a:solidFill>
                <a:schemeClr val="lt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42"/>
          <p:cNvSpPr txBox="1">
            <a:spLocks noGrp="1"/>
          </p:cNvSpPr>
          <p:nvPr>
            <p:ph type="ctrTitle"/>
          </p:nvPr>
        </p:nvSpPr>
        <p:spPr>
          <a:xfrm>
            <a:off x="0" y="0"/>
            <a:ext cx="9143999" cy="66782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REFERENCES</a:t>
            </a:r>
            <a:endParaRPr b="1"/>
          </a:p>
        </p:txBody>
      </p:sp>
      <p:sp>
        <p:nvSpPr>
          <p:cNvPr id="444" name="Google Shape;444;p42"/>
          <p:cNvSpPr txBox="1"/>
          <p:nvPr/>
        </p:nvSpPr>
        <p:spPr>
          <a:xfrm>
            <a:off x="0" y="667820"/>
            <a:ext cx="9000162" cy="424731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Kingma, D.P. and Ba, J., 2014. Adam: A method for stochastic optimization. arXiv preprint arXiv:1412.6980.</a:t>
            </a:r>
            <a:endParaRPr/>
          </a:p>
          <a:p>
            <a:pPr marL="285750" marR="0" lvl="0" indent="-196850" algn="l" rtl="0">
              <a:spcBef>
                <a:spcPts val="0"/>
              </a:spcBef>
              <a:spcAft>
                <a:spcPts val="0"/>
              </a:spcAft>
              <a:buClr>
                <a:schemeClr val="lt1"/>
              </a:buClr>
              <a:buSzPts val="1400"/>
              <a:buFont typeface="Noto Sans Symbols"/>
              <a:buNone/>
            </a:pPr>
            <a:endParaRPr sz="14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Tang, D., Wei, F., Yang, N., Zhou, M., Liu, T. and Qin, B., 2014. Learning sentiment-specific word embedding for twitter sentiment classification. In Proceedings of the 52nd Annual Meeting of the Association for Computational Linguistics (Volume 1: Long Papers) (Vol. 1, pp. 1555-1565).</a:t>
            </a:r>
            <a:endParaRPr/>
          </a:p>
          <a:p>
            <a:pPr marL="285750" marR="0" lvl="0" indent="-196850" algn="l" rtl="0">
              <a:spcBef>
                <a:spcPts val="0"/>
              </a:spcBef>
              <a:spcAft>
                <a:spcPts val="0"/>
              </a:spcAft>
              <a:buClr>
                <a:schemeClr val="lt1"/>
              </a:buClr>
              <a:buSzPts val="1400"/>
              <a:buFont typeface="Noto Sans Symbols"/>
              <a:buNone/>
            </a:pPr>
            <a:endParaRPr sz="14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Williams, R. J.; Zipser. Gradient-based learning algorithms for recurrent networks and their computational complexity, D. (1 February 2013). Chauvin, Yves; Rumelhart, David E., eds. Backpropagation: Theory, Architectures, and Applications. Psychology Press. ISBN 978-1-134-77581-1.</a:t>
            </a:r>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Willmott, C.J. and Matsuura, K., 2005. Advantages of the mean absolute error (MAE) over the root mean square error (RMSE) in assessing average model performance. </a:t>
            </a:r>
            <a:r>
              <a:rPr lang="en-US" sz="1400" i="1">
                <a:solidFill>
                  <a:schemeClr val="lt1"/>
                </a:solidFill>
                <a:latin typeface="Calibri"/>
                <a:ea typeface="Calibri"/>
                <a:cs typeface="Calibri"/>
                <a:sym typeface="Calibri"/>
              </a:rPr>
              <a:t>Climate research</a:t>
            </a:r>
            <a:r>
              <a:rPr lang="en-US" sz="1400">
                <a:solidFill>
                  <a:schemeClr val="lt1"/>
                </a:solidFill>
                <a:latin typeface="Calibri"/>
                <a:ea typeface="Calibri"/>
                <a:cs typeface="Calibri"/>
                <a:sym typeface="Calibri"/>
              </a:rPr>
              <a:t>, </a:t>
            </a:r>
            <a:r>
              <a:rPr lang="en-US" sz="1400" i="1">
                <a:solidFill>
                  <a:schemeClr val="lt1"/>
                </a:solidFill>
                <a:latin typeface="Calibri"/>
                <a:ea typeface="Calibri"/>
                <a:cs typeface="Calibri"/>
                <a:sym typeface="Calibri"/>
              </a:rPr>
              <a:t>30</a:t>
            </a:r>
            <a:r>
              <a:rPr lang="en-US" sz="1400">
                <a:solidFill>
                  <a:schemeClr val="lt1"/>
                </a:solidFill>
                <a:latin typeface="Calibri"/>
                <a:ea typeface="Calibri"/>
                <a:cs typeface="Calibri"/>
                <a:sym typeface="Calibri"/>
              </a:rPr>
              <a:t>(1), pp.79-82.</a:t>
            </a:r>
            <a:endParaRPr/>
          </a:p>
          <a:p>
            <a:pPr marL="285750" marR="0" lvl="0" indent="-196850" algn="l" rtl="0">
              <a:spcBef>
                <a:spcPts val="0"/>
              </a:spcBef>
              <a:spcAft>
                <a:spcPts val="0"/>
              </a:spcAft>
              <a:buClr>
                <a:schemeClr val="lt1"/>
              </a:buClr>
              <a:buSzPts val="1400"/>
              <a:buFont typeface="Noto Sans Symbols"/>
              <a:buNone/>
            </a:pPr>
            <a:endParaRPr sz="14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Palangi, H., Deng, L., Shen, Y., Gao, J., He, X., Chen, J., Song, X. and Ward, R., 2016. Deep sentence embedding using long short-term memory networks: Analysis and application to information retrieval. </a:t>
            </a:r>
            <a:r>
              <a:rPr lang="en-US" sz="1400" i="1">
                <a:solidFill>
                  <a:schemeClr val="lt1"/>
                </a:solidFill>
                <a:latin typeface="Calibri"/>
                <a:ea typeface="Calibri"/>
                <a:cs typeface="Calibri"/>
                <a:sym typeface="Calibri"/>
              </a:rPr>
              <a:t>IEEE/ACM Transactions on Audio, Speech and Language Processing (TASLP)</a:t>
            </a:r>
            <a:r>
              <a:rPr lang="en-US" sz="1400">
                <a:solidFill>
                  <a:schemeClr val="lt1"/>
                </a:solidFill>
                <a:latin typeface="Calibri"/>
                <a:ea typeface="Calibri"/>
                <a:cs typeface="Calibri"/>
                <a:sym typeface="Calibri"/>
              </a:rPr>
              <a:t>, </a:t>
            </a:r>
            <a:r>
              <a:rPr lang="en-US" sz="1400" i="1">
                <a:solidFill>
                  <a:schemeClr val="lt1"/>
                </a:solidFill>
                <a:latin typeface="Calibri"/>
                <a:ea typeface="Calibri"/>
                <a:cs typeface="Calibri"/>
                <a:sym typeface="Calibri"/>
              </a:rPr>
              <a:t>24</a:t>
            </a:r>
            <a:r>
              <a:rPr lang="en-US" sz="1400">
                <a:solidFill>
                  <a:schemeClr val="lt1"/>
                </a:solidFill>
                <a:latin typeface="Calibri"/>
                <a:ea typeface="Calibri"/>
                <a:cs typeface="Calibri"/>
                <a:sym typeface="Calibri"/>
              </a:rPr>
              <a:t>(4), pp.694-707.</a:t>
            </a:r>
            <a:endParaRPr/>
          </a:p>
          <a:p>
            <a:pPr marL="285750" marR="0" lvl="0" indent="-196850" algn="l" rtl="0">
              <a:spcBef>
                <a:spcPts val="0"/>
              </a:spcBef>
              <a:spcAft>
                <a:spcPts val="0"/>
              </a:spcAft>
              <a:buClr>
                <a:schemeClr val="lt1"/>
              </a:buClr>
              <a:buSzPts val="1400"/>
              <a:buFont typeface="Noto Sans Symbols"/>
              <a:buNone/>
            </a:pPr>
            <a:endParaRPr sz="14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400"/>
              <a:buFont typeface="Noto Sans Symbols"/>
              <a:buChar char="🡺"/>
            </a:pPr>
            <a:r>
              <a:rPr lang="en-US" sz="1400">
                <a:solidFill>
                  <a:schemeClr val="lt1"/>
                </a:solidFill>
                <a:latin typeface="Calibri"/>
                <a:ea typeface="Calibri"/>
                <a:cs typeface="Calibri"/>
                <a:sym typeface="Calibri"/>
              </a:rPr>
              <a:t>Wang, Y., Huang, M. and Zhao, L., 2016. Attention-based LSTM for aspect-level sentiment classification. In </a:t>
            </a:r>
            <a:r>
              <a:rPr lang="en-US" sz="1400" i="1">
                <a:solidFill>
                  <a:schemeClr val="lt1"/>
                </a:solidFill>
                <a:latin typeface="Calibri"/>
                <a:ea typeface="Calibri"/>
                <a:cs typeface="Calibri"/>
                <a:sym typeface="Calibri"/>
              </a:rPr>
              <a:t>Proceedings of the 2016 conference on empirical methods in natural language processing</a:t>
            </a:r>
            <a:r>
              <a:rPr lang="en-US" sz="1400">
                <a:solidFill>
                  <a:schemeClr val="lt1"/>
                </a:solidFill>
                <a:latin typeface="Calibri"/>
                <a:ea typeface="Calibri"/>
                <a:cs typeface="Calibri"/>
                <a:sym typeface="Calibri"/>
              </a:rPr>
              <a:t> (pp. 606-615).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p:nvPr/>
        </p:nvSpPr>
        <p:spPr>
          <a:xfrm>
            <a:off x="287675" y="1428750"/>
            <a:ext cx="2140215" cy="923330"/>
          </a:xfrm>
          <a:prstGeom prst="rect">
            <a:avLst/>
          </a:prstGeom>
          <a:noFill/>
          <a:ln>
            <a:noFill/>
          </a:ln>
        </p:spPr>
        <p:txBody>
          <a:bodyPr spcFirstLastPara="1" wrap="square" lIns="91425" tIns="45700" rIns="91425" bIns="45700" anchor="t" anchorCtr="0">
            <a:noAutofit/>
          </a:bodyPr>
          <a:lstStyle/>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45" name="Google Shape;145;p22"/>
          <p:cNvSpPr txBox="1">
            <a:spLocks noGrp="1"/>
          </p:cNvSpPr>
          <p:nvPr>
            <p:ph type="title"/>
          </p:nvPr>
        </p:nvSpPr>
        <p:spPr>
          <a:xfrm>
            <a:off x="825237" y="0"/>
            <a:ext cx="7429499" cy="69864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t>SENTIMENT ANALYSIS</a:t>
            </a:r>
            <a:endParaRPr sz="3600" b="1"/>
          </a:p>
        </p:txBody>
      </p:sp>
      <p:sp>
        <p:nvSpPr>
          <p:cNvPr id="146" name="Google Shape;146;p22"/>
          <p:cNvSpPr txBox="1"/>
          <p:nvPr/>
        </p:nvSpPr>
        <p:spPr>
          <a:xfrm>
            <a:off x="128337" y="818147"/>
            <a:ext cx="8518358" cy="6740307"/>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b="1">
                <a:solidFill>
                  <a:schemeClr val="lt1"/>
                </a:solidFill>
                <a:latin typeface="Calibri"/>
                <a:ea typeface="Calibri"/>
                <a:cs typeface="Calibri"/>
                <a:sym typeface="Calibri"/>
              </a:rPr>
              <a:t>What is sentiment analysis?</a:t>
            </a:r>
            <a:endParaRPr/>
          </a:p>
          <a:p>
            <a:pPr marL="0" marR="0" lvl="0" indent="0" algn="l" rtl="0">
              <a:spcBef>
                <a:spcPts val="0"/>
              </a:spcBef>
              <a:spcAft>
                <a:spcPts val="0"/>
              </a:spcAft>
              <a:buNone/>
            </a:pPr>
            <a:r>
              <a:rPr lang="en-US" sz="1800" b="1">
                <a:solidFill>
                  <a:schemeClr val="lt1"/>
                </a:solidFill>
                <a:latin typeface="Calibri"/>
                <a:ea typeface="Calibri"/>
                <a:cs typeface="Calibri"/>
                <a:sym typeface="Calibri"/>
              </a:rPr>
              <a:t>           </a:t>
            </a:r>
            <a:r>
              <a:rPr lang="en-US" sz="1800">
                <a:solidFill>
                  <a:schemeClr val="lt1"/>
                </a:solidFill>
                <a:latin typeface="Calibri"/>
                <a:ea typeface="Calibri"/>
                <a:cs typeface="Calibri"/>
                <a:sym typeface="Calibri"/>
              </a:rPr>
              <a:t>it is a process of computationally identifying and categorizing opinions  from  a piece  of text, and determine whether  the writer’s  attitude towards a particular topic or the product. </a:t>
            </a: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How does it work?</a:t>
            </a:r>
            <a:endParaRPr/>
          </a:p>
          <a:p>
            <a:pPr marL="0" marR="0" lvl="0" indent="0" algn="l" rtl="0">
              <a:spcBef>
                <a:spcPts val="0"/>
              </a:spcBef>
              <a:spcAft>
                <a:spcPts val="0"/>
              </a:spcAft>
              <a:buNone/>
            </a:pPr>
            <a:r>
              <a:rPr lang="en-US" sz="1400">
                <a:solidFill>
                  <a:schemeClr val="lt1"/>
                </a:solidFill>
                <a:latin typeface="Calibri"/>
                <a:ea typeface="Calibri"/>
                <a:cs typeface="Calibri"/>
                <a:sym typeface="Calibri"/>
              </a:rPr>
              <a:t> </a:t>
            </a:r>
            <a:endParaRPr/>
          </a:p>
          <a:p>
            <a:pPr marL="228600" marR="0" lvl="0" indent="-228600" algn="l" rtl="0">
              <a:spcBef>
                <a:spcPts val="0"/>
              </a:spcBef>
              <a:spcAft>
                <a:spcPts val="0"/>
              </a:spcAft>
              <a:buNone/>
            </a:pPr>
            <a:r>
              <a:rPr lang="en-US" sz="1400">
                <a:solidFill>
                  <a:schemeClr val="lt1"/>
                </a:solidFill>
                <a:latin typeface="Calibri"/>
                <a:ea typeface="Calibri"/>
                <a:cs typeface="Calibri"/>
                <a:sym typeface="Calibri"/>
              </a:rPr>
              <a:t>1. Tokenisation</a:t>
            </a:r>
            <a:endParaRPr sz="1400">
              <a:solidFill>
                <a:schemeClr val="lt1"/>
              </a:solidFill>
              <a:latin typeface="Calibri"/>
              <a:ea typeface="Calibri"/>
              <a:cs typeface="Calibri"/>
              <a:sym typeface="Calibri"/>
            </a:endParaRPr>
          </a:p>
          <a:p>
            <a:pPr marL="228600" marR="0" lvl="0" indent="-228600" algn="l" rtl="0">
              <a:spcBef>
                <a:spcPts val="0"/>
              </a:spcBef>
              <a:spcAft>
                <a:spcPts val="0"/>
              </a:spcAft>
              <a:buNone/>
            </a:pPr>
            <a:r>
              <a:rPr lang="en-US" sz="1400">
                <a:solidFill>
                  <a:schemeClr val="lt1"/>
                </a:solidFill>
                <a:latin typeface="Calibri"/>
                <a:ea typeface="Calibri"/>
                <a:cs typeface="Calibri"/>
                <a:sym typeface="Calibri"/>
              </a:rPr>
              <a:t>2. Remove the special character</a:t>
            </a:r>
            <a:endParaRPr/>
          </a:p>
          <a:p>
            <a:pPr marL="228600" marR="0" lvl="0" indent="-228600" algn="l" rtl="0">
              <a:spcBef>
                <a:spcPts val="0"/>
              </a:spcBef>
              <a:spcAft>
                <a:spcPts val="0"/>
              </a:spcAft>
              <a:buNone/>
            </a:pPr>
            <a:r>
              <a:rPr lang="en-US" sz="1400">
                <a:solidFill>
                  <a:schemeClr val="lt1"/>
                </a:solidFill>
                <a:latin typeface="Calibri"/>
                <a:ea typeface="Calibri"/>
                <a:cs typeface="Calibri"/>
                <a:sym typeface="Calibri"/>
              </a:rPr>
              <a:t>3. Remove the stop word</a:t>
            </a:r>
            <a:endParaRPr/>
          </a:p>
          <a:p>
            <a:pPr marL="228600" marR="0" lvl="0" indent="-228600" algn="l" rtl="0">
              <a:spcBef>
                <a:spcPts val="0"/>
              </a:spcBef>
              <a:spcAft>
                <a:spcPts val="0"/>
              </a:spcAft>
              <a:buNone/>
            </a:pPr>
            <a:r>
              <a:rPr lang="en-US" sz="1400">
                <a:solidFill>
                  <a:schemeClr val="lt1"/>
                </a:solidFill>
                <a:latin typeface="Calibri"/>
                <a:ea typeface="Calibri"/>
                <a:cs typeface="Calibri"/>
                <a:sym typeface="Calibri"/>
              </a:rPr>
              <a:t>4. Classification steps</a:t>
            </a:r>
            <a:endParaRPr/>
          </a:p>
          <a:p>
            <a:pPr marL="0" marR="0" lvl="0" indent="0" algn="r" rtl="0">
              <a:spcBef>
                <a:spcPts val="0"/>
              </a:spcBef>
              <a:spcAft>
                <a:spcPts val="0"/>
              </a:spcAft>
              <a:buClr>
                <a:schemeClr val="lt1"/>
              </a:buClr>
              <a:buSzPts val="2000"/>
              <a:buFont typeface="Arial"/>
              <a:buNone/>
            </a:pPr>
            <a:endParaRPr sz="2000">
              <a:solidFill>
                <a:srgbClr val="F2F2F2"/>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47" name="Google Shape;147;p22" descr="screenshot.png"/>
          <p:cNvPicPr preferRelativeResize="0"/>
          <p:nvPr/>
        </p:nvPicPr>
        <p:blipFill rotWithShape="1">
          <a:blip r:embed="rId3">
            <a:alphaModFix/>
          </a:blip>
          <a:srcRect/>
          <a:stretch/>
        </p:blipFill>
        <p:spPr>
          <a:xfrm>
            <a:off x="2543503" y="1954924"/>
            <a:ext cx="6600497" cy="31885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3"/>
          <p:cNvSpPr txBox="1">
            <a:spLocks noGrp="1"/>
          </p:cNvSpPr>
          <p:nvPr>
            <p:ph type="title"/>
          </p:nvPr>
        </p:nvSpPr>
        <p:spPr>
          <a:xfrm>
            <a:off x="856060" y="0"/>
            <a:ext cx="7429499" cy="1492469"/>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lt1"/>
              </a:buClr>
              <a:buSzPts val="2400"/>
              <a:buFont typeface="Calibri"/>
              <a:buNone/>
            </a:pPr>
            <a:r>
              <a:rPr lang="en-US" b="1"/>
              <a:t>               </a:t>
            </a:r>
            <a:r>
              <a:rPr lang="en-US" b="1" i="1"/>
              <a:t>NECESSITY OF SENTIMENT ANALYSIS</a:t>
            </a:r>
            <a:r>
              <a:rPr lang="en-US" b="1"/>
              <a:t/>
            </a:r>
            <a:br>
              <a:rPr lang="en-US" b="1"/>
            </a:br>
            <a:endParaRPr/>
          </a:p>
        </p:txBody>
      </p:sp>
      <p:sp>
        <p:nvSpPr>
          <p:cNvPr id="153" name="Google Shape;153;p23"/>
          <p:cNvSpPr txBox="1">
            <a:spLocks noGrp="1"/>
          </p:cNvSpPr>
          <p:nvPr>
            <p:ph type="body" idx="1"/>
          </p:nvPr>
        </p:nvSpPr>
        <p:spPr>
          <a:xfrm>
            <a:off x="856060" y="1135117"/>
            <a:ext cx="7429499" cy="3208285"/>
          </a:xfrm>
          <a:prstGeom prst="rect">
            <a:avLst/>
          </a:prstGeom>
          <a:noFill/>
          <a:ln>
            <a:noFill/>
          </a:ln>
        </p:spPr>
        <p:txBody>
          <a:bodyPr spcFirstLastPara="1" wrap="square" lIns="91425" tIns="45700" rIns="91425" bIns="45700" anchor="ctr" anchorCtr="0">
            <a:noAutofit/>
          </a:bodyPr>
          <a:lstStyle/>
          <a:p>
            <a:pPr marL="800100" lvl="1" indent="-342900" algn="l" rtl="0">
              <a:spcBef>
                <a:spcPts val="0"/>
              </a:spcBef>
              <a:spcAft>
                <a:spcPts val="0"/>
              </a:spcAft>
              <a:buSzPts val="1600"/>
              <a:buAutoNum type="arabicPeriod"/>
            </a:pPr>
            <a:r>
              <a:rPr lang="en-US" sz="1600" b="1"/>
              <a:t>Adjust marketing strategy</a:t>
            </a:r>
            <a:endParaRPr/>
          </a:p>
          <a:p>
            <a:pPr marL="800100" lvl="1" indent="-342900" algn="l" rtl="0">
              <a:spcBef>
                <a:spcPts val="770"/>
              </a:spcBef>
              <a:spcAft>
                <a:spcPts val="0"/>
              </a:spcAft>
              <a:buSzPts val="1600"/>
              <a:buAutoNum type="arabicPeriod"/>
            </a:pPr>
            <a:r>
              <a:rPr lang="en-US" sz="1600" b="1"/>
              <a:t>Measures ROI of marketing compaign</a:t>
            </a:r>
            <a:endParaRPr sz="1600" b="1"/>
          </a:p>
          <a:p>
            <a:pPr marL="800100" lvl="1" indent="-342900" algn="l" rtl="0">
              <a:spcBef>
                <a:spcPts val="770"/>
              </a:spcBef>
              <a:spcAft>
                <a:spcPts val="0"/>
              </a:spcAft>
              <a:buSzPts val="1600"/>
              <a:buAutoNum type="arabicPeriod"/>
            </a:pPr>
            <a:r>
              <a:rPr lang="en-US" sz="1600" b="1"/>
              <a:t>Develop product quality</a:t>
            </a:r>
            <a:endParaRPr/>
          </a:p>
          <a:p>
            <a:pPr marL="800100" lvl="1" indent="-342900" algn="l" rtl="0">
              <a:spcBef>
                <a:spcPts val="770"/>
              </a:spcBef>
              <a:spcAft>
                <a:spcPts val="0"/>
              </a:spcAft>
              <a:buSzPts val="1600"/>
              <a:buAutoNum type="arabicPeriod"/>
            </a:pPr>
            <a:r>
              <a:rPr lang="en-US" sz="1600" b="1"/>
              <a:t>Improve customer services</a:t>
            </a:r>
            <a:endParaRPr/>
          </a:p>
          <a:p>
            <a:pPr marL="800100" lvl="1" indent="-342900" algn="l" rtl="0">
              <a:spcBef>
                <a:spcPts val="770"/>
              </a:spcBef>
              <a:spcAft>
                <a:spcPts val="0"/>
              </a:spcAft>
              <a:buSzPts val="1600"/>
              <a:buAutoNum type="arabicPeriod"/>
            </a:pPr>
            <a:r>
              <a:rPr lang="en-US" sz="1600" b="1"/>
              <a:t>Lead generation</a:t>
            </a:r>
            <a:endParaRPr/>
          </a:p>
          <a:p>
            <a:pPr marL="800100" lvl="1" indent="-342900" algn="l" rtl="0">
              <a:spcBef>
                <a:spcPts val="770"/>
              </a:spcBef>
              <a:spcAft>
                <a:spcPts val="0"/>
              </a:spcAft>
              <a:buSzPts val="1600"/>
              <a:buAutoNum type="arabicPeriod"/>
            </a:pPr>
            <a:r>
              <a:rPr lang="en-US" sz="1600" b="1"/>
              <a:t>Sales revenue</a:t>
            </a:r>
            <a:endParaRPr/>
          </a:p>
          <a:p>
            <a:pPr marL="214313" lvl="0" indent="-119063" algn="l" rtl="0">
              <a:spcBef>
                <a:spcPts val="750"/>
              </a:spcBef>
              <a:spcAft>
                <a:spcPts val="0"/>
              </a:spcAft>
              <a:buSzPts val="1500"/>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4"/>
          <p:cNvSpPr txBox="1">
            <a:spLocks noGrp="1"/>
          </p:cNvSpPr>
          <p:nvPr>
            <p:ph type="title"/>
          </p:nvPr>
        </p:nvSpPr>
        <p:spPr>
          <a:xfrm>
            <a:off x="0" y="-168166"/>
            <a:ext cx="9141618" cy="103119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t>CHALLENGES IN SENTIMENT ANALYSIS</a:t>
            </a:r>
            <a:endParaRPr sz="3600" b="1"/>
          </a:p>
        </p:txBody>
      </p:sp>
      <p:pic>
        <p:nvPicPr>
          <p:cNvPr id="159" name="Google Shape;159;p24" descr="6-1.png"/>
          <p:cNvPicPr preferRelativeResize="0">
            <a:picLocks noGrp="1"/>
          </p:cNvPicPr>
          <p:nvPr>
            <p:ph type="body" idx="1"/>
          </p:nvPr>
        </p:nvPicPr>
        <p:blipFill rotWithShape="1">
          <a:blip r:embed="rId3">
            <a:alphaModFix/>
          </a:blip>
          <a:srcRect t="74668" b="-622"/>
          <a:stretch/>
        </p:blipFill>
        <p:spPr>
          <a:xfrm>
            <a:off x="6034738" y="966089"/>
            <a:ext cx="3106880" cy="856133"/>
          </a:xfrm>
          <a:prstGeom prst="rect">
            <a:avLst/>
          </a:prstGeom>
          <a:noFill/>
          <a:ln>
            <a:noFill/>
          </a:ln>
        </p:spPr>
      </p:pic>
      <p:sp>
        <p:nvSpPr>
          <p:cNvPr id="160" name="Google Shape;160;p24"/>
          <p:cNvSpPr txBox="1"/>
          <p:nvPr/>
        </p:nvSpPr>
        <p:spPr>
          <a:xfrm>
            <a:off x="54928" y="775226"/>
            <a:ext cx="3390471" cy="286232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Sarcasam in sentence</a:t>
            </a:r>
            <a:endParaRPr/>
          </a:p>
          <a:p>
            <a:pPr marL="342900" marR="0" lvl="0" indent="-228600" algn="l" rtl="0">
              <a:spcBef>
                <a:spcPts val="0"/>
              </a:spcBef>
              <a:spcAft>
                <a:spcPts val="0"/>
              </a:spcAft>
              <a:buClr>
                <a:schemeClr val="lt1"/>
              </a:buClr>
              <a:buSzPts val="1800"/>
              <a:buFont typeface="Calibri"/>
              <a:buNone/>
            </a:pPr>
            <a:endParaRPr sz="18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Emoticons detection</a:t>
            </a:r>
            <a:endParaRPr/>
          </a:p>
          <a:p>
            <a:pPr marL="342900" marR="0" lvl="0" indent="-228600" algn="l" rtl="0">
              <a:spcBef>
                <a:spcPts val="0"/>
              </a:spcBef>
              <a:spcAft>
                <a:spcPts val="0"/>
              </a:spcAft>
              <a:buClr>
                <a:schemeClr val="lt1"/>
              </a:buClr>
              <a:buSzPts val="1800"/>
              <a:buFont typeface="Calibri"/>
              <a:buNone/>
            </a:pPr>
            <a:endParaRPr sz="18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Fake review detection</a:t>
            </a:r>
            <a:endParaRPr/>
          </a:p>
          <a:p>
            <a:pPr marL="342900" marR="0" lvl="0" indent="-228600" algn="l" rtl="0">
              <a:spcBef>
                <a:spcPts val="0"/>
              </a:spcBef>
              <a:spcAft>
                <a:spcPts val="0"/>
              </a:spcAft>
              <a:buClr>
                <a:schemeClr val="lt1"/>
              </a:buClr>
              <a:buSzPts val="1800"/>
              <a:buFont typeface="Calibri"/>
              <a:buNone/>
            </a:pPr>
            <a:endParaRPr sz="1800">
              <a:solidFill>
                <a:schemeClr val="lt1"/>
              </a:solidFill>
              <a:latin typeface="Calibri"/>
              <a:ea typeface="Calibri"/>
              <a:cs typeface="Calibri"/>
              <a:sym typeface="Calibri"/>
            </a:endParaRPr>
          </a:p>
          <a:p>
            <a:pPr marL="342900" marR="0" lvl="0" indent="-342900" algn="l" rtl="0">
              <a:spcBef>
                <a:spcPts val="0"/>
              </a:spcBef>
              <a:spcAft>
                <a:spcPts val="0"/>
              </a:spcAft>
              <a:buClr>
                <a:schemeClr val="lt1"/>
              </a:buClr>
              <a:buSzPts val="1800"/>
              <a:buFont typeface="Calibri"/>
              <a:buAutoNum type="arabicPeriod"/>
            </a:pPr>
            <a:r>
              <a:rPr lang="en-US" sz="1800">
                <a:solidFill>
                  <a:schemeClr val="lt1"/>
                </a:solidFill>
                <a:latin typeface="Calibri"/>
                <a:ea typeface="Calibri"/>
                <a:cs typeface="Calibri"/>
                <a:sym typeface="Calibri"/>
              </a:rPr>
              <a:t>Not language friendly</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pic>
        <p:nvPicPr>
          <p:cNvPr id="161" name="Google Shape;161;p24" descr="share_me_now_brief_2019-02-28T052442.945Z.jpg"/>
          <p:cNvPicPr preferRelativeResize="0"/>
          <p:nvPr/>
        </p:nvPicPr>
        <p:blipFill rotWithShape="1">
          <a:blip r:embed="rId4">
            <a:alphaModFix/>
          </a:blip>
          <a:srcRect t="48943" r="15609" b="10596"/>
          <a:stretch/>
        </p:blipFill>
        <p:spPr>
          <a:xfrm>
            <a:off x="5311264" y="2893250"/>
            <a:ext cx="3832736" cy="1294545"/>
          </a:xfrm>
          <a:prstGeom prst="rect">
            <a:avLst/>
          </a:prstGeom>
          <a:noFill/>
          <a:ln>
            <a:noFill/>
          </a:ln>
        </p:spPr>
      </p:pic>
      <p:pic>
        <p:nvPicPr>
          <p:cNvPr id="162" name="Google Shape;162;p24"/>
          <p:cNvPicPr preferRelativeResize="0"/>
          <p:nvPr/>
        </p:nvPicPr>
        <p:blipFill rotWithShape="1">
          <a:blip r:embed="rId5">
            <a:alphaModFix/>
          </a:blip>
          <a:srcRect/>
          <a:stretch/>
        </p:blipFill>
        <p:spPr>
          <a:xfrm>
            <a:off x="5685417" y="1934057"/>
            <a:ext cx="3121508" cy="5819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ctrTitle"/>
          </p:nvPr>
        </p:nvSpPr>
        <p:spPr>
          <a:xfrm>
            <a:off x="0" y="0"/>
            <a:ext cx="9143999" cy="688369"/>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OBJECTIVE OF MODEL TO BE IMPLEMENTED</a:t>
            </a:r>
            <a:endParaRPr b="1"/>
          </a:p>
        </p:txBody>
      </p:sp>
      <p:sp>
        <p:nvSpPr>
          <p:cNvPr id="168" name="Google Shape;168;p25"/>
          <p:cNvSpPr txBox="1"/>
          <p:nvPr/>
        </p:nvSpPr>
        <p:spPr>
          <a:xfrm>
            <a:off x="134910" y="961094"/>
            <a:ext cx="8874177" cy="2031325"/>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What we traget in our model</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a:t>
            </a:r>
            <a:r>
              <a:rPr lang="en-US" sz="1800" i="1">
                <a:solidFill>
                  <a:schemeClr val="lt1"/>
                </a:solidFill>
                <a:latin typeface="Calibri"/>
                <a:ea typeface="Calibri"/>
                <a:cs typeface="Calibri"/>
                <a:sym typeface="Calibri"/>
              </a:rPr>
              <a:t>A model capable to classify a given text whether it contains positive or negative statement. Since a text’s whole sentiment depends on the previous word used and the way of sequencing of words. Model should be able to handle the classification with statement containing both positive and negative terms. </a:t>
            </a:r>
            <a:endParaRPr sz="1800" i="1">
              <a:solidFill>
                <a:schemeClr val="lt1"/>
              </a:solidFill>
              <a:latin typeface="Calibri"/>
              <a:ea typeface="Calibri"/>
              <a:cs typeface="Calibri"/>
              <a:sym typeface="Calibri"/>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169" name="Google Shape;169;p25"/>
          <p:cNvSpPr/>
          <p:nvPr/>
        </p:nvSpPr>
        <p:spPr>
          <a:xfrm>
            <a:off x="277403" y="2992418"/>
            <a:ext cx="1746607" cy="1990547"/>
          </a:xfrm>
          <a:prstGeom prst="rect">
            <a:avLst/>
          </a:prstGeom>
          <a:solidFill>
            <a:srgbClr val="7030A0"/>
          </a:solidFill>
          <a:ln w="19050" cap="rnd" cmpd="sng">
            <a:solidFill>
              <a:srgbClr val="9752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Administrative users</a:t>
            </a:r>
            <a:endParaRPr sz="1800">
              <a:solidFill>
                <a:schemeClr val="lt1"/>
              </a:solidFill>
              <a:latin typeface="Calibri"/>
              <a:ea typeface="Calibri"/>
              <a:cs typeface="Calibri"/>
              <a:sym typeface="Calibri"/>
            </a:endParaRPr>
          </a:p>
        </p:txBody>
      </p:sp>
      <p:sp>
        <p:nvSpPr>
          <p:cNvPr id="170" name="Google Shape;170;p25"/>
          <p:cNvSpPr/>
          <p:nvPr/>
        </p:nvSpPr>
        <p:spPr>
          <a:xfrm>
            <a:off x="7324124" y="2992418"/>
            <a:ext cx="1746607" cy="1990547"/>
          </a:xfrm>
          <a:prstGeom prst="rect">
            <a:avLst/>
          </a:prstGeom>
          <a:solidFill>
            <a:srgbClr val="7030A0"/>
          </a:solidFill>
          <a:ln w="19050" cap="rnd" cmpd="sng">
            <a:solidFill>
              <a:srgbClr val="97522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Client</a:t>
            </a:r>
            <a:endParaRPr sz="1800">
              <a:solidFill>
                <a:schemeClr val="lt1"/>
              </a:solidFill>
              <a:latin typeface="Calibri"/>
              <a:ea typeface="Calibri"/>
              <a:cs typeface="Calibri"/>
              <a:sym typeface="Calibri"/>
            </a:endParaRPr>
          </a:p>
        </p:txBody>
      </p:sp>
      <p:sp>
        <p:nvSpPr>
          <p:cNvPr id="171" name="Google Shape;171;p25"/>
          <p:cNvSpPr/>
          <p:nvPr/>
        </p:nvSpPr>
        <p:spPr>
          <a:xfrm>
            <a:off x="3708970" y="2991098"/>
            <a:ext cx="1993187" cy="1993187"/>
          </a:xfrm>
          <a:prstGeom prst="ellipse">
            <a:avLst/>
          </a:prstGeom>
          <a:solidFill>
            <a:schemeClr val="accent1"/>
          </a:solidFill>
          <a:ln w="19050" cap="rnd" cmpd="sng">
            <a:solidFill>
              <a:srgbClr val="51515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400">
                <a:solidFill>
                  <a:schemeClr val="lt1"/>
                </a:solidFill>
                <a:latin typeface="Calibri"/>
                <a:ea typeface="Calibri"/>
                <a:cs typeface="Calibri"/>
                <a:sym typeface="Calibri"/>
              </a:rPr>
              <a:t>Contextual Analyzed or recommending system</a:t>
            </a:r>
            <a:endParaRPr sz="1400">
              <a:solidFill>
                <a:schemeClr val="lt1"/>
              </a:solidFill>
              <a:latin typeface="Calibri"/>
              <a:ea typeface="Calibri"/>
              <a:cs typeface="Calibri"/>
              <a:sym typeface="Calibri"/>
            </a:endParaRPr>
          </a:p>
        </p:txBody>
      </p:sp>
      <p:cxnSp>
        <p:nvCxnSpPr>
          <p:cNvPr id="172" name="Google Shape;172;p25"/>
          <p:cNvCxnSpPr>
            <a:stCxn id="169" idx="3"/>
            <a:endCxn id="171" idx="2"/>
          </p:cNvCxnSpPr>
          <p:nvPr/>
        </p:nvCxnSpPr>
        <p:spPr>
          <a:xfrm>
            <a:off x="2024010" y="3987692"/>
            <a:ext cx="1685100" cy="0"/>
          </a:xfrm>
          <a:prstGeom prst="straightConnector1">
            <a:avLst/>
          </a:prstGeom>
          <a:noFill/>
          <a:ln w="25400" cap="rnd" cmpd="sng">
            <a:solidFill>
              <a:schemeClr val="lt1"/>
            </a:solidFill>
            <a:prstDash val="solid"/>
            <a:round/>
            <a:headEnd type="none" w="sm" len="sm"/>
            <a:tailEnd type="triangle" w="med" len="med"/>
          </a:ln>
        </p:spPr>
      </p:cxnSp>
      <p:cxnSp>
        <p:nvCxnSpPr>
          <p:cNvPr id="173" name="Google Shape;173;p25"/>
          <p:cNvCxnSpPr>
            <a:stCxn id="171" idx="6"/>
            <a:endCxn id="170" idx="1"/>
          </p:cNvCxnSpPr>
          <p:nvPr/>
        </p:nvCxnSpPr>
        <p:spPr>
          <a:xfrm>
            <a:off x="5702157" y="3987692"/>
            <a:ext cx="1622100" cy="0"/>
          </a:xfrm>
          <a:prstGeom prst="straightConnector1">
            <a:avLst/>
          </a:prstGeom>
          <a:noFill/>
          <a:ln w="25400" cap="rnd" cmpd="sng">
            <a:solidFill>
              <a:schemeClr val="lt1"/>
            </a:solidFill>
            <a:prstDash val="solid"/>
            <a:round/>
            <a:headEnd type="none" w="sm" len="sm"/>
            <a:tailEnd type="triangle" w="med" len="med"/>
          </a:ln>
        </p:spPr>
      </p:cxnSp>
      <p:sp>
        <p:nvSpPr>
          <p:cNvPr id="174" name="Google Shape;174;p25"/>
          <p:cNvSpPr txBox="1"/>
          <p:nvPr/>
        </p:nvSpPr>
        <p:spPr>
          <a:xfrm>
            <a:off x="2193196" y="3464472"/>
            <a:ext cx="1376737" cy="83099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Expressions  in text or any other form</a:t>
            </a:r>
            <a:endParaRPr sz="1800">
              <a:solidFill>
                <a:schemeClr val="lt1"/>
              </a:solidFill>
              <a:latin typeface="Calibri"/>
              <a:ea typeface="Calibri"/>
              <a:cs typeface="Calibri"/>
              <a:sym typeface="Calibri"/>
            </a:endParaRPr>
          </a:p>
        </p:txBody>
      </p:sp>
      <p:sp>
        <p:nvSpPr>
          <p:cNvPr id="175" name="Google Shape;175;p25"/>
          <p:cNvSpPr txBox="1"/>
          <p:nvPr/>
        </p:nvSpPr>
        <p:spPr>
          <a:xfrm>
            <a:off x="5793950" y="3464472"/>
            <a:ext cx="156167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a:solidFill>
                  <a:schemeClr val="lt1"/>
                </a:solidFill>
                <a:latin typeface="Calibri"/>
                <a:ea typeface="Calibri"/>
                <a:cs typeface="Calibri"/>
                <a:sym typeface="Calibri"/>
              </a:rPr>
              <a:t>Recommended</a:t>
            </a:r>
            <a:endParaRPr/>
          </a:p>
          <a:p>
            <a:pPr marL="0" marR="0" lvl="0" indent="0" algn="l" rtl="0">
              <a:spcBef>
                <a:spcPts val="0"/>
              </a:spcBef>
              <a:spcAft>
                <a:spcPts val="0"/>
              </a:spcAft>
              <a:buNone/>
            </a:pPr>
            <a:r>
              <a:rPr lang="en-US" sz="1600">
                <a:solidFill>
                  <a:schemeClr val="lt1"/>
                </a:solidFill>
                <a:latin typeface="Calibri"/>
                <a:ea typeface="Calibri"/>
                <a:cs typeface="Calibri"/>
                <a:sym typeface="Calibri"/>
              </a:rPr>
              <a:t> score</a:t>
            </a:r>
            <a:endParaRPr sz="16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0" y="0"/>
            <a:ext cx="9144000" cy="88357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Calibri"/>
              <a:buNone/>
            </a:pPr>
            <a:r>
              <a:rPr lang="en-US" sz="3600" b="1"/>
              <a:t>A BASIC NEURAL NETWORK</a:t>
            </a:r>
            <a:endParaRPr sz="3600" b="1"/>
          </a:p>
        </p:txBody>
      </p:sp>
      <p:sp>
        <p:nvSpPr>
          <p:cNvPr id="181" name="Google Shape;181;p26"/>
          <p:cNvSpPr txBox="1"/>
          <p:nvPr/>
        </p:nvSpPr>
        <p:spPr>
          <a:xfrm>
            <a:off x="3369923" y="2062613"/>
            <a:ext cx="5640512" cy="646331"/>
          </a:xfrm>
          <a:prstGeom prst="rect">
            <a:avLst/>
          </a:prstGeom>
          <a:blipFill rotWithShape="1">
            <a:blip r:embed="rId3">
              <a:alphaModFix/>
            </a:blip>
            <a:stretch>
              <a:fillRect l="-756" t="-4716" b="-1414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182" name="Google Shape;182;p26"/>
          <p:cNvSpPr txBox="1"/>
          <p:nvPr/>
        </p:nvSpPr>
        <p:spPr>
          <a:xfrm>
            <a:off x="0" y="760288"/>
            <a:ext cx="9144000" cy="107721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i="1">
                <a:solidFill>
                  <a:schemeClr val="lt1"/>
                </a:solidFill>
                <a:latin typeface="Calibri"/>
                <a:ea typeface="Calibri"/>
                <a:cs typeface="Calibri"/>
                <a:sym typeface="Calibri"/>
              </a:rPr>
              <a:t>An Artificial Neural Network (ANN) is an information processing paradigm that is inspired by the way biological nervous systems, such as the brain, process information. The key element of this paradigm is the novel structure of the information processing system. It is composed of a large number of highly interconnected processing elements (neurones) working in unison to solve specific problems</a:t>
            </a:r>
            <a:endParaRPr/>
          </a:p>
        </p:txBody>
      </p:sp>
      <p:pic>
        <p:nvPicPr>
          <p:cNvPr id="183" name="Google Shape;183;p26"/>
          <p:cNvPicPr preferRelativeResize="0"/>
          <p:nvPr/>
        </p:nvPicPr>
        <p:blipFill rotWithShape="1">
          <a:blip r:embed="rId4">
            <a:alphaModFix/>
          </a:blip>
          <a:srcRect/>
          <a:stretch/>
        </p:blipFill>
        <p:spPr>
          <a:xfrm>
            <a:off x="0" y="2385779"/>
            <a:ext cx="3369923" cy="2757721"/>
          </a:xfrm>
          <a:prstGeom prst="rect">
            <a:avLst/>
          </a:prstGeom>
          <a:noFill/>
          <a:ln>
            <a:noFill/>
          </a:ln>
        </p:spPr>
      </p:pic>
      <p:pic>
        <p:nvPicPr>
          <p:cNvPr id="184" name="Google Shape;184;p26"/>
          <p:cNvPicPr preferRelativeResize="0"/>
          <p:nvPr/>
        </p:nvPicPr>
        <p:blipFill rotWithShape="1">
          <a:blip r:embed="rId5">
            <a:alphaModFix/>
          </a:blip>
          <a:srcRect/>
          <a:stretch/>
        </p:blipFill>
        <p:spPr>
          <a:xfrm>
            <a:off x="5546039" y="2881759"/>
            <a:ext cx="3597961" cy="226174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7"/>
          <p:cNvSpPr txBox="1">
            <a:spLocks noGrp="1"/>
          </p:cNvSpPr>
          <p:nvPr>
            <p:ph type="title"/>
          </p:nvPr>
        </p:nvSpPr>
        <p:spPr>
          <a:xfrm>
            <a:off x="1" y="0"/>
            <a:ext cx="9143999" cy="1315092"/>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lt1"/>
              </a:buClr>
              <a:buSzPts val="4800"/>
              <a:buFont typeface="Calibri"/>
              <a:buNone/>
            </a:pPr>
            <a:r>
              <a:rPr lang="en-US" sz="3600" b="1"/>
              <a:t>DRAWBACKS OF FEED FORWARD NETWORKS IN APPROACHING THE PROBLEM</a:t>
            </a:r>
            <a:endParaRPr sz="3600" b="1"/>
          </a:p>
        </p:txBody>
      </p:sp>
      <p:sp>
        <p:nvSpPr>
          <p:cNvPr id="190" name="Google Shape;190;p27"/>
          <p:cNvSpPr txBox="1"/>
          <p:nvPr/>
        </p:nvSpPr>
        <p:spPr>
          <a:xfrm>
            <a:off x="0" y="1501037"/>
            <a:ext cx="4469257" cy="3139321"/>
          </a:xfrm>
          <a:prstGeom prst="rect">
            <a:avLst/>
          </a:prstGeom>
          <a:noFill/>
          <a:ln>
            <a:noFill/>
          </a:ln>
        </p:spPr>
        <p:txBody>
          <a:bodyPr spcFirstLastPara="1" wrap="square" lIns="91425" tIns="45700" rIns="91425" bIns="45700" anchor="t" anchorCtr="0">
            <a:noAutofit/>
          </a:bodyPr>
          <a:lstStyle/>
          <a:p>
            <a:pPr marL="285750" marR="0" lvl="0" indent="-285750" algn="l" rtl="0">
              <a:spcBef>
                <a:spcPts val="0"/>
              </a:spcBef>
              <a:spcAft>
                <a:spcPts val="0"/>
              </a:spcAft>
              <a:buClr>
                <a:schemeClr val="lt1"/>
              </a:buClr>
              <a:buSzPts val="1800"/>
              <a:buFont typeface="Noto Sans Symbols"/>
              <a:buChar char="🡺"/>
            </a:pPr>
            <a:r>
              <a:rPr lang="en-US" sz="1800" b="1">
                <a:solidFill>
                  <a:schemeClr val="lt1"/>
                </a:solidFill>
                <a:latin typeface="Calibri"/>
                <a:ea typeface="Calibri"/>
                <a:cs typeface="Calibri"/>
                <a:sym typeface="Calibri"/>
              </a:rPr>
              <a:t>No sequence inputs: </a:t>
            </a:r>
            <a:r>
              <a:rPr lang="en-US" sz="1800">
                <a:solidFill>
                  <a:schemeClr val="lt1"/>
                </a:solidFill>
                <a:latin typeface="Calibri"/>
                <a:ea typeface="Calibri"/>
                <a:cs typeface="Calibri"/>
                <a:sym typeface="Calibri"/>
              </a:rPr>
              <a:t> A series of dependent data can’t be fed into these networks since it only works on current input.</a:t>
            </a:r>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alibri"/>
              <a:ea typeface="Calibri"/>
              <a:cs typeface="Calibri"/>
              <a:sym typeface="Calibri"/>
            </a:endParaRPr>
          </a:p>
          <a:p>
            <a:pPr marL="285750" marR="0" lvl="0" indent="-285750" algn="l" rtl="0">
              <a:spcBef>
                <a:spcPts val="0"/>
              </a:spcBef>
              <a:spcAft>
                <a:spcPts val="0"/>
              </a:spcAft>
              <a:buClr>
                <a:schemeClr val="lt1"/>
              </a:buClr>
              <a:buSzPts val="1800"/>
              <a:buFont typeface="Noto Sans Symbols"/>
              <a:buChar char="🡺"/>
            </a:pPr>
            <a:r>
              <a:rPr lang="en-US" sz="1800">
                <a:solidFill>
                  <a:schemeClr val="lt1"/>
                </a:solidFill>
                <a:latin typeface="Calibri"/>
                <a:ea typeface="Calibri"/>
                <a:cs typeface="Calibri"/>
                <a:sym typeface="Calibri"/>
              </a:rPr>
              <a:t>No memory elements: Since it only works on current input there is no memory element to store the current state’s information to be used by upcoming inputs.</a:t>
            </a:r>
            <a:endParaRPr/>
          </a:p>
          <a:p>
            <a:pPr marL="285750" marR="0" lvl="0" indent="-171450" algn="l" rtl="0">
              <a:spcBef>
                <a:spcPts val="0"/>
              </a:spcBef>
              <a:spcAft>
                <a:spcPts val="0"/>
              </a:spcAft>
              <a:buClr>
                <a:schemeClr val="lt1"/>
              </a:buClr>
              <a:buSzPts val="1800"/>
              <a:buFont typeface="Noto Sans Symbols"/>
              <a:buNone/>
            </a:pPr>
            <a:endParaRPr sz="1800">
              <a:solidFill>
                <a:schemeClr val="lt1"/>
              </a:solidFill>
              <a:latin typeface="Calibri"/>
              <a:ea typeface="Calibri"/>
              <a:cs typeface="Calibri"/>
              <a:sym typeface="Calibri"/>
            </a:endParaRPr>
          </a:p>
        </p:txBody>
      </p:sp>
      <p:pic>
        <p:nvPicPr>
          <p:cNvPr id="191" name="Google Shape;191;p27"/>
          <p:cNvPicPr preferRelativeResize="0"/>
          <p:nvPr/>
        </p:nvPicPr>
        <p:blipFill rotWithShape="1">
          <a:blip r:embed="rId3">
            <a:alphaModFix/>
          </a:blip>
          <a:srcRect/>
          <a:stretch/>
        </p:blipFill>
        <p:spPr>
          <a:xfrm>
            <a:off x="4640361" y="1501037"/>
            <a:ext cx="4503639" cy="27637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8"/>
          <p:cNvSpPr txBox="1">
            <a:spLocks noGrp="1"/>
          </p:cNvSpPr>
          <p:nvPr>
            <p:ph type="ctrTitle"/>
          </p:nvPr>
        </p:nvSpPr>
        <p:spPr>
          <a:xfrm>
            <a:off x="0" y="0"/>
            <a:ext cx="9226193" cy="554804"/>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chemeClr val="lt1"/>
              </a:buClr>
              <a:buSzPts val="3600"/>
              <a:buFont typeface="Calibri"/>
              <a:buNone/>
            </a:pPr>
            <a:r>
              <a:rPr lang="en-US" b="1"/>
              <a:t>RECURRENT NEURAL NETWORKS</a:t>
            </a:r>
            <a:endParaRPr b="1"/>
          </a:p>
        </p:txBody>
      </p:sp>
      <p:pic>
        <p:nvPicPr>
          <p:cNvPr id="197" name="Google Shape;197;p28"/>
          <p:cNvPicPr preferRelativeResize="0"/>
          <p:nvPr/>
        </p:nvPicPr>
        <p:blipFill rotWithShape="1">
          <a:blip r:embed="rId3">
            <a:alphaModFix/>
          </a:blip>
          <a:srcRect/>
          <a:stretch/>
        </p:blipFill>
        <p:spPr>
          <a:xfrm>
            <a:off x="5835721" y="676275"/>
            <a:ext cx="3308279" cy="2371725"/>
          </a:xfrm>
          <a:prstGeom prst="rect">
            <a:avLst/>
          </a:prstGeom>
          <a:noFill/>
          <a:ln>
            <a:noFill/>
          </a:ln>
        </p:spPr>
      </p:pic>
      <p:pic>
        <p:nvPicPr>
          <p:cNvPr id="198" name="Google Shape;198;p28"/>
          <p:cNvPicPr preferRelativeResize="0"/>
          <p:nvPr/>
        </p:nvPicPr>
        <p:blipFill rotWithShape="1">
          <a:blip r:embed="rId4">
            <a:alphaModFix/>
          </a:blip>
          <a:srcRect/>
          <a:stretch/>
        </p:blipFill>
        <p:spPr>
          <a:xfrm>
            <a:off x="3771900" y="3048000"/>
            <a:ext cx="5372100" cy="2095500"/>
          </a:xfrm>
          <a:prstGeom prst="rect">
            <a:avLst/>
          </a:prstGeom>
          <a:noFill/>
          <a:ln>
            <a:noFill/>
          </a:ln>
        </p:spPr>
      </p:pic>
      <p:sp>
        <p:nvSpPr>
          <p:cNvPr id="199" name="Google Shape;199;p28"/>
          <p:cNvSpPr txBox="1"/>
          <p:nvPr/>
        </p:nvSpPr>
        <p:spPr>
          <a:xfrm>
            <a:off x="137915" y="1362630"/>
            <a:ext cx="3165231" cy="20313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h</a:t>
            </a:r>
            <a:r>
              <a:rPr lang="en-US" sz="1800" baseline="-25000">
                <a:solidFill>
                  <a:schemeClr val="lt1"/>
                </a:solidFill>
                <a:latin typeface="Calibri"/>
                <a:ea typeface="Calibri"/>
                <a:cs typeface="Calibri"/>
                <a:sym typeface="Calibri"/>
              </a:rPr>
              <a:t>t</a:t>
            </a:r>
            <a:r>
              <a:rPr lang="en-US" sz="1800">
                <a:solidFill>
                  <a:schemeClr val="lt1"/>
                </a:solidFill>
                <a:latin typeface="Calibri"/>
                <a:ea typeface="Calibri"/>
                <a:cs typeface="Calibri"/>
                <a:sym typeface="Calibri"/>
              </a:rPr>
              <a:t>  🡺 Hidden state at time 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x</a:t>
            </a:r>
            <a:r>
              <a:rPr lang="en-US" sz="1800" baseline="-25000">
                <a:solidFill>
                  <a:schemeClr val="lt1"/>
                </a:solidFill>
                <a:latin typeface="Calibri"/>
                <a:ea typeface="Calibri"/>
                <a:cs typeface="Calibri"/>
                <a:sym typeface="Calibri"/>
              </a:rPr>
              <a:t>t</a:t>
            </a:r>
            <a:r>
              <a:rPr lang="en-US" sz="1800">
                <a:solidFill>
                  <a:schemeClr val="lt1"/>
                </a:solidFill>
                <a:latin typeface="Calibri"/>
                <a:ea typeface="Calibri"/>
                <a:cs typeface="Calibri"/>
                <a:sym typeface="Calibri"/>
              </a:rPr>
              <a:t>   🡺 Input vector at time 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a:p>
            <a:pPr marL="0" marR="0" lvl="0" indent="0" algn="l" rtl="0">
              <a:spcBef>
                <a:spcPts val="0"/>
              </a:spcBef>
              <a:spcAft>
                <a:spcPts val="0"/>
              </a:spcAft>
              <a:buNone/>
            </a:pPr>
            <a:r>
              <a:rPr lang="en-US" sz="1800">
                <a:solidFill>
                  <a:schemeClr val="lt1"/>
                </a:solidFill>
                <a:latin typeface="Calibri"/>
                <a:ea typeface="Calibri"/>
                <a:cs typeface="Calibri"/>
                <a:sym typeface="Calibri"/>
              </a:rPr>
              <a:t>  y</a:t>
            </a:r>
            <a:r>
              <a:rPr lang="en-US" sz="1800" baseline="-25000">
                <a:solidFill>
                  <a:schemeClr val="lt1"/>
                </a:solidFill>
                <a:latin typeface="Calibri"/>
                <a:ea typeface="Calibri"/>
                <a:cs typeface="Calibri"/>
                <a:sym typeface="Calibri"/>
              </a:rPr>
              <a:t>t</a:t>
            </a:r>
            <a:r>
              <a:rPr lang="en-US" sz="1800">
                <a:solidFill>
                  <a:schemeClr val="lt1"/>
                </a:solidFill>
                <a:latin typeface="Calibri"/>
                <a:ea typeface="Calibri"/>
                <a:cs typeface="Calibri"/>
                <a:sym typeface="Calibri"/>
              </a:rPr>
              <a:t>  🡺 Output vector at time t</a:t>
            </a:r>
            <a:endParaRPr/>
          </a:p>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sp>
        <p:nvSpPr>
          <p:cNvPr id="200" name="Google Shape;200;p28"/>
          <p:cNvSpPr txBox="1"/>
          <p:nvPr/>
        </p:nvSpPr>
        <p:spPr>
          <a:xfrm>
            <a:off x="331508" y="3432205"/>
            <a:ext cx="2273700" cy="554100"/>
          </a:xfrm>
          <a:prstGeom prst="rect">
            <a:avLst/>
          </a:prstGeom>
          <a:blipFill rotWithShape="1">
            <a:blip r:embed="rId5">
              <a:alphaModFix/>
            </a:blip>
            <a:stretch>
              <a:fillRect l="-1339"/>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1" name="Google Shape;201;p28"/>
          <p:cNvSpPr txBox="1"/>
          <p:nvPr/>
        </p:nvSpPr>
        <p:spPr>
          <a:xfrm>
            <a:off x="788033" y="4024565"/>
            <a:ext cx="932498" cy="276999"/>
          </a:xfrm>
          <a:prstGeom prst="rect">
            <a:avLst/>
          </a:prstGeom>
          <a:blipFill rotWithShape="1">
            <a:blip r:embed="rId6">
              <a:alphaModFix/>
            </a:blip>
            <a:stretch>
              <a:fillRect l="-5881" r="-1306" b="-23912"/>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latin typeface="Calibri"/>
                <a:ea typeface="Calibri"/>
                <a:cs typeface="Calibri"/>
                <a:sym typeface="Calibri"/>
              </a:rPr>
              <a:t> </a:t>
            </a:r>
            <a:endParaRPr/>
          </a:p>
        </p:txBody>
      </p:sp>
      <p:sp>
        <p:nvSpPr>
          <p:cNvPr id="202" name="Google Shape;202;p28"/>
          <p:cNvSpPr txBox="1"/>
          <p:nvPr/>
        </p:nvSpPr>
        <p:spPr>
          <a:xfrm>
            <a:off x="137915" y="676275"/>
            <a:ext cx="5605339" cy="92333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lt1"/>
                </a:solidFill>
                <a:latin typeface="Calibri"/>
                <a:ea typeface="Calibri"/>
                <a:cs typeface="Calibri"/>
                <a:sym typeface="Calibri"/>
              </a:rPr>
              <a:t>Recurrent neural networks add additional memory element and current output is based on previous hidden state, which is retrived be interconnected units</a:t>
            </a:r>
            <a:endParaRPr sz="1800">
              <a:solidFill>
                <a:schemeClr val="lt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Mesh">
  <a:themeElements>
    <a:clrScheme name="Mesh">
      <a:dk1>
        <a:srgbClr val="000000"/>
      </a:dk1>
      <a:lt1>
        <a:srgbClr val="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1642</Words>
  <Application>Microsoft Office PowerPoint</Application>
  <PresentationFormat>On-screen Show (16:9)</PresentationFormat>
  <Paragraphs>248</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Noto Sans Symbols</vt:lpstr>
      <vt:lpstr>Mesh</vt:lpstr>
      <vt:lpstr>SENTIMENT ANALYSIS</vt:lpstr>
      <vt:lpstr>CONTENTS</vt:lpstr>
      <vt:lpstr>SENTIMENT ANALYSIS</vt:lpstr>
      <vt:lpstr>               NECESSITY OF SENTIMENT ANALYSIS </vt:lpstr>
      <vt:lpstr>CHALLENGES IN SENTIMENT ANALYSIS</vt:lpstr>
      <vt:lpstr>OBJECTIVE OF MODEL TO BE IMPLEMENTED</vt:lpstr>
      <vt:lpstr>A BASIC NEURAL NETWORK</vt:lpstr>
      <vt:lpstr>DRAWBACKS OF FEED FORWARD NETWORKS IN APPROACHING THE PROBLEM</vt:lpstr>
      <vt:lpstr>RECURRENT NEURAL NETWORKS</vt:lpstr>
      <vt:lpstr>LSTM (LONG SHORT-TERM MEMORY)  NETWORKS</vt:lpstr>
      <vt:lpstr>ARCHITECTURE OF LSTM CELL</vt:lpstr>
      <vt:lpstr>A DETAILED OVERVIEW</vt:lpstr>
      <vt:lpstr>OUTPUT CALCULATION</vt:lpstr>
      <vt:lpstr>OUTPUT CALCULATION</vt:lpstr>
      <vt:lpstr>MODEL OVERVIEW</vt:lpstr>
      <vt:lpstr>ADAM ALGORITHM</vt:lpstr>
      <vt:lpstr>DATA ENCODING</vt:lpstr>
      <vt:lpstr>BATCHING THE DATA</vt:lpstr>
      <vt:lpstr>TRAINING PROCESS</vt:lpstr>
      <vt:lpstr>CALCULATING THE LOSS AND ACCURACY</vt:lpstr>
      <vt:lpstr>ACCURACY COMPARISION BY USING DIFFERENT LEARNING RATES</vt:lpstr>
      <vt:lpstr>SGD VS ADAM PERFOMANCE COMPARISION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SENTIMENT ANALYSIS</dc:title>
  <cp:lastModifiedBy>Manu Gond</cp:lastModifiedBy>
  <cp:revision>2</cp:revision>
  <dcterms:modified xsi:type="dcterms:W3CDTF">2020-11-15T11:27:38Z</dcterms:modified>
</cp:coreProperties>
</file>